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87" r:id="rId4"/>
    <p:sldId id="261" r:id="rId5"/>
    <p:sldId id="263" r:id="rId6"/>
    <p:sldId id="265" r:id="rId7"/>
    <p:sldId id="272" r:id="rId8"/>
    <p:sldId id="268" r:id="rId9"/>
    <p:sldId id="286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8" r:id="rId22"/>
    <p:sldId id="289" r:id="rId23"/>
    <p:sldId id="29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F2AA84"/>
    <a:srgbClr val="4E95D9"/>
    <a:srgbClr val="3B7D23"/>
    <a:srgbClr val="C00000"/>
    <a:srgbClr val="D86ECC"/>
    <a:srgbClr val="D9F2D0"/>
    <a:srgbClr val="F2F2F2"/>
    <a:srgbClr val="47D45A"/>
    <a:srgbClr val="83C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E09C82-FA7D-43D5-97DC-2410950AFBF7}" v="1292" dt="2024-11-04T15:16:52.4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80145" autoAdjust="0"/>
  </p:normalViewPr>
  <p:slideViewPr>
    <p:cSldViewPr snapToGrid="0">
      <p:cViewPr varScale="1">
        <p:scale>
          <a:sx n="85" d="100"/>
          <a:sy n="85" d="100"/>
        </p:scale>
        <p:origin x="948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renço Mourão" userId="e018eab6aa81376f" providerId="LiveId" clId="{BAE09C82-FA7D-43D5-97DC-2410950AFBF7}"/>
    <pc:docChg chg="undo redo custSel addSld delSld modSld sldOrd modMainMaster addSection delSection modSection">
      <pc:chgData name="Lourenço Mourão" userId="e018eab6aa81376f" providerId="LiveId" clId="{BAE09C82-FA7D-43D5-97DC-2410950AFBF7}" dt="2024-11-11T16:04:27.943" v="70738" actId="2696"/>
      <pc:docMkLst>
        <pc:docMk/>
      </pc:docMkLst>
      <pc:sldChg chg="addSp delSp modSp mod ord setBg modNotesTx">
        <pc:chgData name="Lourenço Mourão" userId="e018eab6aa81376f" providerId="LiveId" clId="{BAE09C82-FA7D-43D5-97DC-2410950AFBF7}" dt="2024-11-11T16:03:10.853" v="70715" actId="6549"/>
        <pc:sldMkLst>
          <pc:docMk/>
          <pc:sldMk cId="1746126097" sldId="256"/>
        </pc:sldMkLst>
        <pc:spChg chg="del">
          <ac:chgData name="Lourenço Mourão" userId="e018eab6aa81376f" providerId="LiveId" clId="{BAE09C82-FA7D-43D5-97DC-2410950AFBF7}" dt="2024-10-21T00:01:41.232" v="0" actId="478"/>
          <ac:spMkLst>
            <pc:docMk/>
            <pc:sldMk cId="1746126097" sldId="256"/>
            <ac:spMk id="2" creationId="{68EAABD6-011E-DD9D-9066-238D8C8EFBE2}"/>
          </ac:spMkLst>
        </pc:spChg>
        <pc:spChg chg="add mod">
          <ac:chgData name="Lourenço Mourão" userId="e018eab6aa81376f" providerId="LiveId" clId="{BAE09C82-FA7D-43D5-97DC-2410950AFBF7}" dt="2024-11-04T02:47:57.847" v="56179" actId="1035"/>
          <ac:spMkLst>
            <pc:docMk/>
            <pc:sldMk cId="1746126097" sldId="256"/>
            <ac:spMk id="2" creationId="{9277F38D-852A-5CC9-A8F7-522784450677}"/>
          </ac:spMkLst>
        </pc:spChg>
        <pc:spChg chg="add mod">
          <ac:chgData name="Lourenço Mourão" userId="e018eab6aa81376f" providerId="LiveId" clId="{BAE09C82-FA7D-43D5-97DC-2410950AFBF7}" dt="2024-10-22T17:19:37.519" v="1728" actId="1076"/>
          <ac:spMkLst>
            <pc:docMk/>
            <pc:sldMk cId="1746126097" sldId="256"/>
            <ac:spMk id="3" creationId="{0C7FEFD0-AB53-3EAE-FB64-D20BAAEB3C4B}"/>
          </ac:spMkLst>
        </pc:spChg>
        <pc:spChg chg="del">
          <ac:chgData name="Lourenço Mourão" userId="e018eab6aa81376f" providerId="LiveId" clId="{BAE09C82-FA7D-43D5-97DC-2410950AFBF7}" dt="2024-10-21T00:01:41.232" v="0" actId="478"/>
          <ac:spMkLst>
            <pc:docMk/>
            <pc:sldMk cId="1746126097" sldId="256"/>
            <ac:spMk id="3" creationId="{4EEE732C-760A-5B77-451F-E62B4AB98590}"/>
          </ac:spMkLst>
        </pc:spChg>
        <pc:spChg chg="add mod">
          <ac:chgData name="Lourenço Mourão" userId="e018eab6aa81376f" providerId="LiveId" clId="{BAE09C82-FA7D-43D5-97DC-2410950AFBF7}" dt="2024-11-04T02:10:13.026" v="54093" actId="1076"/>
          <ac:spMkLst>
            <pc:docMk/>
            <pc:sldMk cId="1746126097" sldId="256"/>
            <ac:spMk id="4" creationId="{A77D2523-DFB5-F60A-C368-E54B64C6D46D}"/>
          </ac:spMkLst>
        </pc:spChg>
        <pc:spChg chg="add mod">
          <ac:chgData name="Lourenço Mourão" userId="e018eab6aa81376f" providerId="LiveId" clId="{BAE09C82-FA7D-43D5-97DC-2410950AFBF7}" dt="2024-11-04T02:09:47.852" v="54088" actId="1076"/>
          <ac:spMkLst>
            <pc:docMk/>
            <pc:sldMk cId="1746126097" sldId="256"/>
            <ac:spMk id="6" creationId="{7B3C9FE0-1E79-CA37-BFF5-67D285D1A969}"/>
          </ac:spMkLst>
        </pc:spChg>
        <pc:spChg chg="add mod">
          <ac:chgData name="Lourenço Mourão" userId="e018eab6aa81376f" providerId="LiveId" clId="{BAE09C82-FA7D-43D5-97DC-2410950AFBF7}" dt="2024-11-04T02:10:09.636" v="54092" actId="1076"/>
          <ac:spMkLst>
            <pc:docMk/>
            <pc:sldMk cId="1746126097" sldId="256"/>
            <ac:spMk id="7" creationId="{DA991CDD-B65D-BBD7-4FF7-19A39C8500F6}"/>
          </ac:spMkLst>
        </pc:spChg>
        <pc:grpChg chg="add mod">
          <ac:chgData name="Lourenço Mourão" userId="e018eab6aa81376f" providerId="LiveId" clId="{BAE09C82-FA7D-43D5-97DC-2410950AFBF7}" dt="2024-10-22T17:08:22.820" v="1704"/>
          <ac:grpSpMkLst>
            <pc:docMk/>
            <pc:sldMk cId="1746126097" sldId="256"/>
            <ac:grpSpMk id="8" creationId="{5031E100-6EE5-08F3-9665-61A620E99C95}"/>
          </ac:grpSpMkLst>
        </pc:grpChg>
        <pc:grpChg chg="add mod">
          <ac:chgData name="Lourenço Mourão" userId="e018eab6aa81376f" providerId="LiveId" clId="{BAE09C82-FA7D-43D5-97DC-2410950AFBF7}" dt="2024-10-22T17:10:51.299" v="1713" actId="1076"/>
          <ac:grpSpMkLst>
            <pc:docMk/>
            <pc:sldMk cId="1746126097" sldId="256"/>
            <ac:grpSpMk id="14" creationId="{44AF1A5A-7713-E5D3-A1C7-BB54C0585B82}"/>
          </ac:grpSpMkLst>
        </pc:grpChg>
        <pc:grpChg chg="add mod">
          <ac:chgData name="Lourenço Mourão" userId="e018eab6aa81376f" providerId="LiveId" clId="{BAE09C82-FA7D-43D5-97DC-2410950AFBF7}" dt="2024-11-04T00:59:10.111" v="53727" actId="1035"/>
          <ac:grpSpMkLst>
            <pc:docMk/>
            <pc:sldMk cId="1746126097" sldId="256"/>
            <ac:grpSpMk id="19" creationId="{C097BFDE-6CE4-FE36-E64A-1CCD89082E73}"/>
          </ac:grpSpMkLst>
        </pc:grpChg>
        <pc:picChg chg="add del mod">
          <ac:chgData name="Lourenço Mourão" userId="e018eab6aa81376f" providerId="LiveId" clId="{BAE09C82-FA7D-43D5-97DC-2410950AFBF7}" dt="2024-10-22T17:10:27.226" v="1709" actId="478"/>
          <ac:picMkLst>
            <pc:docMk/>
            <pc:sldMk cId="1746126097" sldId="256"/>
            <ac:picMk id="5" creationId="{64A1DF5B-C285-3C43-9929-DCD7B36A9C13}"/>
          </ac:picMkLst>
        </pc:picChg>
        <pc:picChg chg="add del mod">
          <ac:chgData name="Lourenço Mourão" userId="e018eab6aa81376f" providerId="LiveId" clId="{BAE09C82-FA7D-43D5-97DC-2410950AFBF7}" dt="2024-10-21T00:08:12.658" v="107" actId="478"/>
          <ac:picMkLst>
            <pc:docMk/>
            <pc:sldMk cId="1746126097" sldId="256"/>
            <ac:picMk id="8" creationId="{403705D1-B4DA-8B72-969C-029D8E67B5E0}"/>
          </ac:picMkLst>
        </pc:picChg>
        <pc:picChg chg="mod">
          <ac:chgData name="Lourenço Mourão" userId="e018eab6aa81376f" providerId="LiveId" clId="{BAE09C82-FA7D-43D5-97DC-2410950AFBF7}" dt="2024-10-22T17:08:22.820" v="1704"/>
          <ac:picMkLst>
            <pc:docMk/>
            <pc:sldMk cId="1746126097" sldId="256"/>
            <ac:picMk id="9" creationId="{898F645F-85EA-93CE-B70A-13A2DF3545E3}"/>
          </ac:picMkLst>
        </pc:picChg>
        <pc:picChg chg="add mod">
          <ac:chgData name="Lourenço Mourão" userId="e018eab6aa81376f" providerId="LiveId" clId="{BAE09C82-FA7D-43D5-97DC-2410950AFBF7}" dt="2024-11-01T19:32:54.598" v="42853" actId="1036"/>
          <ac:picMkLst>
            <pc:docMk/>
            <pc:sldMk cId="1746126097" sldId="256"/>
            <ac:picMk id="10" creationId="{D3B0F114-D3A5-8CCF-3C8D-DC50A9EEA0A9}"/>
          </ac:picMkLst>
        </pc:picChg>
        <pc:picChg chg="mod">
          <ac:chgData name="Lourenço Mourão" userId="e018eab6aa81376f" providerId="LiveId" clId="{BAE09C82-FA7D-43D5-97DC-2410950AFBF7}" dt="2024-10-22T17:08:22.820" v="1704"/>
          <ac:picMkLst>
            <pc:docMk/>
            <pc:sldMk cId="1746126097" sldId="256"/>
            <ac:picMk id="11" creationId="{70FA0500-C28E-2665-C3B9-61D3B4E67F98}"/>
          </ac:picMkLst>
        </pc:picChg>
        <pc:picChg chg="mod">
          <ac:chgData name="Lourenço Mourão" userId="e018eab6aa81376f" providerId="LiveId" clId="{BAE09C82-FA7D-43D5-97DC-2410950AFBF7}" dt="2024-10-22T17:08:22.820" v="1704"/>
          <ac:picMkLst>
            <pc:docMk/>
            <pc:sldMk cId="1746126097" sldId="256"/>
            <ac:picMk id="12" creationId="{B8DA9C03-7EF3-AEC2-0A14-6C68880B090F}"/>
          </ac:picMkLst>
        </pc:picChg>
        <pc:picChg chg="mod">
          <ac:chgData name="Lourenço Mourão" userId="e018eab6aa81376f" providerId="LiveId" clId="{BAE09C82-FA7D-43D5-97DC-2410950AFBF7}" dt="2024-10-22T17:08:22.820" v="1704"/>
          <ac:picMkLst>
            <pc:docMk/>
            <pc:sldMk cId="1746126097" sldId="256"/>
            <ac:picMk id="13" creationId="{244B6B37-D884-4F5F-5C95-B8A2832B5F6B}"/>
          </ac:picMkLst>
        </pc:picChg>
        <pc:picChg chg="mod">
          <ac:chgData name="Lourenço Mourão" userId="e018eab6aa81376f" providerId="LiveId" clId="{BAE09C82-FA7D-43D5-97DC-2410950AFBF7}" dt="2024-10-22T17:10:38.700" v="1711"/>
          <ac:picMkLst>
            <pc:docMk/>
            <pc:sldMk cId="1746126097" sldId="256"/>
            <ac:picMk id="15" creationId="{0101739C-08D0-1672-C795-DCDC5F18BC32}"/>
          </ac:picMkLst>
        </pc:picChg>
        <pc:picChg chg="mod">
          <ac:chgData name="Lourenço Mourão" userId="e018eab6aa81376f" providerId="LiveId" clId="{BAE09C82-FA7D-43D5-97DC-2410950AFBF7}" dt="2024-10-22T17:10:38.700" v="1711"/>
          <ac:picMkLst>
            <pc:docMk/>
            <pc:sldMk cId="1746126097" sldId="256"/>
            <ac:picMk id="16" creationId="{1744354D-A003-72FA-B6A3-B4A04A75F960}"/>
          </ac:picMkLst>
        </pc:picChg>
        <pc:picChg chg="mod">
          <ac:chgData name="Lourenço Mourão" userId="e018eab6aa81376f" providerId="LiveId" clId="{BAE09C82-FA7D-43D5-97DC-2410950AFBF7}" dt="2024-10-22T17:10:38.700" v="1711"/>
          <ac:picMkLst>
            <pc:docMk/>
            <pc:sldMk cId="1746126097" sldId="256"/>
            <ac:picMk id="17" creationId="{969CCB67-C9C1-EA64-1D8D-992ECF04F0F7}"/>
          </ac:picMkLst>
        </pc:picChg>
        <pc:picChg chg="mod">
          <ac:chgData name="Lourenço Mourão" userId="e018eab6aa81376f" providerId="LiveId" clId="{BAE09C82-FA7D-43D5-97DC-2410950AFBF7}" dt="2024-10-22T17:10:38.700" v="1711"/>
          <ac:picMkLst>
            <pc:docMk/>
            <pc:sldMk cId="1746126097" sldId="256"/>
            <ac:picMk id="18" creationId="{8E7DEF3B-4564-CDD9-DCA6-D8B65BC54819}"/>
          </ac:picMkLst>
        </pc:picChg>
        <pc:picChg chg="mod">
          <ac:chgData name="Lourenço Mourão" userId="e018eab6aa81376f" providerId="LiveId" clId="{BAE09C82-FA7D-43D5-97DC-2410950AFBF7}" dt="2024-10-22T17:10:52.175" v="1714"/>
          <ac:picMkLst>
            <pc:docMk/>
            <pc:sldMk cId="1746126097" sldId="256"/>
            <ac:picMk id="20" creationId="{DF38CC5F-7426-A71A-A645-339220391890}"/>
          </ac:picMkLst>
        </pc:picChg>
        <pc:picChg chg="mod">
          <ac:chgData name="Lourenço Mourão" userId="e018eab6aa81376f" providerId="LiveId" clId="{BAE09C82-FA7D-43D5-97DC-2410950AFBF7}" dt="2024-10-22T17:10:52.175" v="1714"/>
          <ac:picMkLst>
            <pc:docMk/>
            <pc:sldMk cId="1746126097" sldId="256"/>
            <ac:picMk id="21" creationId="{5771243E-7C6C-9400-931F-A7C22E619997}"/>
          </ac:picMkLst>
        </pc:picChg>
        <pc:picChg chg="mod">
          <ac:chgData name="Lourenço Mourão" userId="e018eab6aa81376f" providerId="LiveId" clId="{BAE09C82-FA7D-43D5-97DC-2410950AFBF7}" dt="2024-10-22T17:10:52.175" v="1714"/>
          <ac:picMkLst>
            <pc:docMk/>
            <pc:sldMk cId="1746126097" sldId="256"/>
            <ac:picMk id="22" creationId="{0B5A23D7-C80C-54EB-5AC6-0571D59A9E26}"/>
          </ac:picMkLst>
        </pc:picChg>
        <pc:picChg chg="mod">
          <ac:chgData name="Lourenço Mourão" userId="e018eab6aa81376f" providerId="LiveId" clId="{BAE09C82-FA7D-43D5-97DC-2410950AFBF7}" dt="2024-10-22T17:15:06.583" v="1721" actId="207"/>
          <ac:picMkLst>
            <pc:docMk/>
            <pc:sldMk cId="1746126097" sldId="256"/>
            <ac:picMk id="23" creationId="{B109F16D-2B29-BBF9-E805-E0B58F9C598B}"/>
          </ac:picMkLst>
        </pc:picChg>
      </pc:sldChg>
      <pc:sldChg chg="addSp delSp modSp add del mod setBg">
        <pc:chgData name="Lourenço Mourão" userId="e018eab6aa81376f" providerId="LiveId" clId="{BAE09C82-FA7D-43D5-97DC-2410950AFBF7}" dt="2024-10-21T11:19:00.338" v="315" actId="47"/>
        <pc:sldMkLst>
          <pc:docMk/>
          <pc:sldMk cId="2558569598" sldId="257"/>
        </pc:sldMkLst>
        <pc:spChg chg="del">
          <ac:chgData name="Lourenço Mourão" userId="e018eab6aa81376f" providerId="LiveId" clId="{BAE09C82-FA7D-43D5-97DC-2410950AFBF7}" dt="2024-10-21T11:12:38.151" v="162" actId="478"/>
          <ac:spMkLst>
            <pc:docMk/>
            <pc:sldMk cId="2558569598" sldId="257"/>
            <ac:spMk id="2" creationId="{E07122F2-A749-63FA-BF43-B47C7DB99FE4}"/>
          </ac:spMkLst>
        </pc:spChg>
        <pc:spChg chg="del">
          <ac:chgData name="Lourenço Mourão" userId="e018eab6aa81376f" providerId="LiveId" clId="{BAE09C82-FA7D-43D5-97DC-2410950AFBF7}" dt="2024-10-21T11:12:38.151" v="162" actId="478"/>
          <ac:spMkLst>
            <pc:docMk/>
            <pc:sldMk cId="2558569598" sldId="257"/>
            <ac:spMk id="3" creationId="{1D5B5518-8374-88B1-B5F3-F19D51E2522F}"/>
          </ac:spMkLst>
        </pc:spChg>
        <pc:spChg chg="del">
          <ac:chgData name="Lourenço Mourão" userId="e018eab6aa81376f" providerId="LiveId" clId="{BAE09C82-FA7D-43D5-97DC-2410950AFBF7}" dt="2024-10-21T11:12:38.151" v="162" actId="478"/>
          <ac:spMkLst>
            <pc:docMk/>
            <pc:sldMk cId="2558569598" sldId="257"/>
            <ac:spMk id="4" creationId="{065E7068-B3B4-27EC-FADE-3DF158EF8AF9}"/>
          </ac:spMkLst>
        </pc:spChg>
        <pc:spChg chg="del">
          <ac:chgData name="Lourenço Mourão" userId="e018eab6aa81376f" providerId="LiveId" clId="{BAE09C82-FA7D-43D5-97DC-2410950AFBF7}" dt="2024-10-21T11:12:38.151" v="162" actId="478"/>
          <ac:spMkLst>
            <pc:docMk/>
            <pc:sldMk cId="2558569598" sldId="257"/>
            <ac:spMk id="6" creationId="{0801DDED-AC76-9F66-55EC-7D45A16FBFE7}"/>
          </ac:spMkLst>
        </pc:spChg>
        <pc:spChg chg="del">
          <ac:chgData name="Lourenço Mourão" userId="e018eab6aa81376f" providerId="LiveId" clId="{BAE09C82-FA7D-43D5-97DC-2410950AFBF7}" dt="2024-10-21T11:12:38.151" v="162" actId="478"/>
          <ac:spMkLst>
            <pc:docMk/>
            <pc:sldMk cId="2558569598" sldId="257"/>
            <ac:spMk id="7" creationId="{78D6555B-35AF-F782-2207-07B94ACC4669}"/>
          </ac:spMkLst>
        </pc:spChg>
        <pc:spChg chg="add del mod">
          <ac:chgData name="Lourenço Mourão" userId="e018eab6aa81376f" providerId="LiveId" clId="{BAE09C82-FA7D-43D5-97DC-2410950AFBF7}" dt="2024-10-21T11:12:41.863" v="163" actId="478"/>
          <ac:spMkLst>
            <pc:docMk/>
            <pc:sldMk cId="2558569598" sldId="257"/>
            <ac:spMk id="9" creationId="{8A4BB8C2-F264-52FD-EEBE-964252CF7E84}"/>
          </ac:spMkLst>
        </pc:spChg>
        <pc:spChg chg="add mod">
          <ac:chgData name="Lourenço Mourão" userId="e018eab6aa81376f" providerId="LiveId" clId="{BAE09C82-FA7D-43D5-97DC-2410950AFBF7}" dt="2024-10-21T11:14:51.131" v="183" actId="1076"/>
          <ac:spMkLst>
            <pc:docMk/>
            <pc:sldMk cId="2558569598" sldId="257"/>
            <ac:spMk id="11" creationId="{DA75AC6F-FAA2-F530-5998-F17E23AF8155}"/>
          </ac:spMkLst>
        </pc:spChg>
        <pc:spChg chg="add del mod">
          <ac:chgData name="Lourenço Mourão" userId="e018eab6aa81376f" providerId="LiveId" clId="{BAE09C82-FA7D-43D5-97DC-2410950AFBF7}" dt="2024-10-21T11:16:07.588" v="192" actId="478"/>
          <ac:spMkLst>
            <pc:docMk/>
            <pc:sldMk cId="2558569598" sldId="257"/>
            <ac:spMk id="12" creationId="{9697369D-F9B9-3BC0-64E6-CB1331DC47DB}"/>
          </ac:spMkLst>
        </pc:spChg>
        <pc:picChg chg="del">
          <ac:chgData name="Lourenço Mourão" userId="e018eab6aa81376f" providerId="LiveId" clId="{BAE09C82-FA7D-43D5-97DC-2410950AFBF7}" dt="2024-10-21T11:12:38.151" v="162" actId="478"/>
          <ac:picMkLst>
            <pc:docMk/>
            <pc:sldMk cId="2558569598" sldId="257"/>
            <ac:picMk id="10" creationId="{5FD53D61-7D8F-6D89-2C47-931E7B2B54E3}"/>
          </ac:picMkLst>
        </pc:picChg>
      </pc:sldChg>
      <pc:sldChg chg="add del setBg">
        <pc:chgData name="Lourenço Mourão" userId="e018eab6aa81376f" providerId="LiveId" clId="{BAE09C82-FA7D-43D5-97DC-2410950AFBF7}" dt="2024-10-21T11:12:53.265" v="164" actId="47"/>
        <pc:sldMkLst>
          <pc:docMk/>
          <pc:sldMk cId="385312590" sldId="258"/>
        </pc:sldMkLst>
      </pc:sldChg>
      <pc:sldChg chg="addSp delSp modSp add mod ord modNotesTx">
        <pc:chgData name="Lourenço Mourão" userId="e018eab6aa81376f" providerId="LiveId" clId="{BAE09C82-FA7D-43D5-97DC-2410950AFBF7}" dt="2024-11-11T16:03:14.265" v="70716" actId="20577"/>
        <pc:sldMkLst>
          <pc:docMk/>
          <pc:sldMk cId="1353593186" sldId="258"/>
        </pc:sldMkLst>
        <pc:spChg chg="add mod">
          <ac:chgData name="Lourenço Mourão" userId="e018eab6aa81376f" providerId="LiveId" clId="{BAE09C82-FA7D-43D5-97DC-2410950AFBF7}" dt="2024-11-01T18:08:45.070" v="40992" actId="1035"/>
          <ac:spMkLst>
            <pc:docMk/>
            <pc:sldMk cId="1353593186" sldId="258"/>
            <ac:spMk id="2" creationId="{9B85674E-032D-CE82-FFDE-5349FE57DA04}"/>
          </ac:spMkLst>
        </pc:spChg>
        <pc:spChg chg="add del mod">
          <ac:chgData name="Lourenço Mourão" userId="e018eab6aa81376f" providerId="LiveId" clId="{BAE09C82-FA7D-43D5-97DC-2410950AFBF7}" dt="2024-10-23T00:00:55.400" v="2470" actId="478"/>
          <ac:spMkLst>
            <pc:docMk/>
            <pc:sldMk cId="1353593186" sldId="258"/>
            <ac:spMk id="3" creationId="{426F6E89-1D2A-E8A6-14B1-D8EEE25B4F28}"/>
          </ac:spMkLst>
        </pc:spChg>
        <pc:spChg chg="add mod">
          <ac:chgData name="Lourenço Mourão" userId="e018eab6aa81376f" providerId="LiveId" clId="{BAE09C82-FA7D-43D5-97DC-2410950AFBF7}" dt="2024-11-01T18:40:14.834" v="41262" actId="1036"/>
          <ac:spMkLst>
            <pc:docMk/>
            <pc:sldMk cId="1353593186" sldId="258"/>
            <ac:spMk id="3" creationId="{7D321A09-F2A8-747E-C20E-3C33379E7A39}"/>
          </ac:spMkLst>
        </pc:spChg>
        <pc:spChg chg="add mod">
          <ac:chgData name="Lourenço Mourão" userId="e018eab6aa81376f" providerId="LiveId" clId="{BAE09C82-FA7D-43D5-97DC-2410950AFBF7}" dt="2024-10-21T11:18:55.354" v="313"/>
          <ac:spMkLst>
            <pc:docMk/>
            <pc:sldMk cId="1353593186" sldId="258"/>
            <ac:spMk id="4" creationId="{87972FD1-D936-4BFC-2FF6-51F5FCCF6F80}"/>
          </ac:spMkLst>
        </pc:spChg>
        <pc:spChg chg="add mod">
          <ac:chgData name="Lourenço Mourão" userId="e018eab6aa81376f" providerId="LiveId" clId="{BAE09C82-FA7D-43D5-97DC-2410950AFBF7}" dt="2024-11-01T18:40:14.834" v="41262" actId="1036"/>
          <ac:spMkLst>
            <pc:docMk/>
            <pc:sldMk cId="1353593186" sldId="258"/>
            <ac:spMk id="4" creationId="{89419558-1A15-CF0A-2594-16FF74713C98}"/>
          </ac:spMkLst>
        </pc:spChg>
        <pc:spChg chg="add mod">
          <ac:chgData name="Lourenço Mourão" userId="e018eab6aa81376f" providerId="LiveId" clId="{BAE09C82-FA7D-43D5-97DC-2410950AFBF7}" dt="2024-11-01T18:40:14.834" v="41262" actId="1036"/>
          <ac:spMkLst>
            <pc:docMk/>
            <pc:sldMk cId="1353593186" sldId="258"/>
            <ac:spMk id="16" creationId="{C431A078-91E5-E858-102C-330E01D7D81E}"/>
          </ac:spMkLst>
        </pc:spChg>
        <pc:spChg chg="add mod">
          <ac:chgData name="Lourenço Mourão" userId="e018eab6aa81376f" providerId="LiveId" clId="{BAE09C82-FA7D-43D5-97DC-2410950AFBF7}" dt="2024-11-01T18:40:14.834" v="41262" actId="1036"/>
          <ac:spMkLst>
            <pc:docMk/>
            <pc:sldMk cId="1353593186" sldId="258"/>
            <ac:spMk id="17" creationId="{EFB6D63B-03CE-8964-4C65-032F7AD055A4}"/>
          </ac:spMkLst>
        </pc:spChg>
        <pc:spChg chg="add mod">
          <ac:chgData name="Lourenço Mourão" userId="e018eab6aa81376f" providerId="LiveId" clId="{BAE09C82-FA7D-43D5-97DC-2410950AFBF7}" dt="2024-11-01T18:40:14.834" v="41262" actId="1036"/>
          <ac:spMkLst>
            <pc:docMk/>
            <pc:sldMk cId="1353593186" sldId="258"/>
            <ac:spMk id="18" creationId="{F1C38C3E-BC14-A4C7-E7FC-4A35309A65CA}"/>
          </ac:spMkLst>
        </pc:spChg>
        <pc:spChg chg="add mod ord">
          <ac:chgData name="Lourenço Mourão" userId="e018eab6aa81376f" providerId="LiveId" clId="{BAE09C82-FA7D-43D5-97DC-2410950AFBF7}" dt="2024-11-01T18:40:14.834" v="41262" actId="1036"/>
          <ac:spMkLst>
            <pc:docMk/>
            <pc:sldMk cId="1353593186" sldId="258"/>
            <ac:spMk id="19" creationId="{E7738A02-018E-097B-0C05-EABBC9F1CCD1}"/>
          </ac:spMkLst>
        </pc:spChg>
        <pc:spChg chg="add mod ord">
          <ac:chgData name="Lourenço Mourão" userId="e018eab6aa81376f" providerId="LiveId" clId="{BAE09C82-FA7D-43D5-97DC-2410950AFBF7}" dt="2024-11-01T18:40:14.834" v="41262" actId="1036"/>
          <ac:spMkLst>
            <pc:docMk/>
            <pc:sldMk cId="1353593186" sldId="258"/>
            <ac:spMk id="20" creationId="{8D59DC1D-234F-DDE6-EE4E-CE9CE3269D15}"/>
          </ac:spMkLst>
        </pc:spChg>
        <pc:spChg chg="add mod ord">
          <ac:chgData name="Lourenço Mourão" userId="e018eab6aa81376f" providerId="LiveId" clId="{BAE09C82-FA7D-43D5-97DC-2410950AFBF7}" dt="2024-11-01T18:40:14.834" v="41262" actId="1036"/>
          <ac:spMkLst>
            <pc:docMk/>
            <pc:sldMk cId="1353593186" sldId="258"/>
            <ac:spMk id="21" creationId="{F56414D0-D6B7-0098-44FE-D26B2C990BB6}"/>
          </ac:spMkLst>
        </pc:spChg>
        <pc:spChg chg="add mod">
          <ac:chgData name="Lourenço Mourão" userId="e018eab6aa81376f" providerId="LiveId" clId="{BAE09C82-FA7D-43D5-97DC-2410950AFBF7}" dt="2024-11-01T18:40:14.834" v="41262" actId="1036"/>
          <ac:spMkLst>
            <pc:docMk/>
            <pc:sldMk cId="1353593186" sldId="258"/>
            <ac:spMk id="22" creationId="{9159FD71-B340-3C5F-4764-6249A473B969}"/>
          </ac:spMkLst>
        </pc:spChg>
        <pc:spChg chg="add del mod">
          <ac:chgData name="Lourenço Mourão" userId="e018eab6aa81376f" providerId="LiveId" clId="{BAE09C82-FA7D-43D5-97DC-2410950AFBF7}" dt="2024-10-30T04:27:01.064" v="37734" actId="478"/>
          <ac:spMkLst>
            <pc:docMk/>
            <pc:sldMk cId="1353593186" sldId="258"/>
            <ac:spMk id="23" creationId="{956A34A9-A9DD-CAF5-BFB7-3CC1C28B6A27}"/>
          </ac:spMkLst>
        </pc:spChg>
        <pc:spChg chg="add mod ord">
          <ac:chgData name="Lourenço Mourão" userId="e018eab6aa81376f" providerId="LiveId" clId="{BAE09C82-FA7D-43D5-97DC-2410950AFBF7}" dt="2024-11-01T18:40:14.834" v="41262" actId="1036"/>
          <ac:spMkLst>
            <pc:docMk/>
            <pc:sldMk cId="1353593186" sldId="258"/>
            <ac:spMk id="24" creationId="{62E42B64-1AE8-950D-5186-509E7C1D51D4}"/>
          </ac:spMkLst>
        </pc:spChg>
        <pc:picChg chg="del">
          <ac:chgData name="Lourenço Mourão" userId="e018eab6aa81376f" providerId="LiveId" clId="{BAE09C82-FA7D-43D5-97DC-2410950AFBF7}" dt="2024-10-22T17:16:33.651" v="1724" actId="478"/>
          <ac:picMkLst>
            <pc:docMk/>
            <pc:sldMk cId="1353593186" sldId="258"/>
            <ac:picMk id="5" creationId="{62F9627E-35FB-2E6C-7606-558CA08706F8}"/>
          </ac:picMkLst>
        </pc:picChg>
        <pc:picChg chg="add del mod">
          <ac:chgData name="Lourenço Mourão" userId="e018eab6aa81376f" providerId="LiveId" clId="{BAE09C82-FA7D-43D5-97DC-2410950AFBF7}" dt="2024-10-22T23:49:41.906" v="2461" actId="478"/>
          <ac:picMkLst>
            <pc:docMk/>
            <pc:sldMk cId="1353593186" sldId="258"/>
            <ac:picMk id="7" creationId="{0D7E015B-AA4B-5FFB-C41A-DB4E225B4E0E}"/>
          </ac:picMkLst>
        </pc:picChg>
        <pc:picChg chg="add del mod">
          <ac:chgData name="Lourenço Mourão" userId="e018eab6aa81376f" providerId="LiveId" clId="{BAE09C82-FA7D-43D5-97DC-2410950AFBF7}" dt="2024-10-23T00:03:29.084" v="2471" actId="478"/>
          <ac:picMkLst>
            <pc:docMk/>
            <pc:sldMk cId="1353593186" sldId="258"/>
            <ac:picMk id="9" creationId="{A5CFC84A-03DA-1BCE-9D2C-27A6ECC00508}"/>
          </ac:picMkLst>
        </pc:picChg>
        <pc:picChg chg="add mod">
          <ac:chgData name="Lourenço Mourão" userId="e018eab6aa81376f" providerId="LiveId" clId="{BAE09C82-FA7D-43D5-97DC-2410950AFBF7}" dt="2024-11-01T18:40:14.834" v="41262" actId="1036"/>
          <ac:picMkLst>
            <pc:docMk/>
            <pc:sldMk cId="1353593186" sldId="258"/>
            <ac:picMk id="11" creationId="{23B30CA4-2BCD-0F96-9AB4-BAAAF981EF26}"/>
          </ac:picMkLst>
        </pc:picChg>
        <pc:picChg chg="add mod">
          <ac:chgData name="Lourenço Mourão" userId="e018eab6aa81376f" providerId="LiveId" clId="{BAE09C82-FA7D-43D5-97DC-2410950AFBF7}" dt="2024-11-01T18:40:14.834" v="41262" actId="1036"/>
          <ac:picMkLst>
            <pc:docMk/>
            <pc:sldMk cId="1353593186" sldId="258"/>
            <ac:picMk id="13" creationId="{C11BC504-3FD3-6EB1-EDA0-C3C5AB4AA7BA}"/>
          </ac:picMkLst>
        </pc:picChg>
        <pc:picChg chg="add mod">
          <ac:chgData name="Lourenço Mourão" userId="e018eab6aa81376f" providerId="LiveId" clId="{BAE09C82-FA7D-43D5-97DC-2410950AFBF7}" dt="2024-11-01T18:40:14.834" v="41262" actId="1036"/>
          <ac:picMkLst>
            <pc:docMk/>
            <pc:sldMk cId="1353593186" sldId="258"/>
            <ac:picMk id="15" creationId="{71CCB673-7A02-A95A-5690-FF1D860F76BD}"/>
          </ac:picMkLst>
        </pc:picChg>
        <pc:picChg chg="add del mod">
          <ac:chgData name="Lourenço Mourão" userId="e018eab6aa81376f" providerId="LiveId" clId="{BAE09C82-FA7D-43D5-97DC-2410950AFBF7}" dt="2024-10-22T23:38:52.866" v="2365" actId="478"/>
          <ac:picMkLst>
            <pc:docMk/>
            <pc:sldMk cId="1353593186" sldId="258"/>
            <ac:picMk id="1026" creationId="{557AD0CD-08F7-FC9E-EE4D-F19CF6EFA756}"/>
          </ac:picMkLst>
        </pc:picChg>
        <pc:picChg chg="add del mod">
          <ac:chgData name="Lourenço Mourão" userId="e018eab6aa81376f" providerId="LiveId" clId="{BAE09C82-FA7D-43D5-97DC-2410950AFBF7}" dt="2024-10-22T23:40:42.188" v="2372" actId="478"/>
          <ac:picMkLst>
            <pc:docMk/>
            <pc:sldMk cId="1353593186" sldId="258"/>
            <ac:picMk id="1028" creationId="{AB8E6EAD-2F5C-D91E-3B9A-2C5E26E6AE19}"/>
          </ac:picMkLst>
        </pc:picChg>
        <pc:picChg chg="add">
          <ac:chgData name="Lourenço Mourão" userId="e018eab6aa81376f" providerId="LiveId" clId="{BAE09C82-FA7D-43D5-97DC-2410950AFBF7}" dt="2024-10-22T23:40:42.774" v="2373"/>
          <ac:picMkLst>
            <pc:docMk/>
            <pc:sldMk cId="1353593186" sldId="258"/>
            <ac:picMk id="1030" creationId="{CBF34918-BF8A-0172-922F-E5FF18820FAF}"/>
          </ac:picMkLst>
        </pc:picChg>
      </pc:sldChg>
      <pc:sldChg chg="add del setBg">
        <pc:chgData name="Lourenço Mourão" userId="e018eab6aa81376f" providerId="LiveId" clId="{BAE09C82-FA7D-43D5-97DC-2410950AFBF7}" dt="2024-10-21T11:12:53.265" v="164" actId="47"/>
        <pc:sldMkLst>
          <pc:docMk/>
          <pc:sldMk cId="2073266793" sldId="259"/>
        </pc:sldMkLst>
      </pc:sldChg>
      <pc:sldChg chg="add del">
        <pc:chgData name="Lourenço Mourão" userId="e018eab6aa81376f" providerId="LiveId" clId="{BAE09C82-FA7D-43D5-97DC-2410950AFBF7}" dt="2024-10-21T11:19:00.338" v="315" actId="47"/>
        <pc:sldMkLst>
          <pc:docMk/>
          <pc:sldMk cId="3389079493" sldId="259"/>
        </pc:sldMkLst>
      </pc:sldChg>
      <pc:sldChg chg="addSp delSp modSp add del mod ord modNotesTx">
        <pc:chgData name="Lourenço Mourão" userId="e018eab6aa81376f" providerId="LiveId" clId="{BAE09C82-FA7D-43D5-97DC-2410950AFBF7}" dt="2024-10-30T04:28:26.374" v="37835" actId="47"/>
        <pc:sldMkLst>
          <pc:docMk/>
          <pc:sldMk cId="475985310" sldId="260"/>
        </pc:sldMkLst>
        <pc:spChg chg="del mod">
          <ac:chgData name="Lourenço Mourão" userId="e018eab6aa81376f" providerId="LiveId" clId="{BAE09C82-FA7D-43D5-97DC-2410950AFBF7}" dt="2024-10-22T23:44:30.547" v="2440" actId="478"/>
          <ac:spMkLst>
            <pc:docMk/>
            <pc:sldMk cId="475985310" sldId="260"/>
            <ac:spMk id="2" creationId="{6A9D9A74-4683-3ED9-BCF7-EA3588C5E416}"/>
          </ac:spMkLst>
        </pc:spChg>
        <pc:spChg chg="add del mod">
          <ac:chgData name="Lourenço Mourão" userId="e018eab6aa81376f" providerId="LiveId" clId="{BAE09C82-FA7D-43D5-97DC-2410950AFBF7}" dt="2024-10-30T04:26:25.069" v="37716" actId="21"/>
          <ac:spMkLst>
            <pc:docMk/>
            <pc:sldMk cId="475985310" sldId="260"/>
            <ac:spMk id="3" creationId="{89419558-1A15-CF0A-2594-16FF74713C98}"/>
          </ac:spMkLst>
        </pc:spChg>
        <pc:spChg chg="add del mod">
          <ac:chgData name="Lourenço Mourão" userId="e018eab6aa81376f" providerId="LiveId" clId="{BAE09C82-FA7D-43D5-97DC-2410950AFBF7}" dt="2024-10-29T21:44:13.780" v="25364" actId="478"/>
          <ac:spMkLst>
            <pc:docMk/>
            <pc:sldMk cId="475985310" sldId="260"/>
            <ac:spMk id="4" creationId="{FF64E620-935B-26DC-5BC1-7F8E9DC3C759}"/>
          </ac:spMkLst>
        </pc:spChg>
        <pc:spChg chg="add mod">
          <ac:chgData name="Lourenço Mourão" userId="e018eab6aa81376f" providerId="LiveId" clId="{BAE09C82-FA7D-43D5-97DC-2410950AFBF7}" dt="2024-10-29T21:46:23.994" v="25408" actId="1038"/>
          <ac:spMkLst>
            <pc:docMk/>
            <pc:sldMk cId="475985310" sldId="260"/>
            <ac:spMk id="6" creationId="{DBA685E3-5E75-BB3A-FB28-48276A8EE565}"/>
          </ac:spMkLst>
        </pc:spChg>
        <pc:spChg chg="add mod">
          <ac:chgData name="Lourenço Mourão" userId="e018eab6aa81376f" providerId="LiveId" clId="{BAE09C82-FA7D-43D5-97DC-2410950AFBF7}" dt="2024-10-21T11:34:58.650" v="735"/>
          <ac:spMkLst>
            <pc:docMk/>
            <pc:sldMk cId="475985310" sldId="260"/>
            <ac:spMk id="7" creationId="{883A920A-06E4-AD01-4A02-8EF662A284C5}"/>
          </ac:spMkLst>
        </pc:spChg>
        <pc:spChg chg="add del mod">
          <ac:chgData name="Lourenço Mourão" userId="e018eab6aa81376f" providerId="LiveId" clId="{BAE09C82-FA7D-43D5-97DC-2410950AFBF7}" dt="2024-10-22T23:27:59.357" v="2169" actId="11529"/>
          <ac:spMkLst>
            <pc:docMk/>
            <pc:sldMk cId="475985310" sldId="260"/>
            <ac:spMk id="8" creationId="{B62F0361-EC59-2D75-6206-1B15960E92AA}"/>
          </ac:spMkLst>
        </pc:spChg>
        <pc:spChg chg="add del mod">
          <ac:chgData name="Lourenço Mourão" userId="e018eab6aa81376f" providerId="LiveId" clId="{BAE09C82-FA7D-43D5-97DC-2410950AFBF7}" dt="2024-10-23T00:32:34.452" v="3074" actId="478"/>
          <ac:spMkLst>
            <pc:docMk/>
            <pc:sldMk cId="475985310" sldId="260"/>
            <ac:spMk id="9" creationId="{EE6CF108-9E37-66E2-5E3D-EC49A9047A6E}"/>
          </ac:spMkLst>
        </pc:spChg>
        <pc:spChg chg="add del mod">
          <ac:chgData name="Lourenço Mourão" userId="e018eab6aa81376f" providerId="LiveId" clId="{BAE09C82-FA7D-43D5-97DC-2410950AFBF7}" dt="2024-10-23T00:33:26.769" v="3091" actId="478"/>
          <ac:spMkLst>
            <pc:docMk/>
            <pc:sldMk cId="475985310" sldId="260"/>
            <ac:spMk id="10" creationId="{94EE0D37-1E24-F771-6AC9-D7E378EDE03A}"/>
          </ac:spMkLst>
        </pc:spChg>
        <pc:spChg chg="add mod">
          <ac:chgData name="Lourenço Mourão" userId="e018eab6aa81376f" providerId="LiveId" clId="{BAE09C82-FA7D-43D5-97DC-2410950AFBF7}" dt="2024-10-23T01:26:24.078" v="4278" actId="1076"/>
          <ac:spMkLst>
            <pc:docMk/>
            <pc:sldMk cId="475985310" sldId="260"/>
            <ac:spMk id="11" creationId="{36D27039-4A34-C09C-3B1B-7148AAF866AC}"/>
          </ac:spMkLst>
        </pc:spChg>
        <pc:spChg chg="add del mod">
          <ac:chgData name="Lourenço Mourão" userId="e018eab6aa81376f" providerId="LiveId" clId="{BAE09C82-FA7D-43D5-97DC-2410950AFBF7}" dt="2024-10-29T21:44:15.504" v="25365" actId="478"/>
          <ac:spMkLst>
            <pc:docMk/>
            <pc:sldMk cId="475985310" sldId="260"/>
            <ac:spMk id="12" creationId="{B5BE4007-F958-E5C0-13DF-5522F4015069}"/>
          </ac:spMkLst>
        </pc:spChg>
        <pc:spChg chg="add del mod">
          <ac:chgData name="Lourenço Mourão" userId="e018eab6aa81376f" providerId="LiveId" clId="{BAE09C82-FA7D-43D5-97DC-2410950AFBF7}" dt="2024-10-29T21:44:10.177" v="25363" actId="478"/>
          <ac:spMkLst>
            <pc:docMk/>
            <pc:sldMk cId="475985310" sldId="260"/>
            <ac:spMk id="13" creationId="{DC996179-243F-8EB1-B3CC-D8387C0D2ABE}"/>
          </ac:spMkLst>
        </pc:spChg>
        <pc:spChg chg="add del">
          <ac:chgData name="Lourenço Mourão" userId="e018eab6aa81376f" providerId="LiveId" clId="{BAE09C82-FA7D-43D5-97DC-2410950AFBF7}" dt="2024-10-23T00:39:40.421" v="3569" actId="11529"/>
          <ac:spMkLst>
            <pc:docMk/>
            <pc:sldMk cId="475985310" sldId="260"/>
            <ac:spMk id="14" creationId="{9A85BDE3-18A4-DBF7-3875-1A889F553F96}"/>
          </ac:spMkLst>
        </pc:spChg>
        <pc:spChg chg="add mod">
          <ac:chgData name="Lourenço Mourão" userId="e018eab6aa81376f" providerId="LiveId" clId="{BAE09C82-FA7D-43D5-97DC-2410950AFBF7}" dt="2024-10-29T21:46:23.994" v="25408" actId="1038"/>
          <ac:spMkLst>
            <pc:docMk/>
            <pc:sldMk cId="475985310" sldId="260"/>
            <ac:spMk id="15" creationId="{F8F69756-5C97-55EC-CECE-495A2DDC2C99}"/>
          </ac:spMkLst>
        </pc:spChg>
        <pc:spChg chg="add del mod">
          <ac:chgData name="Lourenço Mourão" userId="e018eab6aa81376f" providerId="LiveId" clId="{BAE09C82-FA7D-43D5-97DC-2410950AFBF7}" dt="2024-10-30T04:25:05.442" v="37682" actId="478"/>
          <ac:spMkLst>
            <pc:docMk/>
            <pc:sldMk cId="475985310" sldId="260"/>
            <ac:spMk id="16" creationId="{6828DD2D-EA85-F65B-AC34-457342C93577}"/>
          </ac:spMkLst>
        </pc:spChg>
        <pc:spChg chg="add del mod ord">
          <ac:chgData name="Lourenço Mourão" userId="e018eab6aa81376f" providerId="LiveId" clId="{BAE09C82-FA7D-43D5-97DC-2410950AFBF7}" dt="2024-10-30T04:26:25.069" v="37716" actId="21"/>
          <ac:spMkLst>
            <pc:docMk/>
            <pc:sldMk cId="475985310" sldId="260"/>
            <ac:spMk id="17" creationId="{7D321A09-F2A8-747E-C20E-3C33379E7A39}"/>
          </ac:spMkLst>
        </pc:spChg>
        <pc:spChg chg="add mod">
          <ac:chgData name="Lourenço Mourão" userId="e018eab6aa81376f" providerId="LiveId" clId="{BAE09C82-FA7D-43D5-97DC-2410950AFBF7}" dt="2024-10-29T21:46:23.994" v="25408" actId="1038"/>
          <ac:spMkLst>
            <pc:docMk/>
            <pc:sldMk cId="475985310" sldId="260"/>
            <ac:spMk id="18" creationId="{0F07087B-EC37-1D31-E531-4A01A69FB00D}"/>
          </ac:spMkLst>
        </pc:spChg>
        <pc:picChg chg="del">
          <ac:chgData name="Lourenço Mourão" userId="e018eab6aa81376f" providerId="LiveId" clId="{BAE09C82-FA7D-43D5-97DC-2410950AFBF7}" dt="2024-10-22T17:16:36.316" v="1725" actId="478"/>
          <ac:picMkLst>
            <pc:docMk/>
            <pc:sldMk cId="475985310" sldId="260"/>
            <ac:picMk id="5" creationId="{1F113F80-8FDB-366C-C04D-318F1615FC55}"/>
          </ac:picMkLst>
        </pc:picChg>
      </pc:sldChg>
      <pc:sldChg chg="add del setBg">
        <pc:chgData name="Lourenço Mourão" userId="e018eab6aa81376f" providerId="LiveId" clId="{BAE09C82-FA7D-43D5-97DC-2410950AFBF7}" dt="2024-10-21T11:12:53.265" v="164" actId="47"/>
        <pc:sldMkLst>
          <pc:docMk/>
          <pc:sldMk cId="3804271771" sldId="260"/>
        </pc:sldMkLst>
      </pc:sldChg>
      <pc:sldChg chg="add del setBg">
        <pc:chgData name="Lourenço Mourão" userId="e018eab6aa81376f" providerId="LiveId" clId="{BAE09C82-FA7D-43D5-97DC-2410950AFBF7}" dt="2024-10-21T11:12:53.265" v="164" actId="47"/>
        <pc:sldMkLst>
          <pc:docMk/>
          <pc:sldMk cId="1072081341" sldId="261"/>
        </pc:sldMkLst>
      </pc:sldChg>
      <pc:sldChg chg="addSp delSp modSp add mod ord modNotesTx">
        <pc:chgData name="Lourenço Mourão" userId="e018eab6aa81376f" providerId="LiveId" clId="{BAE09C82-FA7D-43D5-97DC-2410950AFBF7}" dt="2024-11-11T16:03:20.147" v="70718" actId="20577"/>
        <pc:sldMkLst>
          <pc:docMk/>
          <pc:sldMk cId="3291312614" sldId="261"/>
        </pc:sldMkLst>
        <pc:spChg chg="del mod">
          <ac:chgData name="Lourenço Mourão" userId="e018eab6aa81376f" providerId="LiveId" clId="{BAE09C82-FA7D-43D5-97DC-2410950AFBF7}" dt="2024-11-01T18:44:32.478" v="41401" actId="478"/>
          <ac:spMkLst>
            <pc:docMk/>
            <pc:sldMk cId="3291312614" sldId="261"/>
            <ac:spMk id="2" creationId="{4098D36C-2799-9A2D-F66E-6088F12EBEB4}"/>
          </ac:spMkLst>
        </pc:spChg>
        <pc:spChg chg="del mod">
          <ac:chgData name="Lourenço Mourão" userId="e018eab6aa81376f" providerId="LiveId" clId="{BAE09C82-FA7D-43D5-97DC-2410950AFBF7}" dt="2024-10-23T00:52:07.311" v="4010" actId="478"/>
          <ac:spMkLst>
            <pc:docMk/>
            <pc:sldMk cId="3291312614" sldId="261"/>
            <ac:spMk id="2" creationId="{70350EA8-E621-560B-B4EE-66F4B7ACE3D5}"/>
          </ac:spMkLst>
        </pc:spChg>
        <pc:spChg chg="mod">
          <ac:chgData name="Lourenço Mourão" userId="e018eab6aa81376f" providerId="LiveId" clId="{BAE09C82-FA7D-43D5-97DC-2410950AFBF7}" dt="2024-10-23T01:58:12.320" v="5779" actId="1076"/>
          <ac:spMkLst>
            <pc:docMk/>
            <pc:sldMk cId="3291312614" sldId="261"/>
            <ac:spMk id="3" creationId="{19768BDA-4520-3AEE-C8E2-930C4F033086}"/>
          </ac:spMkLst>
        </pc:spChg>
        <pc:spChg chg="add del mod ord">
          <ac:chgData name="Lourenço Mourão" userId="e018eab6aa81376f" providerId="LiveId" clId="{BAE09C82-FA7D-43D5-97DC-2410950AFBF7}" dt="2024-11-01T17:59:25.153" v="40739" actId="478"/>
          <ac:spMkLst>
            <pc:docMk/>
            <pc:sldMk cId="3291312614" sldId="261"/>
            <ac:spMk id="3" creationId="{5463CF95-7369-EE66-A41A-D8136C102848}"/>
          </ac:spMkLst>
        </pc:spChg>
        <pc:spChg chg="del">
          <ac:chgData name="Lourenço Mourão" userId="e018eab6aa81376f" providerId="LiveId" clId="{BAE09C82-FA7D-43D5-97DC-2410950AFBF7}" dt="2024-10-21T11:39:29.087" v="872" actId="478"/>
          <ac:spMkLst>
            <pc:docMk/>
            <pc:sldMk cId="3291312614" sldId="261"/>
            <ac:spMk id="4" creationId="{017E3197-6FA2-6FDA-EA96-3079D7187BDA}"/>
          </ac:spMkLst>
        </pc:spChg>
        <pc:spChg chg="del mod">
          <ac:chgData name="Lourenço Mourão" userId="e018eab6aa81376f" providerId="LiveId" clId="{BAE09C82-FA7D-43D5-97DC-2410950AFBF7}" dt="2024-11-01T18:44:32.478" v="41401" actId="478"/>
          <ac:spMkLst>
            <pc:docMk/>
            <pc:sldMk cId="3291312614" sldId="261"/>
            <ac:spMk id="5" creationId="{39B0021B-C74C-9813-8E46-31C37C7EEE11}"/>
          </ac:spMkLst>
        </pc:spChg>
        <pc:spChg chg="del">
          <ac:chgData name="Lourenço Mourão" userId="e018eab6aa81376f" providerId="LiveId" clId="{BAE09C82-FA7D-43D5-97DC-2410950AFBF7}" dt="2024-10-21T11:39:32.031" v="873" actId="478"/>
          <ac:spMkLst>
            <pc:docMk/>
            <pc:sldMk cId="3291312614" sldId="261"/>
            <ac:spMk id="6" creationId="{4C32B5F6-DDC8-64CF-694B-BF6F2191E5E5}"/>
          </ac:spMkLst>
        </pc:spChg>
        <pc:spChg chg="add del mod ord">
          <ac:chgData name="Lourenço Mourão" userId="e018eab6aa81376f" providerId="LiveId" clId="{BAE09C82-FA7D-43D5-97DC-2410950AFBF7}" dt="2024-11-01T19:22:38.957" v="42520" actId="21"/>
          <ac:spMkLst>
            <pc:docMk/>
            <pc:sldMk cId="3291312614" sldId="261"/>
            <ac:spMk id="6" creationId="{CC80BB3E-A235-958A-4FB9-3BEF370A347F}"/>
          </ac:spMkLst>
        </pc:spChg>
        <pc:spChg chg="add mod">
          <ac:chgData name="Lourenço Mourão" userId="e018eab6aa81376f" providerId="LiveId" clId="{BAE09C82-FA7D-43D5-97DC-2410950AFBF7}" dt="2024-11-01T18:33:49.455" v="41237" actId="1035"/>
          <ac:spMkLst>
            <pc:docMk/>
            <pc:sldMk cId="3291312614" sldId="261"/>
            <ac:spMk id="7" creationId="{280884CB-44B4-020E-5AD5-521E8FD038F9}"/>
          </ac:spMkLst>
        </pc:spChg>
        <pc:spChg chg="add del mod">
          <ac:chgData name="Lourenço Mourão" userId="e018eab6aa81376f" providerId="LiveId" clId="{BAE09C82-FA7D-43D5-97DC-2410950AFBF7}" dt="2024-11-01T19:22:38.957" v="42520" actId="21"/>
          <ac:spMkLst>
            <pc:docMk/>
            <pc:sldMk cId="3291312614" sldId="261"/>
            <ac:spMk id="8" creationId="{FD72105A-B49A-0E60-1D81-A0BA699A784D}"/>
          </ac:spMkLst>
        </pc:spChg>
        <pc:spChg chg="add del mod">
          <ac:chgData name="Lourenço Mourão" userId="e018eab6aa81376f" providerId="LiveId" clId="{BAE09C82-FA7D-43D5-97DC-2410950AFBF7}" dt="2024-11-01T18:03:28.074" v="40824" actId="478"/>
          <ac:spMkLst>
            <pc:docMk/>
            <pc:sldMk cId="3291312614" sldId="261"/>
            <ac:spMk id="9" creationId="{42396BC9-EB8C-766E-B67E-C095D5AE9E4D}"/>
          </ac:spMkLst>
        </pc:spChg>
        <pc:spChg chg="add del mod">
          <ac:chgData name="Lourenço Mourão" userId="e018eab6aa81376f" providerId="LiveId" clId="{BAE09C82-FA7D-43D5-97DC-2410950AFBF7}" dt="2024-11-01T18:00:32.947" v="40752" actId="21"/>
          <ac:spMkLst>
            <pc:docMk/>
            <pc:sldMk cId="3291312614" sldId="261"/>
            <ac:spMk id="10" creationId="{5CCCED06-5811-A5A9-A141-E7746EB2A2B8}"/>
          </ac:spMkLst>
        </pc:spChg>
        <pc:spChg chg="add del mod">
          <ac:chgData name="Lourenço Mourão" userId="e018eab6aa81376f" providerId="LiveId" clId="{BAE09C82-FA7D-43D5-97DC-2410950AFBF7}" dt="2024-11-01T18:03:28.074" v="40824" actId="478"/>
          <ac:spMkLst>
            <pc:docMk/>
            <pc:sldMk cId="3291312614" sldId="261"/>
            <ac:spMk id="11" creationId="{DF47881E-3CAE-C3F2-61CC-F492B3423BF8}"/>
          </ac:spMkLst>
        </pc:spChg>
        <pc:spChg chg="add del mod ord">
          <ac:chgData name="Lourenço Mourão" userId="e018eab6aa81376f" providerId="LiveId" clId="{BAE09C82-FA7D-43D5-97DC-2410950AFBF7}" dt="2024-11-01T18:44:26.294" v="41399" actId="478"/>
          <ac:spMkLst>
            <pc:docMk/>
            <pc:sldMk cId="3291312614" sldId="261"/>
            <ac:spMk id="12" creationId="{A500FECE-B960-A817-10DF-9FD55B3771DB}"/>
          </ac:spMkLst>
        </pc:spChg>
        <pc:spChg chg="add del mod">
          <ac:chgData name="Lourenço Mourão" userId="e018eab6aa81376f" providerId="LiveId" clId="{BAE09C82-FA7D-43D5-97DC-2410950AFBF7}" dt="2024-10-28T01:28:48.981" v="17098" actId="478"/>
          <ac:spMkLst>
            <pc:docMk/>
            <pc:sldMk cId="3291312614" sldId="261"/>
            <ac:spMk id="13" creationId="{B9A69153-6438-12A2-CCF1-F92A88E116BC}"/>
          </ac:spMkLst>
        </pc:spChg>
        <pc:spChg chg="add mod">
          <ac:chgData name="Lourenço Mourão" userId="e018eab6aa81376f" providerId="LiveId" clId="{BAE09C82-FA7D-43D5-97DC-2410950AFBF7}" dt="2024-11-03T20:26:27.267" v="51120" actId="1037"/>
          <ac:spMkLst>
            <pc:docMk/>
            <pc:sldMk cId="3291312614" sldId="261"/>
            <ac:spMk id="13" creationId="{C54F2EB3-87D2-B202-634D-9A15F0F617FC}"/>
          </ac:spMkLst>
        </pc:spChg>
        <pc:spChg chg="add mod">
          <ac:chgData name="Lourenço Mourão" userId="e018eab6aa81376f" providerId="LiveId" clId="{BAE09C82-FA7D-43D5-97DC-2410950AFBF7}" dt="2024-10-28T02:06:38.180" v="17364" actId="571"/>
          <ac:spMkLst>
            <pc:docMk/>
            <pc:sldMk cId="3291312614" sldId="261"/>
            <ac:spMk id="14" creationId="{2EA8A2C4-4B13-E509-A425-DD3AC6636C2B}"/>
          </ac:spMkLst>
        </pc:spChg>
        <pc:spChg chg="add mod">
          <ac:chgData name="Lourenço Mourão" userId="e018eab6aa81376f" providerId="LiveId" clId="{BAE09C82-FA7D-43D5-97DC-2410950AFBF7}" dt="2024-11-03T20:26:27.267" v="51120" actId="1037"/>
          <ac:spMkLst>
            <pc:docMk/>
            <pc:sldMk cId="3291312614" sldId="261"/>
            <ac:spMk id="14" creationId="{AF04B400-6B16-623C-1431-04D06BCEFAF7}"/>
          </ac:spMkLst>
        </pc:spChg>
        <pc:spChg chg="add mod">
          <ac:chgData name="Lourenço Mourão" userId="e018eab6aa81376f" providerId="LiveId" clId="{BAE09C82-FA7D-43D5-97DC-2410950AFBF7}" dt="2024-11-03T20:26:27.267" v="51120" actId="1037"/>
          <ac:spMkLst>
            <pc:docMk/>
            <pc:sldMk cId="3291312614" sldId="261"/>
            <ac:spMk id="16" creationId="{18B3AC76-A666-DCE5-D2BF-07B506D75C01}"/>
          </ac:spMkLst>
        </pc:spChg>
        <pc:spChg chg="add del mod">
          <ac:chgData name="Lourenço Mourão" userId="e018eab6aa81376f" providerId="LiveId" clId="{BAE09C82-FA7D-43D5-97DC-2410950AFBF7}" dt="2024-11-01T19:22:38.957" v="42520" actId="21"/>
          <ac:spMkLst>
            <pc:docMk/>
            <pc:sldMk cId="3291312614" sldId="261"/>
            <ac:spMk id="18" creationId="{7D7D8E80-C7A2-B8ED-C1E7-84583770CEB7}"/>
          </ac:spMkLst>
        </pc:spChg>
        <pc:spChg chg="add del mod">
          <ac:chgData name="Lourenço Mourão" userId="e018eab6aa81376f" providerId="LiveId" clId="{BAE09C82-FA7D-43D5-97DC-2410950AFBF7}" dt="2024-11-01T18:44:29.760" v="41400" actId="478"/>
          <ac:spMkLst>
            <pc:docMk/>
            <pc:sldMk cId="3291312614" sldId="261"/>
            <ac:spMk id="19" creationId="{C39FDF62-CC14-46B1-3FF5-888958BA2BEF}"/>
          </ac:spMkLst>
        </pc:spChg>
        <pc:spChg chg="add mod ord">
          <ac:chgData name="Lourenço Mourão" userId="e018eab6aa81376f" providerId="LiveId" clId="{BAE09C82-FA7D-43D5-97DC-2410950AFBF7}" dt="2024-11-03T20:26:27.267" v="51120" actId="1037"/>
          <ac:spMkLst>
            <pc:docMk/>
            <pc:sldMk cId="3291312614" sldId="261"/>
            <ac:spMk id="20" creationId="{419B0C00-0E9B-C694-F5E7-6A8FA57E041D}"/>
          </ac:spMkLst>
        </pc:spChg>
        <pc:spChg chg="add mod ord">
          <ac:chgData name="Lourenço Mourão" userId="e018eab6aa81376f" providerId="LiveId" clId="{BAE09C82-FA7D-43D5-97DC-2410950AFBF7}" dt="2024-11-03T20:26:27.267" v="51120" actId="1037"/>
          <ac:spMkLst>
            <pc:docMk/>
            <pc:sldMk cId="3291312614" sldId="261"/>
            <ac:spMk id="21" creationId="{5B1481AC-905A-67B6-7E6B-7D7B508545D8}"/>
          </ac:spMkLst>
        </pc:spChg>
        <pc:spChg chg="add mod">
          <ac:chgData name="Lourenço Mourão" userId="e018eab6aa81376f" providerId="LiveId" clId="{BAE09C82-FA7D-43D5-97DC-2410950AFBF7}" dt="2024-11-03T20:26:27.267" v="51120" actId="1037"/>
          <ac:spMkLst>
            <pc:docMk/>
            <pc:sldMk cId="3291312614" sldId="261"/>
            <ac:spMk id="37" creationId="{35D4AC2E-CA3E-7062-E53E-B1810EC019A7}"/>
          </ac:spMkLst>
        </pc:spChg>
        <pc:spChg chg="add mod">
          <ac:chgData name="Lourenço Mourão" userId="e018eab6aa81376f" providerId="LiveId" clId="{BAE09C82-FA7D-43D5-97DC-2410950AFBF7}" dt="2024-11-04T13:58:40.063" v="69212" actId="1038"/>
          <ac:spMkLst>
            <pc:docMk/>
            <pc:sldMk cId="3291312614" sldId="261"/>
            <ac:spMk id="38" creationId="{97B97FED-2535-9186-095B-C9B4932E464D}"/>
          </ac:spMkLst>
        </pc:spChg>
        <pc:spChg chg="add mod">
          <ac:chgData name="Lourenço Mourão" userId="e018eab6aa81376f" providerId="LiveId" clId="{BAE09C82-FA7D-43D5-97DC-2410950AFBF7}" dt="2024-11-04T02:47:39.931" v="56173" actId="1035"/>
          <ac:spMkLst>
            <pc:docMk/>
            <pc:sldMk cId="3291312614" sldId="261"/>
            <ac:spMk id="39" creationId="{0910A9E2-C584-AE22-5773-FD304A022658}"/>
          </ac:spMkLst>
        </pc:spChg>
        <pc:spChg chg="add mod ord">
          <ac:chgData name="Lourenço Mourão" userId="e018eab6aa81376f" providerId="LiveId" clId="{BAE09C82-FA7D-43D5-97DC-2410950AFBF7}" dt="2024-11-03T20:26:27.267" v="51120" actId="1037"/>
          <ac:spMkLst>
            <pc:docMk/>
            <pc:sldMk cId="3291312614" sldId="261"/>
            <ac:spMk id="41" creationId="{31B3B9FB-B605-8682-8FB5-F2F04759C4AF}"/>
          </ac:spMkLst>
        </pc:spChg>
        <pc:spChg chg="add del mod">
          <ac:chgData name="Lourenço Mourão" userId="e018eab6aa81376f" providerId="LiveId" clId="{BAE09C82-FA7D-43D5-97DC-2410950AFBF7}" dt="2024-11-01T19:21:12.458" v="42452" actId="478"/>
          <ac:spMkLst>
            <pc:docMk/>
            <pc:sldMk cId="3291312614" sldId="261"/>
            <ac:spMk id="45" creationId="{E3684632-C673-635C-61B8-1B01D39AD97E}"/>
          </ac:spMkLst>
        </pc:spChg>
        <pc:picChg chg="del mod">
          <ac:chgData name="Lourenço Mourão" userId="e018eab6aa81376f" providerId="LiveId" clId="{BAE09C82-FA7D-43D5-97DC-2410950AFBF7}" dt="2024-11-01T18:44:32.478" v="41401" actId="478"/>
          <ac:picMkLst>
            <pc:docMk/>
            <pc:sldMk cId="3291312614" sldId="261"/>
            <ac:picMk id="4" creationId="{131BABBD-D081-6642-6276-6874A0F400B1}"/>
          </ac:picMkLst>
        </pc:picChg>
        <pc:picChg chg="del">
          <ac:chgData name="Lourenço Mourão" userId="e018eab6aa81376f" providerId="LiveId" clId="{BAE09C82-FA7D-43D5-97DC-2410950AFBF7}" dt="2024-10-22T17:16:39.073" v="1726" actId="478"/>
          <ac:picMkLst>
            <pc:docMk/>
            <pc:sldMk cId="3291312614" sldId="261"/>
            <ac:picMk id="5" creationId="{072D1E51-9DAE-82F4-D127-AC17A6C475C5}"/>
          </ac:picMkLst>
        </pc:picChg>
        <pc:picChg chg="add del mod">
          <ac:chgData name="Lourenço Mourão" userId="e018eab6aa81376f" providerId="LiveId" clId="{BAE09C82-FA7D-43D5-97DC-2410950AFBF7}" dt="2024-11-01T18:03:28.074" v="40824" actId="478"/>
          <ac:picMkLst>
            <pc:docMk/>
            <pc:sldMk cId="3291312614" sldId="261"/>
            <ac:picMk id="15" creationId="{4D01E728-62EB-6590-0B3F-2CADC2C5D38F}"/>
          </ac:picMkLst>
        </pc:picChg>
        <pc:picChg chg="add del mod">
          <ac:chgData name="Lourenço Mourão" userId="e018eab6aa81376f" providerId="LiveId" clId="{BAE09C82-FA7D-43D5-97DC-2410950AFBF7}" dt="2024-11-01T18:03:28.074" v="40824" actId="478"/>
          <ac:picMkLst>
            <pc:docMk/>
            <pc:sldMk cId="3291312614" sldId="261"/>
            <ac:picMk id="17" creationId="{E9C33017-95F2-681A-8B60-1DF495EAE7BD}"/>
          </ac:picMkLst>
        </pc:picChg>
        <pc:cxnChg chg="add mod">
          <ac:chgData name="Lourenço Mourão" userId="e018eab6aa81376f" providerId="LiveId" clId="{BAE09C82-FA7D-43D5-97DC-2410950AFBF7}" dt="2024-11-03T20:26:27.267" v="51120" actId="1037"/>
          <ac:cxnSpMkLst>
            <pc:docMk/>
            <pc:sldMk cId="3291312614" sldId="261"/>
            <ac:cxnSpMk id="35" creationId="{9ED09556-7EEE-6ABF-F1D9-7FBA22B74BD3}"/>
          </ac:cxnSpMkLst>
        </pc:cxnChg>
        <pc:cxnChg chg="add mod">
          <ac:chgData name="Lourenço Mourão" userId="e018eab6aa81376f" providerId="LiveId" clId="{BAE09C82-FA7D-43D5-97DC-2410950AFBF7}" dt="2024-11-03T20:26:27.267" v="51120" actId="1037"/>
          <ac:cxnSpMkLst>
            <pc:docMk/>
            <pc:sldMk cId="3291312614" sldId="261"/>
            <ac:cxnSpMk id="36" creationId="{CD52D0FE-7DBD-6EB4-CC76-14271A525078}"/>
          </ac:cxnSpMkLst>
        </pc:cxnChg>
        <pc:cxnChg chg="add mod">
          <ac:chgData name="Lourenço Mourão" userId="e018eab6aa81376f" providerId="LiveId" clId="{BAE09C82-FA7D-43D5-97DC-2410950AFBF7}" dt="2024-11-04T02:47:39.931" v="56173" actId="1035"/>
          <ac:cxnSpMkLst>
            <pc:docMk/>
            <pc:sldMk cId="3291312614" sldId="261"/>
            <ac:cxnSpMk id="40" creationId="{A75441D8-11DD-F9B4-424E-F47EC70BE646}"/>
          </ac:cxnSpMkLst>
        </pc:cxnChg>
      </pc:sldChg>
      <pc:sldChg chg="add del setBg">
        <pc:chgData name="Lourenço Mourão" userId="e018eab6aa81376f" providerId="LiveId" clId="{BAE09C82-FA7D-43D5-97DC-2410950AFBF7}" dt="2024-10-21T11:12:53.265" v="164" actId="47"/>
        <pc:sldMkLst>
          <pc:docMk/>
          <pc:sldMk cId="776165596" sldId="262"/>
        </pc:sldMkLst>
      </pc:sldChg>
      <pc:sldChg chg="addSp delSp modSp add mod">
        <pc:chgData name="Lourenço Mourão" userId="e018eab6aa81376f" providerId="LiveId" clId="{BAE09C82-FA7D-43D5-97DC-2410950AFBF7}" dt="2024-10-23T02:01:05.206" v="5942" actId="1076"/>
        <pc:sldMkLst>
          <pc:docMk/>
          <pc:sldMk cId="2024713507" sldId="262"/>
        </pc:sldMkLst>
        <pc:spChg chg="del mod">
          <ac:chgData name="Lourenço Mourão" userId="e018eab6aa81376f" providerId="LiveId" clId="{BAE09C82-FA7D-43D5-97DC-2410950AFBF7}" dt="2024-10-23T02:00:45.604" v="5878" actId="478"/>
          <ac:spMkLst>
            <pc:docMk/>
            <pc:sldMk cId="2024713507" sldId="262"/>
            <ac:spMk id="2" creationId="{814258D4-E274-E3F9-F55A-3F4E379C90D3}"/>
          </ac:spMkLst>
        </pc:spChg>
        <pc:spChg chg="del">
          <ac:chgData name="Lourenço Mourão" userId="e018eab6aa81376f" providerId="LiveId" clId="{BAE09C82-FA7D-43D5-97DC-2410950AFBF7}" dt="2024-10-21T11:49:16.166" v="1212" actId="478"/>
          <ac:spMkLst>
            <pc:docMk/>
            <pc:sldMk cId="2024713507" sldId="262"/>
            <ac:spMk id="3" creationId="{9DA68E66-FD6A-A558-0E70-E908DF95B540}"/>
          </ac:spMkLst>
        </pc:spChg>
        <pc:spChg chg="add mod">
          <ac:chgData name="Lourenço Mourão" userId="e018eab6aa81376f" providerId="LiveId" clId="{BAE09C82-FA7D-43D5-97DC-2410950AFBF7}" dt="2024-10-21T11:49:50.064" v="1213"/>
          <ac:spMkLst>
            <pc:docMk/>
            <pc:sldMk cId="2024713507" sldId="262"/>
            <ac:spMk id="4" creationId="{903FEB89-3B50-EAFF-17FA-8A72FDD6D781}"/>
          </ac:spMkLst>
        </pc:spChg>
        <pc:spChg chg="add mod">
          <ac:chgData name="Lourenço Mourão" userId="e018eab6aa81376f" providerId="LiveId" clId="{BAE09C82-FA7D-43D5-97DC-2410950AFBF7}" dt="2024-10-21T11:54:15.505" v="1594" actId="20577"/>
          <ac:spMkLst>
            <pc:docMk/>
            <pc:sldMk cId="2024713507" sldId="262"/>
            <ac:spMk id="6" creationId="{FAB3EBDC-FBB9-B896-5FAC-529D6DC0510D}"/>
          </ac:spMkLst>
        </pc:spChg>
        <pc:spChg chg="add mod">
          <ac:chgData name="Lourenço Mourão" userId="e018eab6aa81376f" providerId="LiveId" clId="{BAE09C82-FA7D-43D5-97DC-2410950AFBF7}" dt="2024-10-21T12:00:37.464" v="1700" actId="1076"/>
          <ac:spMkLst>
            <pc:docMk/>
            <pc:sldMk cId="2024713507" sldId="262"/>
            <ac:spMk id="7" creationId="{5613D468-36DC-4773-64D8-ECCDBDFAEB6A}"/>
          </ac:spMkLst>
        </pc:spChg>
        <pc:spChg chg="add mod">
          <ac:chgData name="Lourenço Mourão" userId="e018eab6aa81376f" providerId="LiveId" clId="{BAE09C82-FA7D-43D5-97DC-2410950AFBF7}" dt="2024-10-23T02:01:05.206" v="5942" actId="1076"/>
          <ac:spMkLst>
            <pc:docMk/>
            <pc:sldMk cId="2024713507" sldId="262"/>
            <ac:spMk id="8" creationId="{C7E34FA1-EF34-3936-84A9-FA895D3B2A99}"/>
          </ac:spMkLst>
        </pc:spChg>
        <pc:picChg chg="del">
          <ac:chgData name="Lourenço Mourão" userId="e018eab6aa81376f" providerId="LiveId" clId="{BAE09C82-FA7D-43D5-97DC-2410950AFBF7}" dt="2024-10-22T17:16:43.443" v="1727" actId="478"/>
          <ac:picMkLst>
            <pc:docMk/>
            <pc:sldMk cId="2024713507" sldId="262"/>
            <ac:picMk id="5" creationId="{0CF828CE-B470-ABD0-E9B7-EED2D4AEE8CD}"/>
          </ac:picMkLst>
        </pc:picChg>
      </pc:sldChg>
      <pc:sldChg chg="add del setBg">
        <pc:chgData name="Lourenço Mourão" userId="e018eab6aa81376f" providerId="LiveId" clId="{BAE09C82-FA7D-43D5-97DC-2410950AFBF7}" dt="2024-10-21T11:12:53.265" v="164" actId="47"/>
        <pc:sldMkLst>
          <pc:docMk/>
          <pc:sldMk cId="428495961" sldId="263"/>
        </pc:sldMkLst>
      </pc:sldChg>
      <pc:sldChg chg="addSp delSp modSp mod modNotesTx">
        <pc:chgData name="Lourenço Mourão" userId="e018eab6aa81376f" providerId="LiveId" clId="{BAE09C82-FA7D-43D5-97DC-2410950AFBF7}" dt="2024-11-11T16:03:23.130" v="70719" actId="20577"/>
        <pc:sldMkLst>
          <pc:docMk/>
          <pc:sldMk cId="2090521156" sldId="263"/>
        </pc:sldMkLst>
        <pc:spChg chg="add del mod">
          <ac:chgData name="Lourenço Mourão" userId="e018eab6aa81376f" providerId="LiveId" clId="{BAE09C82-FA7D-43D5-97DC-2410950AFBF7}" dt="2024-11-01T18:41:05.855" v="41351" actId="1076"/>
          <ac:spMkLst>
            <pc:docMk/>
            <pc:sldMk cId="2090521156" sldId="263"/>
            <ac:spMk id="2" creationId="{A8377D04-7BE7-E74C-209C-8B7AE640B735}"/>
          </ac:spMkLst>
        </pc:spChg>
        <pc:spChg chg="mod">
          <ac:chgData name="Lourenço Mourão" userId="e018eab6aa81376f" providerId="LiveId" clId="{BAE09C82-FA7D-43D5-97DC-2410950AFBF7}" dt="2024-11-01T18:55:39.005" v="41869" actId="1035"/>
          <ac:spMkLst>
            <pc:docMk/>
            <pc:sldMk cId="2090521156" sldId="263"/>
            <ac:spMk id="3" creationId="{E817DF87-24AE-7BC8-1916-2C41D63919BD}"/>
          </ac:spMkLst>
        </pc:spChg>
        <pc:spChg chg="add mod ord">
          <ac:chgData name="Lourenço Mourão" userId="e018eab6aa81376f" providerId="LiveId" clId="{BAE09C82-FA7D-43D5-97DC-2410950AFBF7}" dt="2024-11-01T23:25:56.226" v="43398" actId="166"/>
          <ac:spMkLst>
            <pc:docMk/>
            <pc:sldMk cId="2090521156" sldId="263"/>
            <ac:spMk id="4" creationId="{361A6A6F-36B1-2484-959A-AF33471B8FC3}"/>
          </ac:spMkLst>
        </pc:spChg>
        <pc:spChg chg="mod">
          <ac:chgData name="Lourenço Mourão" userId="e018eab6aa81376f" providerId="LiveId" clId="{BAE09C82-FA7D-43D5-97DC-2410950AFBF7}" dt="2024-11-01T18:55:39.005" v="41869" actId="1035"/>
          <ac:spMkLst>
            <pc:docMk/>
            <pc:sldMk cId="2090521156" sldId="263"/>
            <ac:spMk id="6" creationId="{AF69CE20-B675-F92F-9506-EC95A72CC6A9}"/>
          </ac:spMkLst>
        </pc:spChg>
        <pc:spChg chg="mod ord">
          <ac:chgData name="Lourenço Mourão" userId="e018eab6aa81376f" providerId="LiveId" clId="{BAE09C82-FA7D-43D5-97DC-2410950AFBF7}" dt="2024-11-01T18:55:39.005" v="41869" actId="1035"/>
          <ac:spMkLst>
            <pc:docMk/>
            <pc:sldMk cId="2090521156" sldId="263"/>
            <ac:spMk id="7" creationId="{D924BDA4-32DC-5C6B-6F37-D6576C23066E}"/>
          </ac:spMkLst>
        </pc:spChg>
        <pc:spChg chg="mod">
          <ac:chgData name="Lourenço Mourão" userId="e018eab6aa81376f" providerId="LiveId" clId="{BAE09C82-FA7D-43D5-97DC-2410950AFBF7}" dt="2024-11-01T18:09:20.122" v="41008" actId="1035"/>
          <ac:spMkLst>
            <pc:docMk/>
            <pc:sldMk cId="2090521156" sldId="263"/>
            <ac:spMk id="8" creationId="{1235301C-2E43-882E-4544-A6D5814EB65A}"/>
          </ac:spMkLst>
        </pc:spChg>
        <pc:spChg chg="mod">
          <ac:chgData name="Lourenço Mourão" userId="e018eab6aa81376f" providerId="LiveId" clId="{BAE09C82-FA7D-43D5-97DC-2410950AFBF7}" dt="2024-11-01T18:55:39.005" v="41869" actId="1035"/>
          <ac:spMkLst>
            <pc:docMk/>
            <pc:sldMk cId="2090521156" sldId="263"/>
            <ac:spMk id="14" creationId="{757E2D38-0EF4-F718-8989-6B8265F4FA14}"/>
          </ac:spMkLst>
        </pc:spChg>
        <pc:spChg chg="mod ord">
          <ac:chgData name="Lourenço Mourão" userId="e018eab6aa81376f" providerId="LiveId" clId="{BAE09C82-FA7D-43D5-97DC-2410950AFBF7}" dt="2024-11-01T18:55:39.005" v="41869" actId="1035"/>
          <ac:spMkLst>
            <pc:docMk/>
            <pc:sldMk cId="2090521156" sldId="263"/>
            <ac:spMk id="28" creationId="{2A5162C5-576A-2247-38E2-E4D267931F2C}"/>
          </ac:spMkLst>
        </pc:spChg>
        <pc:spChg chg="del mod ord">
          <ac:chgData name="Lourenço Mourão" userId="e018eab6aa81376f" providerId="LiveId" clId="{BAE09C82-FA7D-43D5-97DC-2410950AFBF7}" dt="2024-11-01T18:53:34.581" v="41753" actId="478"/>
          <ac:spMkLst>
            <pc:docMk/>
            <pc:sldMk cId="2090521156" sldId="263"/>
            <ac:spMk id="29" creationId="{F5BABF54-83F2-A389-7205-8BB26E3B13DD}"/>
          </ac:spMkLst>
        </pc:spChg>
        <pc:spChg chg="mod">
          <ac:chgData name="Lourenço Mourão" userId="e018eab6aa81376f" providerId="LiveId" clId="{BAE09C82-FA7D-43D5-97DC-2410950AFBF7}" dt="2024-11-01T19:45:08.371" v="43239" actId="1037"/>
          <ac:spMkLst>
            <pc:docMk/>
            <pc:sldMk cId="2090521156" sldId="263"/>
            <ac:spMk id="31" creationId="{C9ADB87D-03A8-423C-CFF2-28BCD3519EE0}"/>
          </ac:spMkLst>
        </pc:spChg>
        <pc:spChg chg="del">
          <ac:chgData name="Lourenço Mourão" userId="e018eab6aa81376f" providerId="LiveId" clId="{BAE09C82-FA7D-43D5-97DC-2410950AFBF7}" dt="2024-10-29T21:57:24.061" v="25794" actId="478"/>
          <ac:spMkLst>
            <pc:docMk/>
            <pc:sldMk cId="2090521156" sldId="263"/>
            <ac:spMk id="32" creationId="{B4040CE8-F30A-F4FA-8EF0-70D9F9D96999}"/>
          </ac:spMkLst>
        </pc:spChg>
        <pc:spChg chg="del">
          <ac:chgData name="Lourenço Mourão" userId="e018eab6aa81376f" providerId="LiveId" clId="{BAE09C82-FA7D-43D5-97DC-2410950AFBF7}" dt="2024-10-29T21:57:28.096" v="25795" actId="478"/>
          <ac:spMkLst>
            <pc:docMk/>
            <pc:sldMk cId="2090521156" sldId="263"/>
            <ac:spMk id="33" creationId="{3C76278D-6387-E848-EDA5-0BC15920BD9F}"/>
          </ac:spMkLst>
        </pc:spChg>
        <pc:picChg chg="mod">
          <ac:chgData name="Lourenço Mourão" userId="e018eab6aa81376f" providerId="LiveId" clId="{BAE09C82-FA7D-43D5-97DC-2410950AFBF7}" dt="2024-11-01T19:52:13.049" v="43241" actId="1036"/>
          <ac:picMkLst>
            <pc:docMk/>
            <pc:sldMk cId="2090521156" sldId="263"/>
            <ac:picMk id="15" creationId="{2E777B72-1127-F6F0-8ACE-6E967E4E4103}"/>
          </ac:picMkLst>
        </pc:picChg>
        <pc:picChg chg="mod">
          <ac:chgData name="Lourenço Mourão" userId="e018eab6aa81376f" providerId="LiveId" clId="{BAE09C82-FA7D-43D5-97DC-2410950AFBF7}" dt="2024-11-01T19:52:13.049" v="43241" actId="1036"/>
          <ac:picMkLst>
            <pc:docMk/>
            <pc:sldMk cId="2090521156" sldId="263"/>
            <ac:picMk id="16" creationId="{A4D174ED-DC4F-E356-4AE4-A2BF2B172431}"/>
          </ac:picMkLst>
        </pc:picChg>
        <pc:picChg chg="mod">
          <ac:chgData name="Lourenço Mourão" userId="e018eab6aa81376f" providerId="LiveId" clId="{BAE09C82-FA7D-43D5-97DC-2410950AFBF7}" dt="2024-11-01T19:52:13.049" v="43241" actId="1036"/>
          <ac:picMkLst>
            <pc:docMk/>
            <pc:sldMk cId="2090521156" sldId="263"/>
            <ac:picMk id="19" creationId="{E274EEBC-5408-7959-DA0E-F7FC8D92507C}"/>
          </ac:picMkLst>
        </pc:picChg>
        <pc:picChg chg="mod ord">
          <ac:chgData name="Lourenço Mourão" userId="e018eab6aa81376f" providerId="LiveId" clId="{BAE09C82-FA7D-43D5-97DC-2410950AFBF7}" dt="2024-11-01T18:55:39.005" v="41869" actId="1035"/>
          <ac:picMkLst>
            <pc:docMk/>
            <pc:sldMk cId="2090521156" sldId="263"/>
            <ac:picMk id="21" creationId="{8F8A2573-8119-FCA3-4547-2338687D1900}"/>
          </ac:picMkLst>
        </pc:picChg>
        <pc:picChg chg="mod">
          <ac:chgData name="Lourenço Mourão" userId="e018eab6aa81376f" providerId="LiveId" clId="{BAE09C82-FA7D-43D5-97DC-2410950AFBF7}" dt="2024-11-01T23:25:50.533" v="43397" actId="1037"/>
          <ac:picMkLst>
            <pc:docMk/>
            <pc:sldMk cId="2090521156" sldId="263"/>
            <ac:picMk id="23" creationId="{18DE3312-F879-5F7E-1F6F-92F11AAA2AEF}"/>
          </ac:picMkLst>
        </pc:picChg>
        <pc:picChg chg="mod ord">
          <ac:chgData name="Lourenço Mourão" userId="e018eab6aa81376f" providerId="LiveId" clId="{BAE09C82-FA7D-43D5-97DC-2410950AFBF7}" dt="2024-11-01T18:55:39.005" v="41869" actId="1035"/>
          <ac:picMkLst>
            <pc:docMk/>
            <pc:sldMk cId="2090521156" sldId="263"/>
            <ac:picMk id="30" creationId="{FDFAD8AD-6FE6-E9F5-BA63-50DD87ABFCA6}"/>
          </ac:picMkLst>
        </pc:picChg>
      </pc:sldChg>
      <pc:sldChg chg="add del setBg">
        <pc:chgData name="Lourenço Mourão" userId="e018eab6aa81376f" providerId="LiveId" clId="{BAE09C82-FA7D-43D5-97DC-2410950AFBF7}" dt="2024-10-21T11:12:53.265" v="164" actId="47"/>
        <pc:sldMkLst>
          <pc:docMk/>
          <pc:sldMk cId="2042907088" sldId="264"/>
        </pc:sldMkLst>
      </pc:sldChg>
      <pc:sldChg chg="addSp delSp modSp add del mod modNotesTx">
        <pc:chgData name="Lourenço Mourão" userId="e018eab6aa81376f" providerId="LiveId" clId="{BAE09C82-FA7D-43D5-97DC-2410950AFBF7}" dt="2024-11-01T18:40:31.375" v="41316" actId="47"/>
        <pc:sldMkLst>
          <pc:docMk/>
          <pc:sldMk cId="2917244817" sldId="264"/>
        </pc:sldMkLst>
        <pc:spChg chg="add del mod">
          <ac:chgData name="Lourenço Mourão" userId="e018eab6aa81376f" providerId="LiveId" clId="{BAE09C82-FA7D-43D5-97DC-2410950AFBF7}" dt="2024-10-29T22:25:22.724" v="25900" actId="21"/>
          <ac:spMkLst>
            <pc:docMk/>
            <pc:sldMk cId="2917244817" sldId="264"/>
            <ac:spMk id="2" creationId="{419B0C00-0E9B-C694-F5E7-6A8FA57E041D}"/>
          </ac:spMkLst>
        </pc:spChg>
        <pc:spChg chg="del">
          <ac:chgData name="Lourenço Mourão" userId="e018eab6aa81376f" providerId="LiveId" clId="{BAE09C82-FA7D-43D5-97DC-2410950AFBF7}" dt="2024-10-27T17:48:25.863" v="7678" actId="478"/>
          <ac:spMkLst>
            <pc:docMk/>
            <pc:sldMk cId="2917244817" sldId="264"/>
            <ac:spMk id="2" creationId="{FD1EBC73-5116-DED4-E53A-9CA3203BD47A}"/>
          </ac:spMkLst>
        </pc:spChg>
        <pc:spChg chg="add del mod">
          <ac:chgData name="Lourenço Mourão" userId="e018eab6aa81376f" providerId="LiveId" clId="{BAE09C82-FA7D-43D5-97DC-2410950AFBF7}" dt="2024-10-29T22:25:22.724" v="25900" actId="21"/>
          <ac:spMkLst>
            <pc:docMk/>
            <pc:sldMk cId="2917244817" sldId="264"/>
            <ac:spMk id="3" creationId="{C54F2EB3-87D2-B202-634D-9A15F0F617FC}"/>
          </ac:spMkLst>
        </pc:spChg>
        <pc:spChg chg="add del mod">
          <ac:chgData name="Lourenço Mourão" userId="e018eab6aa81376f" providerId="LiveId" clId="{BAE09C82-FA7D-43D5-97DC-2410950AFBF7}" dt="2024-11-01T18:40:23.019" v="41263" actId="21"/>
          <ac:spMkLst>
            <pc:docMk/>
            <pc:sldMk cId="2917244817" sldId="264"/>
            <ac:spMk id="4" creationId="{C54F2EB3-87D2-B202-634D-9A15F0F617FC}"/>
          </ac:spMkLst>
        </pc:spChg>
        <pc:spChg chg="add del mod">
          <ac:chgData name="Lourenço Mourão" userId="e018eab6aa81376f" providerId="LiveId" clId="{BAE09C82-FA7D-43D5-97DC-2410950AFBF7}" dt="2024-11-01T18:40:23.019" v="41263" actId="21"/>
          <ac:spMkLst>
            <pc:docMk/>
            <pc:sldMk cId="2917244817" sldId="264"/>
            <ac:spMk id="5" creationId="{AF04B400-6B16-623C-1431-04D06BCEFAF7}"/>
          </ac:spMkLst>
        </pc:spChg>
        <pc:spChg chg="del">
          <ac:chgData name="Lourenço Mourão" userId="e018eab6aa81376f" providerId="LiveId" clId="{BAE09C82-FA7D-43D5-97DC-2410950AFBF7}" dt="2024-10-27T17:48:25.863" v="7678" actId="478"/>
          <ac:spMkLst>
            <pc:docMk/>
            <pc:sldMk cId="2917244817" sldId="264"/>
            <ac:spMk id="5" creationId="{E117B92B-59B8-322E-EE11-B6D37D60D332}"/>
          </ac:spMkLst>
        </pc:spChg>
        <pc:spChg chg="add del mod">
          <ac:chgData name="Lourenço Mourão" userId="e018eab6aa81376f" providerId="LiveId" clId="{BAE09C82-FA7D-43D5-97DC-2410950AFBF7}" dt="2024-11-01T18:40:23.019" v="41263" actId="21"/>
          <ac:spMkLst>
            <pc:docMk/>
            <pc:sldMk cId="2917244817" sldId="264"/>
            <ac:spMk id="6" creationId="{18B3AC76-A666-DCE5-D2BF-07B506D75C01}"/>
          </ac:spMkLst>
        </pc:spChg>
        <pc:spChg chg="del">
          <ac:chgData name="Lourenço Mourão" userId="e018eab6aa81376f" providerId="LiveId" clId="{BAE09C82-FA7D-43D5-97DC-2410950AFBF7}" dt="2024-10-27T17:48:25.863" v="7678" actId="478"/>
          <ac:spMkLst>
            <pc:docMk/>
            <pc:sldMk cId="2917244817" sldId="264"/>
            <ac:spMk id="6" creationId="{7BAE4808-68B1-8306-6996-5D163936BBD2}"/>
          </ac:spMkLst>
        </pc:spChg>
        <pc:spChg chg="mod">
          <ac:chgData name="Lourenço Mourão" userId="e018eab6aa81376f" providerId="LiveId" clId="{BAE09C82-FA7D-43D5-97DC-2410950AFBF7}" dt="2024-11-01T18:09:14.643" v="41005" actId="1035"/>
          <ac:spMkLst>
            <pc:docMk/>
            <pc:sldMk cId="2917244817" sldId="264"/>
            <ac:spMk id="7" creationId="{15E07FAC-3C25-96D1-1212-09636E418F5E}"/>
          </ac:spMkLst>
        </pc:spChg>
        <pc:spChg chg="add del mod">
          <ac:chgData name="Lourenço Mourão" userId="e018eab6aa81376f" providerId="LiveId" clId="{BAE09C82-FA7D-43D5-97DC-2410950AFBF7}" dt="2024-11-01T18:40:23.019" v="41263" actId="21"/>
          <ac:spMkLst>
            <pc:docMk/>
            <pc:sldMk cId="2917244817" sldId="264"/>
            <ac:spMk id="8" creationId="{419B0C00-0E9B-C694-F5E7-6A8FA57E041D}"/>
          </ac:spMkLst>
        </pc:spChg>
        <pc:spChg chg="del">
          <ac:chgData name="Lourenço Mourão" userId="e018eab6aa81376f" providerId="LiveId" clId="{BAE09C82-FA7D-43D5-97DC-2410950AFBF7}" dt="2024-10-27T17:48:25.863" v="7678" actId="478"/>
          <ac:spMkLst>
            <pc:docMk/>
            <pc:sldMk cId="2917244817" sldId="264"/>
            <ac:spMk id="8" creationId="{46DE2202-CCD1-56DC-9015-C44C501ED9D4}"/>
          </ac:spMkLst>
        </pc:spChg>
        <pc:spChg chg="add del mod">
          <ac:chgData name="Lourenço Mourão" userId="e018eab6aa81376f" providerId="LiveId" clId="{BAE09C82-FA7D-43D5-97DC-2410950AFBF7}" dt="2024-11-01T18:40:23.019" v="41263" actId="21"/>
          <ac:spMkLst>
            <pc:docMk/>
            <pc:sldMk cId="2917244817" sldId="264"/>
            <ac:spMk id="9" creationId="{5B1481AC-905A-67B6-7E6B-7D7B508545D8}"/>
          </ac:spMkLst>
        </pc:spChg>
        <pc:spChg chg="del">
          <ac:chgData name="Lourenço Mourão" userId="e018eab6aa81376f" providerId="LiveId" clId="{BAE09C82-FA7D-43D5-97DC-2410950AFBF7}" dt="2024-10-27T17:48:38.088" v="7679" actId="478"/>
          <ac:spMkLst>
            <pc:docMk/>
            <pc:sldMk cId="2917244817" sldId="264"/>
            <ac:spMk id="9" creationId="{E0111C35-8D70-0619-6E8C-AE836CB1146C}"/>
          </ac:spMkLst>
        </pc:spChg>
        <pc:spChg chg="del">
          <ac:chgData name="Lourenço Mourão" userId="e018eab6aa81376f" providerId="LiveId" clId="{BAE09C82-FA7D-43D5-97DC-2410950AFBF7}" dt="2024-10-27T17:48:38.088" v="7679" actId="478"/>
          <ac:spMkLst>
            <pc:docMk/>
            <pc:sldMk cId="2917244817" sldId="264"/>
            <ac:spMk id="10" creationId="{5467D418-C63F-533A-8FF8-66A4134AF8D0}"/>
          </ac:spMkLst>
        </pc:spChg>
        <pc:spChg chg="del">
          <ac:chgData name="Lourenço Mourão" userId="e018eab6aa81376f" providerId="LiveId" clId="{BAE09C82-FA7D-43D5-97DC-2410950AFBF7}" dt="2024-10-27T17:48:38.088" v="7679" actId="478"/>
          <ac:spMkLst>
            <pc:docMk/>
            <pc:sldMk cId="2917244817" sldId="264"/>
            <ac:spMk id="11" creationId="{B68D87A5-34C2-4D01-D6A9-8035295B1E55}"/>
          </ac:spMkLst>
        </pc:spChg>
        <pc:spChg chg="del">
          <ac:chgData name="Lourenço Mourão" userId="e018eab6aa81376f" providerId="LiveId" clId="{BAE09C82-FA7D-43D5-97DC-2410950AFBF7}" dt="2024-10-27T17:48:25.863" v="7678" actId="478"/>
          <ac:spMkLst>
            <pc:docMk/>
            <pc:sldMk cId="2917244817" sldId="264"/>
            <ac:spMk id="12" creationId="{0B616EE0-B073-63B2-C061-B08AB2D5D499}"/>
          </ac:spMkLst>
        </pc:spChg>
        <pc:spChg chg="del">
          <ac:chgData name="Lourenço Mourão" userId="e018eab6aa81376f" providerId="LiveId" clId="{BAE09C82-FA7D-43D5-97DC-2410950AFBF7}" dt="2024-10-27T17:48:38.088" v="7679" actId="478"/>
          <ac:spMkLst>
            <pc:docMk/>
            <pc:sldMk cId="2917244817" sldId="264"/>
            <ac:spMk id="13" creationId="{82C72B34-D320-7ADD-931C-70D80DBCB6CA}"/>
          </ac:spMkLst>
        </pc:spChg>
        <pc:spChg chg="add del mod">
          <ac:chgData name="Lourenço Mourão" userId="e018eab6aa81376f" providerId="LiveId" clId="{BAE09C82-FA7D-43D5-97DC-2410950AFBF7}" dt="2024-10-27T18:01:38.909" v="8119" actId="21"/>
          <ac:spMkLst>
            <pc:docMk/>
            <pc:sldMk cId="2917244817" sldId="264"/>
            <ac:spMk id="14" creationId="{35D4AC2E-CA3E-7062-E53E-B1810EC019A7}"/>
          </ac:spMkLst>
        </pc:spChg>
        <pc:spChg chg="add del mod">
          <ac:chgData name="Lourenço Mourão" userId="e018eab6aa81376f" providerId="LiveId" clId="{BAE09C82-FA7D-43D5-97DC-2410950AFBF7}" dt="2024-10-29T22:25:22.724" v="25900" actId="21"/>
          <ac:spMkLst>
            <pc:docMk/>
            <pc:sldMk cId="2917244817" sldId="264"/>
            <ac:spMk id="16" creationId="{AF04B400-6B16-623C-1431-04D06BCEFAF7}"/>
          </ac:spMkLst>
        </pc:spChg>
        <pc:spChg chg="del">
          <ac:chgData name="Lourenço Mourão" userId="e018eab6aa81376f" providerId="LiveId" clId="{BAE09C82-FA7D-43D5-97DC-2410950AFBF7}" dt="2024-10-27T17:48:25.863" v="7678" actId="478"/>
          <ac:spMkLst>
            <pc:docMk/>
            <pc:sldMk cId="2917244817" sldId="264"/>
            <ac:spMk id="18" creationId="{5C4EEAB4-7909-2670-0A17-9546D58576F8}"/>
          </ac:spMkLst>
        </pc:spChg>
        <pc:spChg chg="del">
          <ac:chgData name="Lourenço Mourão" userId="e018eab6aa81376f" providerId="LiveId" clId="{BAE09C82-FA7D-43D5-97DC-2410950AFBF7}" dt="2024-10-27T17:48:25.863" v="7678" actId="478"/>
          <ac:spMkLst>
            <pc:docMk/>
            <pc:sldMk cId="2917244817" sldId="264"/>
            <ac:spMk id="19" creationId="{E1CB1E3F-3C30-8AFB-1099-302846A23028}"/>
          </ac:spMkLst>
        </pc:spChg>
        <pc:spChg chg="add del mod">
          <ac:chgData name="Lourenço Mourão" userId="e018eab6aa81376f" providerId="LiveId" clId="{BAE09C82-FA7D-43D5-97DC-2410950AFBF7}" dt="2024-10-29T22:25:22.724" v="25900" actId="21"/>
          <ac:spMkLst>
            <pc:docMk/>
            <pc:sldMk cId="2917244817" sldId="264"/>
            <ac:spMk id="20" creationId="{18B3AC76-A666-DCE5-D2BF-07B506D75C01}"/>
          </ac:spMkLst>
        </pc:spChg>
        <pc:spChg chg="add del mod">
          <ac:chgData name="Lourenço Mourão" userId="e018eab6aa81376f" providerId="LiveId" clId="{BAE09C82-FA7D-43D5-97DC-2410950AFBF7}" dt="2024-10-27T17:56:14.194" v="8051" actId="478"/>
          <ac:spMkLst>
            <pc:docMk/>
            <pc:sldMk cId="2917244817" sldId="264"/>
            <ac:spMk id="21" creationId="{36F7A35D-9FD2-B5B5-3271-BD4CD313A047}"/>
          </ac:spMkLst>
        </pc:spChg>
        <pc:spChg chg="add del mod">
          <ac:chgData name="Lourenço Mourão" userId="e018eab6aa81376f" providerId="LiveId" clId="{BAE09C82-FA7D-43D5-97DC-2410950AFBF7}" dt="2024-10-27T18:19:19.589" v="8737" actId="478"/>
          <ac:spMkLst>
            <pc:docMk/>
            <pc:sldMk cId="2917244817" sldId="264"/>
            <ac:spMk id="22" creationId="{B1B0A6F9-08DF-AAFA-C6C8-3E6339A4B693}"/>
          </ac:spMkLst>
        </pc:spChg>
        <pc:spChg chg="add del mod">
          <ac:chgData name="Lourenço Mourão" userId="e018eab6aa81376f" providerId="LiveId" clId="{BAE09C82-FA7D-43D5-97DC-2410950AFBF7}" dt="2024-10-27T18:01:38.909" v="8119" actId="21"/>
          <ac:spMkLst>
            <pc:docMk/>
            <pc:sldMk cId="2917244817" sldId="264"/>
            <ac:spMk id="23" creationId="{97B97FED-2535-9186-095B-C9B4932E464D}"/>
          </ac:spMkLst>
        </pc:spChg>
        <pc:spChg chg="add del mod">
          <ac:chgData name="Lourenço Mourão" userId="e018eab6aa81376f" providerId="LiveId" clId="{BAE09C82-FA7D-43D5-97DC-2410950AFBF7}" dt="2024-10-27T18:01:38.909" v="8119" actId="21"/>
          <ac:spMkLst>
            <pc:docMk/>
            <pc:sldMk cId="2917244817" sldId="264"/>
            <ac:spMk id="24" creationId="{0910A9E2-C584-AE22-5773-FD304A022658}"/>
          </ac:spMkLst>
        </pc:spChg>
        <pc:spChg chg="add del mod">
          <ac:chgData name="Lourenço Mourão" userId="e018eab6aa81376f" providerId="LiveId" clId="{BAE09C82-FA7D-43D5-97DC-2410950AFBF7}" dt="2024-10-27T18:01:29.916" v="8118" actId="478"/>
          <ac:spMkLst>
            <pc:docMk/>
            <pc:sldMk cId="2917244817" sldId="264"/>
            <ac:spMk id="25" creationId="{29038A78-E2B0-BFEB-9FE3-F91CCA90C354}"/>
          </ac:spMkLst>
        </pc:spChg>
        <pc:spChg chg="add del mod">
          <ac:chgData name="Lourenço Mourão" userId="e018eab6aa81376f" providerId="LiveId" clId="{BAE09C82-FA7D-43D5-97DC-2410950AFBF7}" dt="2024-10-27T18:01:29.916" v="8118" actId="478"/>
          <ac:spMkLst>
            <pc:docMk/>
            <pc:sldMk cId="2917244817" sldId="264"/>
            <ac:spMk id="26" creationId="{11776948-C218-3872-2F94-6FDC2C18BFB2}"/>
          </ac:spMkLst>
        </pc:spChg>
        <pc:spChg chg="add del mod">
          <ac:chgData name="Lourenço Mourão" userId="e018eab6aa81376f" providerId="LiveId" clId="{BAE09C82-FA7D-43D5-97DC-2410950AFBF7}" dt="2024-10-27T17:53:18.267" v="7994" actId="478"/>
          <ac:spMkLst>
            <pc:docMk/>
            <pc:sldMk cId="2917244817" sldId="264"/>
            <ac:spMk id="27" creationId="{90C8BD91-7DBE-774B-3B43-848E53347714}"/>
          </ac:spMkLst>
        </pc:spChg>
        <pc:spChg chg="add del mod">
          <ac:chgData name="Lourenço Mourão" userId="e018eab6aa81376f" providerId="LiveId" clId="{BAE09C82-FA7D-43D5-97DC-2410950AFBF7}" dt="2024-10-29T21:51:54.048" v="25674" actId="478"/>
          <ac:spMkLst>
            <pc:docMk/>
            <pc:sldMk cId="2917244817" sldId="264"/>
            <ac:spMk id="28" creationId="{B14560CA-64DF-3974-966E-3CC475D53313}"/>
          </ac:spMkLst>
        </pc:spChg>
        <pc:spChg chg="add del mod ord">
          <ac:chgData name="Lourenço Mourão" userId="e018eab6aa81376f" providerId="LiveId" clId="{BAE09C82-FA7D-43D5-97DC-2410950AFBF7}" dt="2024-10-29T22:25:22.724" v="25900" actId="21"/>
          <ac:spMkLst>
            <pc:docMk/>
            <pc:sldMk cId="2917244817" sldId="264"/>
            <ac:spMk id="32" creationId="{5B1481AC-905A-67B6-7E6B-7D7B508545D8}"/>
          </ac:spMkLst>
        </pc:spChg>
        <pc:spChg chg="add del mod">
          <ac:chgData name="Lourenço Mourão" userId="e018eab6aa81376f" providerId="LiveId" clId="{BAE09C82-FA7D-43D5-97DC-2410950AFBF7}" dt="2024-10-27T18:01:38.909" v="8119" actId="21"/>
          <ac:spMkLst>
            <pc:docMk/>
            <pc:sldMk cId="2917244817" sldId="264"/>
            <ac:spMk id="33" creationId="{31B3B9FB-B605-8682-8FB5-F2F04759C4AF}"/>
          </ac:spMkLst>
        </pc:spChg>
        <pc:spChg chg="add del mod">
          <ac:chgData name="Lourenço Mourão" userId="e018eab6aa81376f" providerId="LiveId" clId="{BAE09C82-FA7D-43D5-97DC-2410950AFBF7}" dt="2024-11-01T18:40:23.019" v="41263" actId="21"/>
          <ac:spMkLst>
            <pc:docMk/>
            <pc:sldMk cId="2917244817" sldId="264"/>
            <ac:spMk id="37" creationId="{35D4AC2E-CA3E-7062-E53E-B1810EC019A7}"/>
          </ac:spMkLst>
        </pc:spChg>
        <pc:spChg chg="add del mod">
          <ac:chgData name="Lourenço Mourão" userId="e018eab6aa81376f" providerId="LiveId" clId="{BAE09C82-FA7D-43D5-97DC-2410950AFBF7}" dt="2024-11-01T18:40:23.019" v="41263" actId="21"/>
          <ac:spMkLst>
            <pc:docMk/>
            <pc:sldMk cId="2917244817" sldId="264"/>
            <ac:spMk id="38" creationId="{97B97FED-2535-9186-095B-C9B4932E464D}"/>
          </ac:spMkLst>
        </pc:spChg>
        <pc:spChg chg="add del mod">
          <ac:chgData name="Lourenço Mourão" userId="e018eab6aa81376f" providerId="LiveId" clId="{BAE09C82-FA7D-43D5-97DC-2410950AFBF7}" dt="2024-11-01T18:40:23.019" v="41263" actId="21"/>
          <ac:spMkLst>
            <pc:docMk/>
            <pc:sldMk cId="2917244817" sldId="264"/>
            <ac:spMk id="39" creationId="{0910A9E2-C584-AE22-5773-FD304A022658}"/>
          </ac:spMkLst>
        </pc:spChg>
        <pc:spChg chg="add del mod ord">
          <ac:chgData name="Lourenço Mourão" userId="e018eab6aa81376f" providerId="LiveId" clId="{BAE09C82-FA7D-43D5-97DC-2410950AFBF7}" dt="2024-11-01T18:40:23.019" v="41263" actId="21"/>
          <ac:spMkLst>
            <pc:docMk/>
            <pc:sldMk cId="2917244817" sldId="264"/>
            <ac:spMk id="41" creationId="{31B3B9FB-B605-8682-8FB5-F2F04759C4AF}"/>
          </ac:spMkLst>
        </pc:spChg>
        <pc:spChg chg="add del mod">
          <ac:chgData name="Lourenço Mourão" userId="e018eab6aa81376f" providerId="LiveId" clId="{BAE09C82-FA7D-43D5-97DC-2410950AFBF7}" dt="2024-10-29T22:27:27.368" v="26205" actId="478"/>
          <ac:spMkLst>
            <pc:docMk/>
            <pc:sldMk cId="2917244817" sldId="264"/>
            <ac:spMk id="42" creationId="{5A6C78F7-1F3F-33C7-BF94-090AD6BA9858}"/>
          </ac:spMkLst>
        </pc:spChg>
        <pc:spChg chg="add del mod">
          <ac:chgData name="Lourenço Mourão" userId="e018eab6aa81376f" providerId="LiveId" clId="{BAE09C82-FA7D-43D5-97DC-2410950AFBF7}" dt="2024-10-27T18:20:47.519" v="8793" actId="478"/>
          <ac:spMkLst>
            <pc:docMk/>
            <pc:sldMk cId="2917244817" sldId="264"/>
            <ac:spMk id="43" creationId="{807C5DE3-584E-D404-BE03-3CB49172180D}"/>
          </ac:spMkLst>
        </pc:spChg>
        <pc:spChg chg="add del mod">
          <ac:chgData name="Lourenço Mourão" userId="e018eab6aa81376f" providerId="LiveId" clId="{BAE09C82-FA7D-43D5-97DC-2410950AFBF7}" dt="2024-10-27T18:21:22.203" v="8797" actId="478"/>
          <ac:spMkLst>
            <pc:docMk/>
            <pc:sldMk cId="2917244817" sldId="264"/>
            <ac:spMk id="44" creationId="{647E3B87-0D6A-2ED1-A261-DF3E4B0D2ED1}"/>
          </ac:spMkLst>
        </pc:spChg>
        <pc:spChg chg="add del mod">
          <ac:chgData name="Lourenço Mourão" userId="e018eab6aa81376f" providerId="LiveId" clId="{BAE09C82-FA7D-43D5-97DC-2410950AFBF7}" dt="2024-11-01T18:40:23.019" v="41263" actId="21"/>
          <ac:spMkLst>
            <pc:docMk/>
            <pc:sldMk cId="2917244817" sldId="264"/>
            <ac:spMk id="45" creationId="{E3684632-C673-635C-61B8-1B01D39AD97E}"/>
          </ac:spMkLst>
        </pc:spChg>
        <pc:picChg chg="del">
          <ac:chgData name="Lourenço Mourão" userId="e018eab6aa81376f" providerId="LiveId" clId="{BAE09C82-FA7D-43D5-97DC-2410950AFBF7}" dt="2024-10-27T17:48:25.863" v="7678" actId="478"/>
          <ac:picMkLst>
            <pc:docMk/>
            <pc:sldMk cId="2917244817" sldId="264"/>
            <ac:picMk id="4" creationId="{B80713AE-2AA9-816B-973E-5A3EA41439CD}"/>
          </ac:picMkLst>
        </pc:picChg>
        <pc:picChg chg="del">
          <ac:chgData name="Lourenço Mourão" userId="e018eab6aa81376f" providerId="LiveId" clId="{BAE09C82-FA7D-43D5-97DC-2410950AFBF7}" dt="2024-10-27T17:48:38.088" v="7679" actId="478"/>
          <ac:picMkLst>
            <pc:docMk/>
            <pc:sldMk cId="2917244817" sldId="264"/>
            <ac:picMk id="15" creationId="{1BF881D8-8682-02BD-C726-6202C3EA5E3A}"/>
          </ac:picMkLst>
        </pc:picChg>
        <pc:picChg chg="del">
          <ac:chgData name="Lourenço Mourão" userId="e018eab6aa81376f" providerId="LiveId" clId="{BAE09C82-FA7D-43D5-97DC-2410950AFBF7}" dt="2024-10-27T17:48:38.088" v="7679" actId="478"/>
          <ac:picMkLst>
            <pc:docMk/>
            <pc:sldMk cId="2917244817" sldId="264"/>
            <ac:picMk id="17" creationId="{F3627542-8A58-6185-4437-ED575E04922B}"/>
          </ac:picMkLst>
        </pc:picChg>
        <pc:cxnChg chg="add del mod">
          <ac:chgData name="Lourenço Mourão" userId="e018eab6aa81376f" providerId="LiveId" clId="{BAE09C82-FA7D-43D5-97DC-2410950AFBF7}" dt="2024-10-27T18:01:38.909" v="8119" actId="21"/>
          <ac:cxnSpMkLst>
            <pc:docMk/>
            <pc:sldMk cId="2917244817" sldId="264"/>
            <ac:cxnSpMk id="30" creationId="{A75441D8-11DD-F9B4-424E-F47EC70BE646}"/>
          </ac:cxnSpMkLst>
        </pc:cxnChg>
        <pc:cxnChg chg="add del mod">
          <ac:chgData name="Lourenço Mourão" userId="e018eab6aa81376f" providerId="LiveId" clId="{BAE09C82-FA7D-43D5-97DC-2410950AFBF7}" dt="2024-11-01T18:40:23.019" v="41263" actId="21"/>
          <ac:cxnSpMkLst>
            <pc:docMk/>
            <pc:sldMk cId="2917244817" sldId="264"/>
            <ac:cxnSpMk id="35" creationId="{9ED09556-7EEE-6ABF-F1D9-7FBA22B74BD3}"/>
          </ac:cxnSpMkLst>
        </pc:cxnChg>
        <pc:cxnChg chg="add del mod">
          <ac:chgData name="Lourenço Mourão" userId="e018eab6aa81376f" providerId="LiveId" clId="{BAE09C82-FA7D-43D5-97DC-2410950AFBF7}" dt="2024-11-01T18:40:23.019" v="41263" actId="21"/>
          <ac:cxnSpMkLst>
            <pc:docMk/>
            <pc:sldMk cId="2917244817" sldId="264"/>
            <ac:cxnSpMk id="36" creationId="{CD52D0FE-7DBD-6EB4-CC76-14271A525078}"/>
          </ac:cxnSpMkLst>
        </pc:cxnChg>
        <pc:cxnChg chg="add del mod">
          <ac:chgData name="Lourenço Mourão" userId="e018eab6aa81376f" providerId="LiveId" clId="{BAE09C82-FA7D-43D5-97DC-2410950AFBF7}" dt="2024-11-01T18:40:23.019" v="41263" actId="21"/>
          <ac:cxnSpMkLst>
            <pc:docMk/>
            <pc:sldMk cId="2917244817" sldId="264"/>
            <ac:cxnSpMk id="40" creationId="{A75441D8-11DD-F9B4-424E-F47EC70BE646}"/>
          </ac:cxnSpMkLst>
        </pc:cxnChg>
      </pc:sldChg>
      <pc:sldChg chg="add del setBg">
        <pc:chgData name="Lourenço Mourão" userId="e018eab6aa81376f" providerId="LiveId" clId="{BAE09C82-FA7D-43D5-97DC-2410950AFBF7}" dt="2024-10-21T11:12:53.265" v="164" actId="47"/>
        <pc:sldMkLst>
          <pc:docMk/>
          <pc:sldMk cId="2735669599" sldId="265"/>
        </pc:sldMkLst>
      </pc:sldChg>
      <pc:sldChg chg="addSp delSp modSp add mod modNotesTx">
        <pc:chgData name="Lourenço Mourão" userId="e018eab6aa81376f" providerId="LiveId" clId="{BAE09C82-FA7D-43D5-97DC-2410950AFBF7}" dt="2024-11-11T16:03:27.231" v="70720" actId="20577"/>
        <pc:sldMkLst>
          <pc:docMk/>
          <pc:sldMk cId="3894484403" sldId="265"/>
        </pc:sldMkLst>
        <pc:spChg chg="add mod ord">
          <ac:chgData name="Lourenço Mourão" userId="e018eab6aa81376f" providerId="LiveId" clId="{BAE09C82-FA7D-43D5-97DC-2410950AFBF7}" dt="2024-11-03T20:37:33.606" v="51915" actId="1035"/>
          <ac:spMkLst>
            <pc:docMk/>
            <pc:sldMk cId="3894484403" sldId="265"/>
            <ac:spMk id="2" creationId="{3423DE7E-92DF-A534-4891-E95FFA8A8F6E}"/>
          </ac:spMkLst>
        </pc:spChg>
        <pc:spChg chg="add del mod">
          <ac:chgData name="Lourenço Mourão" userId="e018eab6aa81376f" providerId="LiveId" clId="{BAE09C82-FA7D-43D5-97DC-2410950AFBF7}" dt="2024-10-31T01:23:46.797" v="39506" actId="478"/>
          <ac:spMkLst>
            <pc:docMk/>
            <pc:sldMk cId="3894484403" sldId="265"/>
            <ac:spMk id="2" creationId="{F81F3FB3-4D70-C19A-3CDD-401983615D9F}"/>
          </ac:spMkLst>
        </pc:spChg>
        <pc:spChg chg="del">
          <ac:chgData name="Lourenço Mourão" userId="e018eab6aa81376f" providerId="LiveId" clId="{BAE09C82-FA7D-43D5-97DC-2410950AFBF7}" dt="2024-10-27T18:26:46.429" v="9172" actId="478"/>
          <ac:spMkLst>
            <pc:docMk/>
            <pc:sldMk cId="3894484403" sldId="265"/>
            <ac:spMk id="3" creationId="{78E88FE3-1457-091D-3E29-2CEF691C64E9}"/>
          </ac:spMkLst>
        </pc:spChg>
        <pc:spChg chg="add del mod">
          <ac:chgData name="Lourenço Mourão" userId="e018eab6aa81376f" providerId="LiveId" clId="{BAE09C82-FA7D-43D5-97DC-2410950AFBF7}" dt="2024-10-31T01:23:46.797" v="39506" actId="478"/>
          <ac:spMkLst>
            <pc:docMk/>
            <pc:sldMk cId="3894484403" sldId="265"/>
            <ac:spMk id="3" creationId="{A1F3F7A5-260F-52C0-A264-481FE133B06A}"/>
          </ac:spMkLst>
        </pc:spChg>
        <pc:spChg chg="add mod ord">
          <ac:chgData name="Lourenço Mourão" userId="e018eab6aa81376f" providerId="LiveId" clId="{BAE09C82-FA7D-43D5-97DC-2410950AFBF7}" dt="2024-11-03T20:37:33.606" v="51915" actId="1035"/>
          <ac:spMkLst>
            <pc:docMk/>
            <pc:sldMk cId="3894484403" sldId="265"/>
            <ac:spMk id="3" creationId="{C7530364-19C9-4000-A80B-C4779BD5628F}"/>
          </ac:spMkLst>
        </pc:spChg>
        <pc:spChg chg="add mod">
          <ac:chgData name="Lourenço Mourão" userId="e018eab6aa81376f" providerId="LiveId" clId="{BAE09C82-FA7D-43D5-97DC-2410950AFBF7}" dt="2024-11-03T20:37:33.606" v="51915" actId="1035"/>
          <ac:spMkLst>
            <pc:docMk/>
            <pc:sldMk cId="3894484403" sldId="265"/>
            <ac:spMk id="4" creationId="{35AFDD9E-25D4-9D9B-A218-5F287F544111}"/>
          </ac:spMkLst>
        </pc:spChg>
        <pc:spChg chg="add mod">
          <ac:chgData name="Lourenço Mourão" userId="e018eab6aa81376f" providerId="LiveId" clId="{BAE09C82-FA7D-43D5-97DC-2410950AFBF7}" dt="2024-11-03T20:37:33.606" v="51915" actId="1035"/>
          <ac:spMkLst>
            <pc:docMk/>
            <pc:sldMk cId="3894484403" sldId="265"/>
            <ac:spMk id="5" creationId="{D57B9782-AF74-1195-0F4F-272DD26CA827}"/>
          </ac:spMkLst>
        </pc:spChg>
        <pc:spChg chg="add del mod">
          <ac:chgData name="Lourenço Mourão" userId="e018eab6aa81376f" providerId="LiveId" clId="{BAE09C82-FA7D-43D5-97DC-2410950AFBF7}" dt="2024-10-31T01:23:46.797" v="39506" actId="478"/>
          <ac:spMkLst>
            <pc:docMk/>
            <pc:sldMk cId="3894484403" sldId="265"/>
            <ac:spMk id="5" creationId="{DC7615E6-C69B-581D-94C3-5E96C7626F05}"/>
          </ac:spMkLst>
        </pc:spChg>
        <pc:spChg chg="add mod">
          <ac:chgData name="Lourenço Mourão" userId="e018eab6aa81376f" providerId="LiveId" clId="{BAE09C82-FA7D-43D5-97DC-2410950AFBF7}" dt="2024-11-03T20:37:33.606" v="51915" actId="1035"/>
          <ac:spMkLst>
            <pc:docMk/>
            <pc:sldMk cId="3894484403" sldId="265"/>
            <ac:spMk id="6" creationId="{14DEEECA-F0E2-CE84-8C2F-29A2BDF8FA81}"/>
          </ac:spMkLst>
        </pc:spChg>
        <pc:spChg chg="del">
          <ac:chgData name="Lourenço Mourão" userId="e018eab6aa81376f" providerId="LiveId" clId="{BAE09C82-FA7D-43D5-97DC-2410950AFBF7}" dt="2024-10-27T18:26:46.429" v="9172" actId="478"/>
          <ac:spMkLst>
            <pc:docMk/>
            <pc:sldMk cId="3894484403" sldId="265"/>
            <ac:spMk id="6" creationId="{5D3CD15E-A300-C04A-8757-BD6112BBE24A}"/>
          </ac:spMkLst>
        </pc:spChg>
        <pc:spChg chg="add del mod">
          <ac:chgData name="Lourenço Mourão" userId="e018eab6aa81376f" providerId="LiveId" clId="{BAE09C82-FA7D-43D5-97DC-2410950AFBF7}" dt="2024-10-31T01:23:46.797" v="39506" actId="478"/>
          <ac:spMkLst>
            <pc:docMk/>
            <pc:sldMk cId="3894484403" sldId="265"/>
            <ac:spMk id="6" creationId="{65565EC3-96C8-1CD4-F247-5A25CFBF5365}"/>
          </ac:spMkLst>
        </pc:spChg>
        <pc:spChg chg="add del mod">
          <ac:chgData name="Lourenço Mourão" userId="e018eab6aa81376f" providerId="LiveId" clId="{BAE09C82-FA7D-43D5-97DC-2410950AFBF7}" dt="2024-10-31T01:23:46.797" v="39506" actId="478"/>
          <ac:spMkLst>
            <pc:docMk/>
            <pc:sldMk cId="3894484403" sldId="265"/>
            <ac:spMk id="7" creationId="{6F8C7F02-8C0E-9D25-90BB-08A0F62C4A0B}"/>
          </ac:spMkLst>
        </pc:spChg>
        <pc:spChg chg="del">
          <ac:chgData name="Lourenço Mourão" userId="e018eab6aa81376f" providerId="LiveId" clId="{BAE09C82-FA7D-43D5-97DC-2410950AFBF7}" dt="2024-10-27T18:26:46.429" v="9172" actId="478"/>
          <ac:spMkLst>
            <pc:docMk/>
            <pc:sldMk cId="3894484403" sldId="265"/>
            <ac:spMk id="7" creationId="{B8B4E620-1DD5-2A76-6333-4F7635A12109}"/>
          </ac:spMkLst>
        </pc:spChg>
        <pc:spChg chg="mod">
          <ac:chgData name="Lourenço Mourão" userId="e018eab6aa81376f" providerId="LiveId" clId="{BAE09C82-FA7D-43D5-97DC-2410950AFBF7}" dt="2024-11-01T18:09:26.077" v="41011" actId="1035"/>
          <ac:spMkLst>
            <pc:docMk/>
            <pc:sldMk cId="3894484403" sldId="265"/>
            <ac:spMk id="8" creationId="{64E6A8B8-17F5-54D5-2F93-0D7E2861C099}"/>
          </ac:spMkLst>
        </pc:spChg>
        <pc:spChg chg="add del mod">
          <ac:chgData name="Lourenço Mourão" userId="e018eab6aa81376f" providerId="LiveId" clId="{BAE09C82-FA7D-43D5-97DC-2410950AFBF7}" dt="2024-10-27T18:53:16.682" v="9903" actId="478"/>
          <ac:spMkLst>
            <pc:docMk/>
            <pc:sldMk cId="3894484403" sldId="265"/>
            <ac:spMk id="9" creationId="{4DD9C565-F65A-1288-CF8C-05D47F2E91CE}"/>
          </ac:spMkLst>
        </pc:spChg>
        <pc:spChg chg="add mod">
          <ac:chgData name="Lourenço Mourão" userId="e018eab6aa81376f" providerId="LiveId" clId="{BAE09C82-FA7D-43D5-97DC-2410950AFBF7}" dt="2024-11-03T20:37:33.606" v="51915" actId="1035"/>
          <ac:spMkLst>
            <pc:docMk/>
            <pc:sldMk cId="3894484403" sldId="265"/>
            <ac:spMk id="9" creationId="{F65CF414-6C04-217D-8D10-2DA328BEF932}"/>
          </ac:spMkLst>
        </pc:spChg>
        <pc:spChg chg="add del">
          <ac:chgData name="Lourenço Mourão" userId="e018eab6aa81376f" providerId="LiveId" clId="{BAE09C82-FA7D-43D5-97DC-2410950AFBF7}" dt="2024-11-01T23:33:58.321" v="43400" actId="22"/>
          <ac:spMkLst>
            <pc:docMk/>
            <pc:sldMk cId="3894484403" sldId="265"/>
            <ac:spMk id="10" creationId="{256A09F0-5487-6F8D-A911-92F2E4DFBC03}"/>
          </ac:spMkLst>
        </pc:spChg>
        <pc:spChg chg="add del mod">
          <ac:chgData name="Lourenço Mourão" userId="e018eab6aa81376f" providerId="LiveId" clId="{BAE09C82-FA7D-43D5-97DC-2410950AFBF7}" dt="2024-10-31T01:23:46.797" v="39506" actId="478"/>
          <ac:spMkLst>
            <pc:docMk/>
            <pc:sldMk cId="3894484403" sldId="265"/>
            <ac:spMk id="10" creationId="{9F104D18-B2D1-5C98-C3AE-4375A0D8C713}"/>
          </ac:spMkLst>
        </pc:spChg>
        <pc:spChg chg="add mod">
          <ac:chgData name="Lourenço Mourão" userId="e018eab6aa81376f" providerId="LiveId" clId="{BAE09C82-FA7D-43D5-97DC-2410950AFBF7}" dt="2024-10-27T18:28:32.482" v="9294" actId="767"/>
          <ac:spMkLst>
            <pc:docMk/>
            <pc:sldMk cId="3894484403" sldId="265"/>
            <ac:spMk id="11" creationId="{07DDEB95-31C9-CF98-0F77-530B491E4194}"/>
          </ac:spMkLst>
        </pc:spChg>
        <pc:spChg chg="add mod">
          <ac:chgData name="Lourenço Mourão" userId="e018eab6aa81376f" providerId="LiveId" clId="{BAE09C82-FA7D-43D5-97DC-2410950AFBF7}" dt="2024-11-03T20:37:33.606" v="51915" actId="1035"/>
          <ac:spMkLst>
            <pc:docMk/>
            <pc:sldMk cId="3894484403" sldId="265"/>
            <ac:spMk id="11" creationId="{92897080-C1AA-FBD4-A444-C2B4FC131A8A}"/>
          </ac:spMkLst>
        </pc:spChg>
        <pc:spChg chg="add del mod ord">
          <ac:chgData name="Lourenço Mourão" userId="e018eab6aa81376f" providerId="LiveId" clId="{BAE09C82-FA7D-43D5-97DC-2410950AFBF7}" dt="2024-11-01T18:58:55.859" v="41986" actId="478"/>
          <ac:spMkLst>
            <pc:docMk/>
            <pc:sldMk cId="3894484403" sldId="265"/>
            <ac:spMk id="12" creationId="{6E2BF968-7170-0065-1247-8DCDA178F283}"/>
          </ac:spMkLst>
        </pc:spChg>
        <pc:spChg chg="add del mod">
          <ac:chgData name="Lourenço Mourão" userId="e018eab6aa81376f" providerId="LiveId" clId="{BAE09C82-FA7D-43D5-97DC-2410950AFBF7}" dt="2024-10-27T18:32:19.372" v="9510" actId="478"/>
          <ac:spMkLst>
            <pc:docMk/>
            <pc:sldMk cId="3894484403" sldId="265"/>
            <ac:spMk id="12" creationId="{F0F8654D-34D9-20DA-CD51-F507D4430A5A}"/>
          </ac:spMkLst>
        </pc:spChg>
        <pc:spChg chg="add mod ord">
          <ac:chgData name="Lourenço Mourão" userId="e018eab6aa81376f" providerId="LiveId" clId="{BAE09C82-FA7D-43D5-97DC-2410950AFBF7}" dt="2024-10-31T00:55:03.869" v="38332" actId="1076"/>
          <ac:spMkLst>
            <pc:docMk/>
            <pc:sldMk cId="3894484403" sldId="265"/>
            <ac:spMk id="13" creationId="{6830EE40-2C4C-6ED2-C00D-047231C55C97}"/>
          </ac:spMkLst>
        </pc:spChg>
        <pc:spChg chg="add del mod">
          <ac:chgData name="Lourenço Mourão" userId="e018eab6aa81376f" providerId="LiveId" clId="{BAE09C82-FA7D-43D5-97DC-2410950AFBF7}" dt="2024-10-29T22:33:42.431" v="26467" actId="478"/>
          <ac:spMkLst>
            <pc:docMk/>
            <pc:sldMk cId="3894484403" sldId="265"/>
            <ac:spMk id="13" creationId="{F0990D46-4EB8-49A3-0205-A4AF07CE6284}"/>
          </ac:spMkLst>
        </pc:spChg>
        <pc:spChg chg="del">
          <ac:chgData name="Lourenço Mourão" userId="e018eab6aa81376f" providerId="LiveId" clId="{BAE09C82-FA7D-43D5-97DC-2410950AFBF7}" dt="2024-10-27T18:26:46.429" v="9172" actId="478"/>
          <ac:spMkLst>
            <pc:docMk/>
            <pc:sldMk cId="3894484403" sldId="265"/>
            <ac:spMk id="14" creationId="{0A372B34-5FA7-30D4-759C-E02785A5464F}"/>
          </ac:spMkLst>
        </pc:spChg>
        <pc:spChg chg="add del mod">
          <ac:chgData name="Lourenço Mourão" userId="e018eab6aa81376f" providerId="LiveId" clId="{BAE09C82-FA7D-43D5-97DC-2410950AFBF7}" dt="2024-11-01T18:59:15.699" v="41992" actId="478"/>
          <ac:spMkLst>
            <pc:docMk/>
            <pc:sldMk cId="3894484403" sldId="265"/>
            <ac:spMk id="14" creationId="{D9B0FABD-DFF2-9A80-BF4E-A1A77839D491}"/>
          </ac:spMkLst>
        </pc:spChg>
        <pc:spChg chg="add mod">
          <ac:chgData name="Lourenço Mourão" userId="e018eab6aa81376f" providerId="LiveId" clId="{BAE09C82-FA7D-43D5-97DC-2410950AFBF7}" dt="2024-11-03T20:37:33.606" v="51915" actId="1035"/>
          <ac:spMkLst>
            <pc:docMk/>
            <pc:sldMk cId="3894484403" sldId="265"/>
            <ac:spMk id="15" creationId="{03A3589D-E51D-4E74-4714-24BDA29B397B}"/>
          </ac:spMkLst>
        </pc:spChg>
        <pc:spChg chg="add mod">
          <ac:chgData name="Lourenço Mourão" userId="e018eab6aa81376f" providerId="LiveId" clId="{BAE09C82-FA7D-43D5-97DC-2410950AFBF7}" dt="2024-11-03T20:37:33.606" v="51915" actId="1035"/>
          <ac:spMkLst>
            <pc:docMk/>
            <pc:sldMk cId="3894484403" sldId="265"/>
            <ac:spMk id="16" creationId="{74B7A130-D3FC-5549-BF9F-5F05866905E8}"/>
          </ac:spMkLst>
        </pc:spChg>
        <pc:spChg chg="add del mod">
          <ac:chgData name="Lourenço Mourão" userId="e018eab6aa81376f" providerId="LiveId" clId="{BAE09C82-FA7D-43D5-97DC-2410950AFBF7}" dt="2024-10-27T18:29:20.513" v="9377" actId="478"/>
          <ac:spMkLst>
            <pc:docMk/>
            <pc:sldMk cId="3894484403" sldId="265"/>
            <ac:spMk id="17" creationId="{A2CD6883-F7B3-7D1A-A3A2-F73C8F49A79D}"/>
          </ac:spMkLst>
        </pc:spChg>
        <pc:spChg chg="add mod">
          <ac:chgData name="Lourenço Mourão" userId="e018eab6aa81376f" providerId="LiveId" clId="{BAE09C82-FA7D-43D5-97DC-2410950AFBF7}" dt="2024-11-03T20:37:33.606" v="51915" actId="1035"/>
          <ac:spMkLst>
            <pc:docMk/>
            <pc:sldMk cId="3894484403" sldId="265"/>
            <ac:spMk id="17" creationId="{B6F90AB2-27C9-5129-0DA8-E681094AF215}"/>
          </ac:spMkLst>
        </pc:spChg>
        <pc:spChg chg="add del mod">
          <ac:chgData name="Lourenço Mourão" userId="e018eab6aa81376f" providerId="LiveId" clId="{BAE09C82-FA7D-43D5-97DC-2410950AFBF7}" dt="2024-10-27T18:29:20.513" v="9377" actId="478"/>
          <ac:spMkLst>
            <pc:docMk/>
            <pc:sldMk cId="3894484403" sldId="265"/>
            <ac:spMk id="18" creationId="{013E8BC4-3766-F5F7-E066-101C9A4D896C}"/>
          </ac:spMkLst>
        </pc:spChg>
        <pc:spChg chg="add mod">
          <ac:chgData name="Lourenço Mourão" userId="e018eab6aa81376f" providerId="LiveId" clId="{BAE09C82-FA7D-43D5-97DC-2410950AFBF7}" dt="2024-11-03T20:37:33.606" v="51915" actId="1035"/>
          <ac:spMkLst>
            <pc:docMk/>
            <pc:sldMk cId="3894484403" sldId="265"/>
            <ac:spMk id="18" creationId="{30B9DC33-A823-1639-EB4A-F09F1147F22E}"/>
          </ac:spMkLst>
        </pc:spChg>
        <pc:spChg chg="add del mod">
          <ac:chgData name="Lourenço Mourão" userId="e018eab6aa81376f" providerId="LiveId" clId="{BAE09C82-FA7D-43D5-97DC-2410950AFBF7}" dt="2024-10-29T22:37:16.880" v="26539" actId="478"/>
          <ac:spMkLst>
            <pc:docMk/>
            <pc:sldMk cId="3894484403" sldId="265"/>
            <ac:spMk id="20" creationId="{EBE1C52C-9B9A-E905-61F1-27772BCE2CC5}"/>
          </ac:spMkLst>
        </pc:spChg>
        <pc:spChg chg="add del mod">
          <ac:chgData name="Lourenço Mourão" userId="e018eab6aa81376f" providerId="LiveId" clId="{BAE09C82-FA7D-43D5-97DC-2410950AFBF7}" dt="2024-10-27T18:35:30.878" v="9610" actId="478"/>
          <ac:spMkLst>
            <pc:docMk/>
            <pc:sldMk cId="3894484403" sldId="265"/>
            <ac:spMk id="22" creationId="{895A3E3E-32DE-4193-8356-7784A2A3E629}"/>
          </ac:spMkLst>
        </pc:spChg>
        <pc:spChg chg="add mod">
          <ac:chgData name="Lourenço Mourão" userId="e018eab6aa81376f" providerId="LiveId" clId="{BAE09C82-FA7D-43D5-97DC-2410950AFBF7}" dt="2024-11-03T20:37:33.606" v="51915" actId="1035"/>
          <ac:spMkLst>
            <pc:docMk/>
            <pc:sldMk cId="3894484403" sldId="265"/>
            <ac:spMk id="22" creationId="{B8436A97-1632-00FC-8B8A-F3C89408BB32}"/>
          </ac:spMkLst>
        </pc:spChg>
        <pc:spChg chg="add mod">
          <ac:chgData name="Lourenço Mourão" userId="e018eab6aa81376f" providerId="LiveId" clId="{BAE09C82-FA7D-43D5-97DC-2410950AFBF7}" dt="2024-11-03T20:37:33.606" v="51915" actId="1035"/>
          <ac:spMkLst>
            <pc:docMk/>
            <pc:sldMk cId="3894484403" sldId="265"/>
            <ac:spMk id="23" creationId="{1C6CAFE4-2A22-6CF8-0188-B3F1F8D35FE2}"/>
          </ac:spMkLst>
        </pc:spChg>
        <pc:spChg chg="add del mod">
          <ac:chgData name="Lourenço Mourão" userId="e018eab6aa81376f" providerId="LiveId" clId="{BAE09C82-FA7D-43D5-97DC-2410950AFBF7}" dt="2024-10-29T22:31:57.337" v="26329" actId="478"/>
          <ac:spMkLst>
            <pc:docMk/>
            <pc:sldMk cId="3894484403" sldId="265"/>
            <ac:spMk id="24" creationId="{0CA3FF88-8E29-56F2-8C94-5CD572ACAAB0}"/>
          </ac:spMkLst>
        </pc:spChg>
        <pc:spChg chg="add mod ord">
          <ac:chgData name="Lourenço Mourão" userId="e018eab6aa81376f" providerId="LiveId" clId="{BAE09C82-FA7D-43D5-97DC-2410950AFBF7}" dt="2024-11-03T20:37:33.606" v="51915" actId="1035"/>
          <ac:spMkLst>
            <pc:docMk/>
            <pc:sldMk cId="3894484403" sldId="265"/>
            <ac:spMk id="24" creationId="{BA26D12F-B34C-D0B9-8DCA-C56D7DF4491D}"/>
          </ac:spMkLst>
        </pc:spChg>
        <pc:spChg chg="add del mod">
          <ac:chgData name="Lourenço Mourão" userId="e018eab6aa81376f" providerId="LiveId" clId="{BAE09C82-FA7D-43D5-97DC-2410950AFBF7}" dt="2024-10-29T22:31:55.435" v="26328" actId="478"/>
          <ac:spMkLst>
            <pc:docMk/>
            <pc:sldMk cId="3894484403" sldId="265"/>
            <ac:spMk id="25" creationId="{FEADCD9C-51A4-00A3-CE68-8E95D1A331C6}"/>
          </ac:spMkLst>
        </pc:spChg>
        <pc:spChg chg="add del mod">
          <ac:chgData name="Lourenço Mourão" userId="e018eab6aa81376f" providerId="LiveId" clId="{BAE09C82-FA7D-43D5-97DC-2410950AFBF7}" dt="2024-10-29T22:32:24.549" v="26332" actId="478"/>
          <ac:spMkLst>
            <pc:docMk/>
            <pc:sldMk cId="3894484403" sldId="265"/>
            <ac:spMk id="26" creationId="{B03D25B1-3DD5-AEE3-0981-7935944A5EF2}"/>
          </ac:spMkLst>
        </pc:spChg>
        <pc:spChg chg="add del mod">
          <ac:chgData name="Lourenço Mourão" userId="e018eab6aa81376f" providerId="LiveId" clId="{BAE09C82-FA7D-43D5-97DC-2410950AFBF7}" dt="2024-10-29T22:32:26.753" v="26333" actId="478"/>
          <ac:spMkLst>
            <pc:docMk/>
            <pc:sldMk cId="3894484403" sldId="265"/>
            <ac:spMk id="27" creationId="{8F63B6DA-ED08-BB6B-4D0E-BF8B69B23124}"/>
          </ac:spMkLst>
        </pc:spChg>
        <pc:spChg chg="del">
          <ac:chgData name="Lourenço Mourão" userId="e018eab6aa81376f" providerId="LiveId" clId="{BAE09C82-FA7D-43D5-97DC-2410950AFBF7}" dt="2024-10-27T18:26:46.429" v="9172" actId="478"/>
          <ac:spMkLst>
            <pc:docMk/>
            <pc:sldMk cId="3894484403" sldId="265"/>
            <ac:spMk id="28" creationId="{1959895C-DCAD-DE2E-3E2C-048E640E71B0}"/>
          </ac:spMkLst>
        </pc:spChg>
        <pc:spChg chg="del">
          <ac:chgData name="Lourenço Mourão" userId="e018eab6aa81376f" providerId="LiveId" clId="{BAE09C82-FA7D-43D5-97DC-2410950AFBF7}" dt="2024-10-27T18:26:46.429" v="9172" actId="478"/>
          <ac:spMkLst>
            <pc:docMk/>
            <pc:sldMk cId="3894484403" sldId="265"/>
            <ac:spMk id="29" creationId="{063FF5A3-3370-7202-8179-DB3A94DE8DBF}"/>
          </ac:spMkLst>
        </pc:spChg>
        <pc:spChg chg="del">
          <ac:chgData name="Lourenço Mourão" userId="e018eab6aa81376f" providerId="LiveId" clId="{BAE09C82-FA7D-43D5-97DC-2410950AFBF7}" dt="2024-10-27T18:26:46.429" v="9172" actId="478"/>
          <ac:spMkLst>
            <pc:docMk/>
            <pc:sldMk cId="3894484403" sldId="265"/>
            <ac:spMk id="31" creationId="{468DF0AF-4CB2-AF90-65C6-A3C3451F001C}"/>
          </ac:spMkLst>
        </pc:spChg>
        <pc:spChg chg="del">
          <ac:chgData name="Lourenço Mourão" userId="e018eab6aa81376f" providerId="LiveId" clId="{BAE09C82-FA7D-43D5-97DC-2410950AFBF7}" dt="2024-10-27T18:26:46.429" v="9172" actId="478"/>
          <ac:spMkLst>
            <pc:docMk/>
            <pc:sldMk cId="3894484403" sldId="265"/>
            <ac:spMk id="32" creationId="{3FA6D98F-55FA-3D95-4AA7-3C2BE41AFFCA}"/>
          </ac:spMkLst>
        </pc:spChg>
        <pc:spChg chg="del">
          <ac:chgData name="Lourenço Mourão" userId="e018eab6aa81376f" providerId="LiveId" clId="{BAE09C82-FA7D-43D5-97DC-2410950AFBF7}" dt="2024-10-27T18:26:46.429" v="9172" actId="478"/>
          <ac:spMkLst>
            <pc:docMk/>
            <pc:sldMk cId="3894484403" sldId="265"/>
            <ac:spMk id="33" creationId="{44E70955-3070-66ED-A492-1935B03B8B73}"/>
          </ac:spMkLst>
        </pc:spChg>
        <pc:spChg chg="add del mod ord">
          <ac:chgData name="Lourenço Mourão" userId="e018eab6aa81376f" providerId="LiveId" clId="{BAE09C82-FA7D-43D5-97DC-2410950AFBF7}" dt="2024-10-31T01:23:46.797" v="39506" actId="478"/>
          <ac:spMkLst>
            <pc:docMk/>
            <pc:sldMk cId="3894484403" sldId="265"/>
            <ac:spMk id="34" creationId="{27E6E102-89BA-72A1-6A6F-EEE36C0E89D0}"/>
          </ac:spMkLst>
        </pc:spChg>
        <pc:spChg chg="add del mod">
          <ac:chgData name="Lourenço Mourão" userId="e018eab6aa81376f" providerId="LiveId" clId="{BAE09C82-FA7D-43D5-97DC-2410950AFBF7}" dt="2024-10-27T18:58:32.140" v="10036" actId="478"/>
          <ac:spMkLst>
            <pc:docMk/>
            <pc:sldMk cId="3894484403" sldId="265"/>
            <ac:spMk id="35" creationId="{865B1ED3-1503-C608-1867-3C900E4A4EAF}"/>
          </ac:spMkLst>
        </pc:spChg>
        <pc:spChg chg="add del mod">
          <ac:chgData name="Lourenço Mourão" userId="e018eab6aa81376f" providerId="LiveId" clId="{BAE09C82-FA7D-43D5-97DC-2410950AFBF7}" dt="2024-10-27T18:49:58.417" v="9755" actId="478"/>
          <ac:spMkLst>
            <pc:docMk/>
            <pc:sldMk cId="3894484403" sldId="265"/>
            <ac:spMk id="36" creationId="{4560153D-CF52-09EA-48A1-0C24518CA4F5}"/>
          </ac:spMkLst>
        </pc:spChg>
        <pc:spChg chg="add mod">
          <ac:chgData name="Lourenço Mourão" userId="e018eab6aa81376f" providerId="LiveId" clId="{BAE09C82-FA7D-43D5-97DC-2410950AFBF7}" dt="2024-11-03T20:37:33.606" v="51915" actId="1035"/>
          <ac:spMkLst>
            <pc:docMk/>
            <pc:sldMk cId="3894484403" sldId="265"/>
            <ac:spMk id="37" creationId="{0202395E-55EB-E598-A282-1A44F572184A}"/>
          </ac:spMkLst>
        </pc:spChg>
        <pc:spChg chg="add mod">
          <ac:chgData name="Lourenço Mourão" userId="e018eab6aa81376f" providerId="LiveId" clId="{BAE09C82-FA7D-43D5-97DC-2410950AFBF7}" dt="2024-11-03T20:37:33.606" v="51915" actId="1035"/>
          <ac:spMkLst>
            <pc:docMk/>
            <pc:sldMk cId="3894484403" sldId="265"/>
            <ac:spMk id="38" creationId="{F0B9E0A1-ACE7-5791-3EC2-0C78CED51010}"/>
          </ac:spMkLst>
        </pc:spChg>
        <pc:spChg chg="add del mod">
          <ac:chgData name="Lourenço Mourão" userId="e018eab6aa81376f" providerId="LiveId" clId="{BAE09C82-FA7D-43D5-97DC-2410950AFBF7}" dt="2024-10-27T18:54:20.101" v="9910" actId="478"/>
          <ac:spMkLst>
            <pc:docMk/>
            <pc:sldMk cId="3894484403" sldId="265"/>
            <ac:spMk id="39" creationId="{934BD207-8EAA-A52F-039B-A2B1287CA0BA}"/>
          </ac:spMkLst>
        </pc:spChg>
        <pc:spChg chg="add del mod">
          <ac:chgData name="Lourenço Mourão" userId="e018eab6aa81376f" providerId="LiveId" clId="{BAE09C82-FA7D-43D5-97DC-2410950AFBF7}" dt="2024-10-27T18:54:15.929" v="9907" actId="478"/>
          <ac:spMkLst>
            <pc:docMk/>
            <pc:sldMk cId="3894484403" sldId="265"/>
            <ac:spMk id="40" creationId="{9A33A1DA-BB7D-6E66-CA78-300B609049A1}"/>
          </ac:spMkLst>
        </pc:spChg>
        <pc:spChg chg="add del mod">
          <ac:chgData name="Lourenço Mourão" userId="e018eab6aa81376f" providerId="LiveId" clId="{BAE09C82-FA7D-43D5-97DC-2410950AFBF7}" dt="2024-10-29T22:39:04.440" v="26567" actId="478"/>
          <ac:spMkLst>
            <pc:docMk/>
            <pc:sldMk cId="3894484403" sldId="265"/>
            <ac:spMk id="41" creationId="{F0B51F83-5AED-F11F-41DA-F3DEE59D9B38}"/>
          </ac:spMkLst>
        </pc:spChg>
        <pc:spChg chg="add del mod">
          <ac:chgData name="Lourenço Mourão" userId="e018eab6aa81376f" providerId="LiveId" clId="{BAE09C82-FA7D-43D5-97DC-2410950AFBF7}" dt="2024-10-27T18:54:17.266" v="9908" actId="478"/>
          <ac:spMkLst>
            <pc:docMk/>
            <pc:sldMk cId="3894484403" sldId="265"/>
            <ac:spMk id="42" creationId="{1560DB0E-BC4C-FBA5-C291-687769584413}"/>
          </ac:spMkLst>
        </pc:spChg>
        <pc:spChg chg="add mod ord">
          <ac:chgData name="Lourenço Mourão" userId="e018eab6aa81376f" providerId="LiveId" clId="{BAE09C82-FA7D-43D5-97DC-2410950AFBF7}" dt="2024-11-03T20:37:33.606" v="51915" actId="1035"/>
          <ac:spMkLst>
            <pc:docMk/>
            <pc:sldMk cId="3894484403" sldId="265"/>
            <ac:spMk id="43" creationId="{D5DA67D6-7668-4820-408D-D32493C293B8}"/>
          </ac:spMkLst>
        </pc:spChg>
        <pc:spChg chg="add del mod">
          <ac:chgData name="Lourenço Mourão" userId="e018eab6aa81376f" providerId="LiveId" clId="{BAE09C82-FA7D-43D5-97DC-2410950AFBF7}" dt="2024-10-29T22:41:15.039" v="26692" actId="478"/>
          <ac:spMkLst>
            <pc:docMk/>
            <pc:sldMk cId="3894484403" sldId="265"/>
            <ac:spMk id="44" creationId="{6B0957B1-F665-3842-8701-224A44929D43}"/>
          </ac:spMkLst>
        </pc:spChg>
        <pc:spChg chg="add mod ord">
          <ac:chgData name="Lourenço Mourão" userId="e018eab6aa81376f" providerId="LiveId" clId="{BAE09C82-FA7D-43D5-97DC-2410950AFBF7}" dt="2024-11-03T20:37:33.606" v="51915" actId="1035"/>
          <ac:spMkLst>
            <pc:docMk/>
            <pc:sldMk cId="3894484403" sldId="265"/>
            <ac:spMk id="45" creationId="{F722CDF0-B2E6-DBB7-BB58-EC420C23611F}"/>
          </ac:spMkLst>
        </pc:spChg>
        <pc:spChg chg="add del mod ord">
          <ac:chgData name="Lourenço Mourão" userId="e018eab6aa81376f" providerId="LiveId" clId="{BAE09C82-FA7D-43D5-97DC-2410950AFBF7}" dt="2024-10-31T01:23:46.797" v="39506" actId="478"/>
          <ac:spMkLst>
            <pc:docMk/>
            <pc:sldMk cId="3894484403" sldId="265"/>
            <ac:spMk id="46" creationId="{DEBF3415-91EC-1614-2CF0-EFF826CB2EC9}"/>
          </ac:spMkLst>
        </pc:spChg>
        <pc:spChg chg="add del mod">
          <ac:chgData name="Lourenço Mourão" userId="e018eab6aa81376f" providerId="LiveId" clId="{BAE09C82-FA7D-43D5-97DC-2410950AFBF7}" dt="2024-10-27T20:23:59.688" v="11394" actId="478"/>
          <ac:spMkLst>
            <pc:docMk/>
            <pc:sldMk cId="3894484403" sldId="265"/>
            <ac:spMk id="47" creationId="{582D54C8-2D16-0942-EF76-BC539327381A}"/>
          </ac:spMkLst>
        </pc:spChg>
        <pc:spChg chg="add mod">
          <ac:chgData name="Lourenço Mourão" userId="e018eab6aa81376f" providerId="LiveId" clId="{BAE09C82-FA7D-43D5-97DC-2410950AFBF7}" dt="2024-10-27T19:02:19.315" v="10198"/>
          <ac:spMkLst>
            <pc:docMk/>
            <pc:sldMk cId="3894484403" sldId="265"/>
            <ac:spMk id="48" creationId="{FA10B738-2587-5926-E7EF-91C168095631}"/>
          </ac:spMkLst>
        </pc:spChg>
        <pc:spChg chg="add del mod">
          <ac:chgData name="Lourenço Mourão" userId="e018eab6aa81376f" providerId="LiveId" clId="{BAE09C82-FA7D-43D5-97DC-2410950AFBF7}" dt="2024-10-27T20:24:02.159" v="11395" actId="478"/>
          <ac:spMkLst>
            <pc:docMk/>
            <pc:sldMk cId="3894484403" sldId="265"/>
            <ac:spMk id="49" creationId="{8E6AFD93-E6A9-5CC6-28CB-B76CB8C93E2B}"/>
          </ac:spMkLst>
        </pc:spChg>
        <pc:picChg chg="del">
          <ac:chgData name="Lourenço Mourão" userId="e018eab6aa81376f" providerId="LiveId" clId="{BAE09C82-FA7D-43D5-97DC-2410950AFBF7}" dt="2024-10-27T18:26:46.429" v="9172" actId="478"/>
          <ac:picMkLst>
            <pc:docMk/>
            <pc:sldMk cId="3894484403" sldId="265"/>
            <ac:picMk id="15" creationId="{7210EFC6-99A8-4D48-54F8-5BA45DD0D3A6}"/>
          </ac:picMkLst>
        </pc:picChg>
        <pc:picChg chg="del">
          <ac:chgData name="Lourenço Mourão" userId="e018eab6aa81376f" providerId="LiveId" clId="{BAE09C82-FA7D-43D5-97DC-2410950AFBF7}" dt="2024-10-27T18:26:46.429" v="9172" actId="478"/>
          <ac:picMkLst>
            <pc:docMk/>
            <pc:sldMk cId="3894484403" sldId="265"/>
            <ac:picMk id="16" creationId="{1A8A277F-EB01-17A1-08B9-93335DF34AAF}"/>
          </ac:picMkLst>
        </pc:picChg>
        <pc:picChg chg="del">
          <ac:chgData name="Lourenço Mourão" userId="e018eab6aa81376f" providerId="LiveId" clId="{BAE09C82-FA7D-43D5-97DC-2410950AFBF7}" dt="2024-10-27T18:26:46.429" v="9172" actId="478"/>
          <ac:picMkLst>
            <pc:docMk/>
            <pc:sldMk cId="3894484403" sldId="265"/>
            <ac:picMk id="19" creationId="{18AEC0D6-504C-B2F5-E28F-51DDB88C7F95}"/>
          </ac:picMkLst>
        </pc:picChg>
        <pc:picChg chg="add del mod">
          <ac:chgData name="Lourenço Mourão" userId="e018eab6aa81376f" providerId="LiveId" clId="{BAE09C82-FA7D-43D5-97DC-2410950AFBF7}" dt="2024-10-31T01:25:33.802" v="39672" actId="478"/>
          <ac:picMkLst>
            <pc:docMk/>
            <pc:sldMk cId="3894484403" sldId="265"/>
            <ac:picMk id="19" creationId="{D3715595-9728-70FA-1E1F-1E61B711DB55}"/>
          </ac:picMkLst>
        </pc:picChg>
        <pc:picChg chg="add del mod">
          <ac:chgData name="Lourenço Mourão" userId="e018eab6aa81376f" providerId="LiveId" clId="{BAE09C82-FA7D-43D5-97DC-2410950AFBF7}" dt="2024-10-31T01:25:33.802" v="39672" actId="478"/>
          <ac:picMkLst>
            <pc:docMk/>
            <pc:sldMk cId="3894484403" sldId="265"/>
            <ac:picMk id="20" creationId="{06A0E4B8-2584-857C-953E-FE4E5BD06A99}"/>
          </ac:picMkLst>
        </pc:picChg>
        <pc:picChg chg="add del mod">
          <ac:chgData name="Lourenço Mourão" userId="e018eab6aa81376f" providerId="LiveId" clId="{BAE09C82-FA7D-43D5-97DC-2410950AFBF7}" dt="2024-10-31T01:25:33.802" v="39672" actId="478"/>
          <ac:picMkLst>
            <pc:docMk/>
            <pc:sldMk cId="3894484403" sldId="265"/>
            <ac:picMk id="21" creationId="{2523BD48-A258-A9BB-E0DE-DF44E767BC79}"/>
          </ac:picMkLst>
        </pc:picChg>
        <pc:picChg chg="del">
          <ac:chgData name="Lourenço Mourão" userId="e018eab6aa81376f" providerId="LiveId" clId="{BAE09C82-FA7D-43D5-97DC-2410950AFBF7}" dt="2024-10-27T18:26:46.429" v="9172" actId="478"/>
          <ac:picMkLst>
            <pc:docMk/>
            <pc:sldMk cId="3894484403" sldId="265"/>
            <ac:picMk id="21" creationId="{DEDB509C-DBD6-BFCE-78E3-9603227D5332}"/>
          </ac:picMkLst>
        </pc:picChg>
        <pc:picChg chg="del">
          <ac:chgData name="Lourenço Mourão" userId="e018eab6aa81376f" providerId="LiveId" clId="{BAE09C82-FA7D-43D5-97DC-2410950AFBF7}" dt="2024-10-27T18:26:46.429" v="9172" actId="478"/>
          <ac:picMkLst>
            <pc:docMk/>
            <pc:sldMk cId="3894484403" sldId="265"/>
            <ac:picMk id="23" creationId="{BA6D97B6-A172-AD72-E703-895DC1003B55}"/>
          </ac:picMkLst>
        </pc:picChg>
        <pc:picChg chg="add mod">
          <ac:chgData name="Lourenço Mourão" userId="e018eab6aa81376f" providerId="LiveId" clId="{BAE09C82-FA7D-43D5-97DC-2410950AFBF7}" dt="2024-11-03T20:37:33.606" v="51915" actId="1035"/>
          <ac:picMkLst>
            <pc:docMk/>
            <pc:sldMk cId="3894484403" sldId="265"/>
            <ac:picMk id="25" creationId="{2809612F-CCC6-42CD-B9BC-9EA36CED776F}"/>
          </ac:picMkLst>
        </pc:picChg>
        <pc:picChg chg="del">
          <ac:chgData name="Lourenço Mourão" userId="e018eab6aa81376f" providerId="LiveId" clId="{BAE09C82-FA7D-43D5-97DC-2410950AFBF7}" dt="2024-10-27T18:26:46.429" v="9172" actId="478"/>
          <ac:picMkLst>
            <pc:docMk/>
            <pc:sldMk cId="3894484403" sldId="265"/>
            <ac:picMk id="30" creationId="{632A61B9-5343-DAB3-507B-BD88BCAB30E7}"/>
          </ac:picMkLst>
        </pc:picChg>
        <pc:picChg chg="add del mod">
          <ac:chgData name="Lourenço Mourão" userId="e018eab6aa81376f" providerId="LiveId" clId="{BAE09C82-FA7D-43D5-97DC-2410950AFBF7}" dt="2024-10-31T01:23:46.797" v="39506" actId="478"/>
          <ac:picMkLst>
            <pc:docMk/>
            <pc:sldMk cId="3894484403" sldId="265"/>
            <ac:picMk id="51" creationId="{836C03F2-64EE-AF00-8ADA-3B52D7CCC88D}"/>
          </ac:picMkLst>
        </pc:picChg>
        <pc:picChg chg="add del mod">
          <ac:chgData name="Lourenço Mourão" userId="e018eab6aa81376f" providerId="LiveId" clId="{BAE09C82-FA7D-43D5-97DC-2410950AFBF7}" dt="2024-10-27T20:24:58.749" v="11431" actId="478"/>
          <ac:picMkLst>
            <pc:docMk/>
            <pc:sldMk cId="3894484403" sldId="265"/>
            <ac:picMk id="53" creationId="{5D28F4BE-57B4-1B39-9954-EF275356A28E}"/>
          </ac:picMkLst>
        </pc:picChg>
        <pc:picChg chg="add mod">
          <ac:chgData name="Lourenço Mourão" userId="e018eab6aa81376f" providerId="LiveId" clId="{BAE09C82-FA7D-43D5-97DC-2410950AFBF7}" dt="2024-11-03T20:37:33.606" v="51915" actId="1035"/>
          <ac:picMkLst>
            <pc:docMk/>
            <pc:sldMk cId="3894484403" sldId="265"/>
            <ac:picMk id="55" creationId="{529BEBA7-A1A7-7E4F-1B69-E89C9BA0063B}"/>
          </ac:picMkLst>
        </pc:picChg>
        <pc:picChg chg="add mod">
          <ac:chgData name="Lourenço Mourão" userId="e018eab6aa81376f" providerId="LiveId" clId="{BAE09C82-FA7D-43D5-97DC-2410950AFBF7}" dt="2024-11-03T20:37:33.606" v="51915" actId="1035"/>
          <ac:picMkLst>
            <pc:docMk/>
            <pc:sldMk cId="3894484403" sldId="265"/>
            <ac:picMk id="57" creationId="{2F291EC7-629E-B61F-C9E5-832BEB85FFED}"/>
          </ac:picMkLst>
        </pc:picChg>
        <pc:picChg chg="add mod">
          <ac:chgData name="Lourenço Mourão" userId="e018eab6aa81376f" providerId="LiveId" clId="{BAE09C82-FA7D-43D5-97DC-2410950AFBF7}" dt="2024-11-03T20:37:33.606" v="51915" actId="1035"/>
          <ac:picMkLst>
            <pc:docMk/>
            <pc:sldMk cId="3894484403" sldId="265"/>
            <ac:picMk id="59" creationId="{3520896E-CE50-EBD4-B5BA-A79C0B1B0E51}"/>
          </ac:picMkLst>
        </pc:picChg>
      </pc:sldChg>
      <pc:sldChg chg="add del">
        <pc:chgData name="Lourenço Mourão" userId="e018eab6aa81376f" providerId="LiveId" clId="{BAE09C82-FA7D-43D5-97DC-2410950AFBF7}" dt="2024-10-27T18:28:11.851" v="9273"/>
        <pc:sldMkLst>
          <pc:docMk/>
          <pc:sldMk cId="1753952915" sldId="266"/>
        </pc:sldMkLst>
      </pc:sldChg>
      <pc:sldChg chg="addSp delSp modSp add del mod ord setBg modShow">
        <pc:chgData name="Lourenço Mourão" userId="e018eab6aa81376f" providerId="LiveId" clId="{BAE09C82-FA7D-43D5-97DC-2410950AFBF7}" dt="2024-11-11T16:04:27.943" v="70738" actId="2696"/>
        <pc:sldMkLst>
          <pc:docMk/>
          <pc:sldMk cId="2397112727" sldId="266"/>
        </pc:sldMkLst>
        <pc:spChg chg="del">
          <ac:chgData name="Lourenço Mourão" userId="e018eab6aa81376f" providerId="LiveId" clId="{BAE09C82-FA7D-43D5-97DC-2410950AFBF7}" dt="2024-10-27T19:04:55.720" v="10219" actId="478"/>
          <ac:spMkLst>
            <pc:docMk/>
            <pc:sldMk cId="2397112727" sldId="266"/>
            <ac:spMk id="2" creationId="{A61D8375-8955-14BB-B0E4-E29A7154A3FC}"/>
          </ac:spMkLst>
        </pc:spChg>
        <pc:spChg chg="add mod">
          <ac:chgData name="Lourenço Mourão" userId="e018eab6aa81376f" providerId="LiveId" clId="{BAE09C82-FA7D-43D5-97DC-2410950AFBF7}" dt="2024-10-27T20:14:30.025" v="11128" actId="1035"/>
          <ac:spMkLst>
            <pc:docMk/>
            <pc:sldMk cId="2397112727" sldId="266"/>
            <ac:spMk id="3" creationId="{86729BBD-5043-6F29-5133-9FEDBD1755CE}"/>
          </ac:spMkLst>
        </pc:spChg>
        <pc:spChg chg="del">
          <ac:chgData name="Lourenço Mourão" userId="e018eab6aa81376f" providerId="LiveId" clId="{BAE09C82-FA7D-43D5-97DC-2410950AFBF7}" dt="2024-10-27T19:04:55.720" v="10219" actId="478"/>
          <ac:spMkLst>
            <pc:docMk/>
            <pc:sldMk cId="2397112727" sldId="266"/>
            <ac:spMk id="4" creationId="{78DE957E-089C-4D70-8757-05228C96BDB1}"/>
          </ac:spMkLst>
        </pc:spChg>
        <pc:spChg chg="del">
          <ac:chgData name="Lourenço Mourão" userId="e018eab6aa81376f" providerId="LiveId" clId="{BAE09C82-FA7D-43D5-97DC-2410950AFBF7}" dt="2024-10-27T19:04:55.720" v="10219" actId="478"/>
          <ac:spMkLst>
            <pc:docMk/>
            <pc:sldMk cId="2397112727" sldId="266"/>
            <ac:spMk id="5" creationId="{7C1390F1-C31B-2D67-B302-ADD59E91BD9A}"/>
          </ac:spMkLst>
        </pc:spChg>
        <pc:spChg chg="add mod">
          <ac:chgData name="Lourenço Mourão" userId="e018eab6aa81376f" providerId="LiveId" clId="{BAE09C82-FA7D-43D5-97DC-2410950AFBF7}" dt="2024-10-27T20:14:30.025" v="11128" actId="1035"/>
          <ac:spMkLst>
            <pc:docMk/>
            <pc:sldMk cId="2397112727" sldId="266"/>
            <ac:spMk id="6" creationId="{E2508F25-166C-EED1-9DDB-C97AF588626C}"/>
          </ac:spMkLst>
        </pc:spChg>
        <pc:spChg chg="add del mod">
          <ac:chgData name="Lourenço Mourão" userId="e018eab6aa81376f" providerId="LiveId" clId="{BAE09C82-FA7D-43D5-97DC-2410950AFBF7}" dt="2024-10-27T19:07:31.054" v="10255" actId="478"/>
          <ac:spMkLst>
            <pc:docMk/>
            <pc:sldMk cId="2397112727" sldId="266"/>
            <ac:spMk id="7" creationId="{AB045A9C-328F-4404-E1EB-2252DAB9ED0C}"/>
          </ac:spMkLst>
        </pc:spChg>
        <pc:spChg chg="mod">
          <ac:chgData name="Lourenço Mourão" userId="e018eab6aa81376f" providerId="LiveId" clId="{BAE09C82-FA7D-43D5-97DC-2410950AFBF7}" dt="2024-10-27T21:36:03.869" v="13327" actId="1076"/>
          <ac:spMkLst>
            <pc:docMk/>
            <pc:sldMk cId="2397112727" sldId="266"/>
            <ac:spMk id="8" creationId="{C8096D01-592E-2C7C-675F-6E7ECBF407DE}"/>
          </ac:spMkLst>
        </pc:spChg>
        <pc:spChg chg="add del mod">
          <ac:chgData name="Lourenço Mourão" userId="e018eab6aa81376f" providerId="LiveId" clId="{BAE09C82-FA7D-43D5-97DC-2410950AFBF7}" dt="2024-10-27T19:07:31.054" v="10255" actId="478"/>
          <ac:spMkLst>
            <pc:docMk/>
            <pc:sldMk cId="2397112727" sldId="266"/>
            <ac:spMk id="9" creationId="{A4C5E7D2-1877-D364-F67A-DC7C56CFCF9D}"/>
          </ac:spMkLst>
        </pc:spChg>
        <pc:spChg chg="del">
          <ac:chgData name="Lourenço Mourão" userId="e018eab6aa81376f" providerId="LiveId" clId="{BAE09C82-FA7D-43D5-97DC-2410950AFBF7}" dt="2024-10-27T19:04:55.720" v="10219" actId="478"/>
          <ac:spMkLst>
            <pc:docMk/>
            <pc:sldMk cId="2397112727" sldId="266"/>
            <ac:spMk id="10" creationId="{1C68FB37-8A44-DAD0-9D4E-BE247D9129A9}"/>
          </ac:spMkLst>
        </pc:spChg>
        <pc:spChg chg="add del mod">
          <ac:chgData name="Lourenço Mourão" userId="e018eab6aa81376f" providerId="LiveId" clId="{BAE09C82-FA7D-43D5-97DC-2410950AFBF7}" dt="2024-10-27T19:07:31.054" v="10255" actId="478"/>
          <ac:spMkLst>
            <pc:docMk/>
            <pc:sldMk cId="2397112727" sldId="266"/>
            <ac:spMk id="11" creationId="{7AC86E43-E0E3-89F1-A5E1-9C7D0354C3B6}"/>
          </ac:spMkLst>
        </pc:spChg>
        <pc:spChg chg="add del mod">
          <ac:chgData name="Lourenço Mourão" userId="e018eab6aa81376f" providerId="LiveId" clId="{BAE09C82-FA7D-43D5-97DC-2410950AFBF7}" dt="2024-10-27T19:07:31.054" v="10255" actId="478"/>
          <ac:spMkLst>
            <pc:docMk/>
            <pc:sldMk cId="2397112727" sldId="266"/>
            <ac:spMk id="12" creationId="{EC1356F8-222F-66FE-87CA-A798F28FA940}"/>
          </ac:spMkLst>
        </pc:spChg>
        <pc:spChg chg="del">
          <ac:chgData name="Lourenço Mourão" userId="e018eab6aa81376f" providerId="LiveId" clId="{BAE09C82-FA7D-43D5-97DC-2410950AFBF7}" dt="2024-10-27T19:04:55.720" v="10219" actId="478"/>
          <ac:spMkLst>
            <pc:docMk/>
            <pc:sldMk cId="2397112727" sldId="266"/>
            <ac:spMk id="13" creationId="{EFE5B4C9-FBE6-A1F6-ADF8-349EC862B2D5}"/>
          </ac:spMkLst>
        </pc:spChg>
        <pc:spChg chg="add del mod">
          <ac:chgData name="Lourenço Mourão" userId="e018eab6aa81376f" providerId="LiveId" clId="{BAE09C82-FA7D-43D5-97DC-2410950AFBF7}" dt="2024-10-27T19:07:31.054" v="10255" actId="478"/>
          <ac:spMkLst>
            <pc:docMk/>
            <pc:sldMk cId="2397112727" sldId="266"/>
            <ac:spMk id="14" creationId="{B3FF6466-421E-0901-F8B8-7F96E9105877}"/>
          </ac:spMkLst>
        </pc:spChg>
        <pc:spChg chg="add del mod">
          <ac:chgData name="Lourenço Mourão" userId="e018eab6aa81376f" providerId="LiveId" clId="{BAE09C82-FA7D-43D5-97DC-2410950AFBF7}" dt="2024-10-27T19:07:34.571" v="10256" actId="478"/>
          <ac:spMkLst>
            <pc:docMk/>
            <pc:sldMk cId="2397112727" sldId="266"/>
            <ac:spMk id="15" creationId="{D3B50138-FF8E-1E8F-9E6F-D71033711CB2}"/>
          </ac:spMkLst>
        </pc:spChg>
        <pc:spChg chg="add del mod">
          <ac:chgData name="Lourenço Mourão" userId="e018eab6aa81376f" providerId="LiveId" clId="{BAE09C82-FA7D-43D5-97DC-2410950AFBF7}" dt="2024-10-27T19:07:31.054" v="10255" actId="478"/>
          <ac:spMkLst>
            <pc:docMk/>
            <pc:sldMk cId="2397112727" sldId="266"/>
            <ac:spMk id="16" creationId="{A2FE60B2-3612-4F37-8801-C3B525CE05B5}"/>
          </ac:spMkLst>
        </pc:spChg>
        <pc:spChg chg="add del mod">
          <ac:chgData name="Lourenço Mourão" userId="e018eab6aa81376f" providerId="LiveId" clId="{BAE09C82-FA7D-43D5-97DC-2410950AFBF7}" dt="2024-10-27T19:07:31.054" v="10255" actId="478"/>
          <ac:spMkLst>
            <pc:docMk/>
            <pc:sldMk cId="2397112727" sldId="266"/>
            <ac:spMk id="17" creationId="{A9EEBF3E-B22D-3013-7367-76B18B37306F}"/>
          </ac:spMkLst>
        </pc:spChg>
        <pc:spChg chg="add del mod">
          <ac:chgData name="Lourenço Mourão" userId="e018eab6aa81376f" providerId="LiveId" clId="{BAE09C82-FA7D-43D5-97DC-2410950AFBF7}" dt="2024-10-27T19:07:31.054" v="10255" actId="478"/>
          <ac:spMkLst>
            <pc:docMk/>
            <pc:sldMk cId="2397112727" sldId="266"/>
            <ac:spMk id="18" creationId="{0ACA47AE-AB79-9EF7-7AF0-F41D6ADAEB99}"/>
          </ac:spMkLst>
        </pc:spChg>
        <pc:spChg chg="add del mod">
          <ac:chgData name="Lourenço Mourão" userId="e018eab6aa81376f" providerId="LiveId" clId="{BAE09C82-FA7D-43D5-97DC-2410950AFBF7}" dt="2024-10-27T19:07:34.571" v="10256" actId="478"/>
          <ac:spMkLst>
            <pc:docMk/>
            <pc:sldMk cId="2397112727" sldId="266"/>
            <ac:spMk id="19" creationId="{5AFCB56C-BE4F-7863-CF44-03C5C6086B44}"/>
          </ac:spMkLst>
        </pc:spChg>
        <pc:spChg chg="del">
          <ac:chgData name="Lourenço Mourão" userId="e018eab6aa81376f" providerId="LiveId" clId="{BAE09C82-FA7D-43D5-97DC-2410950AFBF7}" dt="2024-10-27T19:04:55.720" v="10219" actId="478"/>
          <ac:spMkLst>
            <pc:docMk/>
            <pc:sldMk cId="2397112727" sldId="266"/>
            <ac:spMk id="20" creationId="{07A6C0EE-B4C1-4CB1-87AF-AC9F9CA282BD}"/>
          </ac:spMkLst>
        </pc:spChg>
        <pc:spChg chg="add del mod">
          <ac:chgData name="Lourenço Mourão" userId="e018eab6aa81376f" providerId="LiveId" clId="{BAE09C82-FA7D-43D5-97DC-2410950AFBF7}" dt="2024-10-27T19:07:34.571" v="10256" actId="478"/>
          <ac:spMkLst>
            <pc:docMk/>
            <pc:sldMk cId="2397112727" sldId="266"/>
            <ac:spMk id="21" creationId="{71F01A91-1673-2138-461F-61A946C3EBB6}"/>
          </ac:spMkLst>
        </pc:spChg>
        <pc:spChg chg="add del mod">
          <ac:chgData name="Lourenço Mourão" userId="e018eab6aa81376f" providerId="LiveId" clId="{BAE09C82-FA7D-43D5-97DC-2410950AFBF7}" dt="2024-10-27T19:07:34.571" v="10256" actId="478"/>
          <ac:spMkLst>
            <pc:docMk/>
            <pc:sldMk cId="2397112727" sldId="266"/>
            <ac:spMk id="22" creationId="{BCAC2EC2-60AE-C7D1-FEEE-37D0960CE970}"/>
          </ac:spMkLst>
        </pc:spChg>
        <pc:spChg chg="add del mod">
          <ac:chgData name="Lourenço Mourão" userId="e018eab6aa81376f" providerId="LiveId" clId="{BAE09C82-FA7D-43D5-97DC-2410950AFBF7}" dt="2024-10-27T19:07:34.571" v="10256" actId="478"/>
          <ac:spMkLst>
            <pc:docMk/>
            <pc:sldMk cId="2397112727" sldId="266"/>
            <ac:spMk id="23" creationId="{C81DB557-56C9-423A-C30E-DEFBDF99500E}"/>
          </ac:spMkLst>
        </pc:spChg>
        <pc:spChg chg="del">
          <ac:chgData name="Lourenço Mourão" userId="e018eab6aa81376f" providerId="LiveId" clId="{BAE09C82-FA7D-43D5-97DC-2410950AFBF7}" dt="2024-10-27T19:04:55.720" v="10219" actId="478"/>
          <ac:spMkLst>
            <pc:docMk/>
            <pc:sldMk cId="2397112727" sldId="266"/>
            <ac:spMk id="24" creationId="{C0D69EC8-2AC4-E10F-607C-770BDD9AB5AA}"/>
          </ac:spMkLst>
        </pc:spChg>
        <pc:spChg chg="del">
          <ac:chgData name="Lourenço Mourão" userId="e018eab6aa81376f" providerId="LiveId" clId="{BAE09C82-FA7D-43D5-97DC-2410950AFBF7}" dt="2024-10-27T19:04:55.720" v="10219" actId="478"/>
          <ac:spMkLst>
            <pc:docMk/>
            <pc:sldMk cId="2397112727" sldId="266"/>
            <ac:spMk id="25" creationId="{95DEE55C-A959-DC36-4F50-D45A3BE51813}"/>
          </ac:spMkLst>
        </pc:spChg>
        <pc:spChg chg="del">
          <ac:chgData name="Lourenço Mourão" userId="e018eab6aa81376f" providerId="LiveId" clId="{BAE09C82-FA7D-43D5-97DC-2410950AFBF7}" dt="2024-10-27T19:04:55.720" v="10219" actId="478"/>
          <ac:spMkLst>
            <pc:docMk/>
            <pc:sldMk cId="2397112727" sldId="266"/>
            <ac:spMk id="26" creationId="{856433CE-D593-D1C6-A1EB-0F7096BC2808}"/>
          </ac:spMkLst>
        </pc:spChg>
        <pc:spChg chg="del">
          <ac:chgData name="Lourenço Mourão" userId="e018eab6aa81376f" providerId="LiveId" clId="{BAE09C82-FA7D-43D5-97DC-2410950AFBF7}" dt="2024-10-27T19:04:55.720" v="10219" actId="478"/>
          <ac:spMkLst>
            <pc:docMk/>
            <pc:sldMk cId="2397112727" sldId="266"/>
            <ac:spMk id="27" creationId="{639D8AF4-3594-2B6B-005E-A4425F85493E}"/>
          </ac:spMkLst>
        </pc:spChg>
        <pc:spChg chg="add del mod">
          <ac:chgData name="Lourenço Mourão" userId="e018eab6aa81376f" providerId="LiveId" clId="{BAE09C82-FA7D-43D5-97DC-2410950AFBF7}" dt="2024-10-27T19:07:34.571" v="10256" actId="478"/>
          <ac:spMkLst>
            <pc:docMk/>
            <pc:sldMk cId="2397112727" sldId="266"/>
            <ac:spMk id="28" creationId="{636D038E-08B7-7DDE-A01C-7D14247D0B54}"/>
          </ac:spMkLst>
        </pc:spChg>
        <pc:spChg chg="add del mod">
          <ac:chgData name="Lourenço Mourão" userId="e018eab6aa81376f" providerId="LiveId" clId="{BAE09C82-FA7D-43D5-97DC-2410950AFBF7}" dt="2024-10-27T19:28:40.872" v="10817" actId="478"/>
          <ac:spMkLst>
            <pc:docMk/>
            <pc:sldMk cId="2397112727" sldId="266"/>
            <ac:spMk id="29" creationId="{0B6970FC-C18A-C95C-7DC5-E5282C337AFB}"/>
          </ac:spMkLst>
        </pc:spChg>
        <pc:spChg chg="add mod ord">
          <ac:chgData name="Lourenço Mourão" userId="e018eab6aa81376f" providerId="LiveId" clId="{BAE09C82-FA7D-43D5-97DC-2410950AFBF7}" dt="2024-10-30T04:27:42.587" v="37741" actId="167"/>
          <ac:spMkLst>
            <pc:docMk/>
            <pc:sldMk cId="2397112727" sldId="266"/>
            <ac:spMk id="30" creationId="{A072E9E1-39CF-8719-B86F-4AFF40977BFC}"/>
          </ac:spMkLst>
        </pc:spChg>
        <pc:spChg chg="add del mod">
          <ac:chgData name="Lourenço Mourão" userId="e018eab6aa81376f" providerId="LiveId" clId="{BAE09C82-FA7D-43D5-97DC-2410950AFBF7}" dt="2024-10-30T04:30:56.478" v="37927" actId="478"/>
          <ac:spMkLst>
            <pc:docMk/>
            <pc:sldMk cId="2397112727" sldId="266"/>
            <ac:spMk id="31" creationId="{03D5726A-9399-D7D0-1E8D-F8CC0FBFFB01}"/>
          </ac:spMkLst>
        </pc:spChg>
        <pc:spChg chg="add del mod">
          <ac:chgData name="Lourenço Mourão" userId="e018eab6aa81376f" providerId="LiveId" clId="{BAE09C82-FA7D-43D5-97DC-2410950AFBF7}" dt="2024-10-30T04:30:56.478" v="37927" actId="478"/>
          <ac:spMkLst>
            <pc:docMk/>
            <pc:sldMk cId="2397112727" sldId="266"/>
            <ac:spMk id="32" creationId="{48BAF2BA-A7CC-3791-0EE6-B94711F07A29}"/>
          </ac:spMkLst>
        </pc:spChg>
        <pc:spChg chg="add del mod">
          <ac:chgData name="Lourenço Mourão" userId="e018eab6aa81376f" providerId="LiveId" clId="{BAE09C82-FA7D-43D5-97DC-2410950AFBF7}" dt="2024-10-30T04:30:56.478" v="37927" actId="478"/>
          <ac:spMkLst>
            <pc:docMk/>
            <pc:sldMk cId="2397112727" sldId="266"/>
            <ac:spMk id="33" creationId="{D1A4F77E-820A-2205-AD31-CC18B8740E7D}"/>
          </ac:spMkLst>
        </pc:spChg>
        <pc:spChg chg="del">
          <ac:chgData name="Lourenço Mourão" userId="e018eab6aa81376f" providerId="LiveId" clId="{BAE09C82-FA7D-43D5-97DC-2410950AFBF7}" dt="2024-10-27T19:04:55.720" v="10219" actId="478"/>
          <ac:spMkLst>
            <pc:docMk/>
            <pc:sldMk cId="2397112727" sldId="266"/>
            <ac:spMk id="34" creationId="{3A9EB94E-F5D9-567F-E069-9ACF7668FE2C}"/>
          </ac:spMkLst>
        </pc:spChg>
        <pc:spChg chg="add del mod">
          <ac:chgData name="Lourenço Mourão" userId="e018eab6aa81376f" providerId="LiveId" clId="{BAE09C82-FA7D-43D5-97DC-2410950AFBF7}" dt="2024-10-30T04:30:56.478" v="37927" actId="478"/>
          <ac:spMkLst>
            <pc:docMk/>
            <pc:sldMk cId="2397112727" sldId="266"/>
            <ac:spMk id="35" creationId="{6A3E57B8-2A6F-D2B2-573E-A03AF518220C}"/>
          </ac:spMkLst>
        </pc:spChg>
        <pc:spChg chg="add del mod">
          <ac:chgData name="Lourenço Mourão" userId="e018eab6aa81376f" providerId="LiveId" clId="{BAE09C82-FA7D-43D5-97DC-2410950AFBF7}" dt="2024-10-30T04:30:56.478" v="37927" actId="478"/>
          <ac:spMkLst>
            <pc:docMk/>
            <pc:sldMk cId="2397112727" sldId="266"/>
            <ac:spMk id="36" creationId="{9340EE4D-35A8-2763-6508-EDDAE571F0F0}"/>
          </ac:spMkLst>
        </pc:spChg>
        <pc:spChg chg="del">
          <ac:chgData name="Lourenço Mourão" userId="e018eab6aa81376f" providerId="LiveId" clId="{BAE09C82-FA7D-43D5-97DC-2410950AFBF7}" dt="2024-10-27T19:04:55.720" v="10219" actId="478"/>
          <ac:spMkLst>
            <pc:docMk/>
            <pc:sldMk cId="2397112727" sldId="266"/>
            <ac:spMk id="37" creationId="{69878ACC-4953-E95E-2CA7-BF76DA0DC73A}"/>
          </ac:spMkLst>
        </pc:spChg>
        <pc:spChg chg="del">
          <ac:chgData name="Lourenço Mourão" userId="e018eab6aa81376f" providerId="LiveId" clId="{BAE09C82-FA7D-43D5-97DC-2410950AFBF7}" dt="2024-10-27T19:04:55.720" v="10219" actId="478"/>
          <ac:spMkLst>
            <pc:docMk/>
            <pc:sldMk cId="2397112727" sldId="266"/>
            <ac:spMk id="38" creationId="{2275749F-860B-52FD-48C1-B93F2D229FF1}"/>
          </ac:spMkLst>
        </pc:spChg>
        <pc:spChg chg="add del mod">
          <ac:chgData name="Lourenço Mourão" userId="e018eab6aa81376f" providerId="LiveId" clId="{BAE09C82-FA7D-43D5-97DC-2410950AFBF7}" dt="2024-10-27T19:23:47.425" v="10687" actId="478"/>
          <ac:spMkLst>
            <pc:docMk/>
            <pc:sldMk cId="2397112727" sldId="266"/>
            <ac:spMk id="39" creationId="{FE34B5AE-888A-6F7E-C3B0-7FDB161CD965}"/>
          </ac:spMkLst>
        </pc:spChg>
        <pc:spChg chg="add del mod">
          <ac:chgData name="Lourenço Mourão" userId="e018eab6aa81376f" providerId="LiveId" clId="{BAE09C82-FA7D-43D5-97DC-2410950AFBF7}" dt="2024-10-27T19:20:19.926" v="10620" actId="478"/>
          <ac:spMkLst>
            <pc:docMk/>
            <pc:sldMk cId="2397112727" sldId="266"/>
            <ac:spMk id="40" creationId="{784E7D24-CBFE-A427-D782-9502711613A8}"/>
          </ac:spMkLst>
        </pc:spChg>
        <pc:spChg chg="del">
          <ac:chgData name="Lourenço Mourão" userId="e018eab6aa81376f" providerId="LiveId" clId="{BAE09C82-FA7D-43D5-97DC-2410950AFBF7}" dt="2024-10-27T19:04:55.720" v="10219" actId="478"/>
          <ac:spMkLst>
            <pc:docMk/>
            <pc:sldMk cId="2397112727" sldId="266"/>
            <ac:spMk id="41" creationId="{8224357F-FA5B-D1F3-CD12-13F25BBC137F}"/>
          </ac:spMkLst>
        </pc:spChg>
        <pc:spChg chg="add del mod">
          <ac:chgData name="Lourenço Mourão" userId="e018eab6aa81376f" providerId="LiveId" clId="{BAE09C82-FA7D-43D5-97DC-2410950AFBF7}" dt="2024-10-27T19:20:47.624" v="10626" actId="478"/>
          <ac:spMkLst>
            <pc:docMk/>
            <pc:sldMk cId="2397112727" sldId="266"/>
            <ac:spMk id="42" creationId="{241DA874-E963-FF8D-8BBB-CE1D24F4C71A}"/>
          </ac:spMkLst>
        </pc:spChg>
        <pc:spChg chg="del">
          <ac:chgData name="Lourenço Mourão" userId="e018eab6aa81376f" providerId="LiveId" clId="{BAE09C82-FA7D-43D5-97DC-2410950AFBF7}" dt="2024-10-27T19:04:55.720" v="10219" actId="478"/>
          <ac:spMkLst>
            <pc:docMk/>
            <pc:sldMk cId="2397112727" sldId="266"/>
            <ac:spMk id="43" creationId="{05A56502-FF34-208F-E0AD-C84814E753FE}"/>
          </ac:spMkLst>
        </pc:spChg>
        <pc:spChg chg="del">
          <ac:chgData name="Lourenço Mourão" userId="e018eab6aa81376f" providerId="LiveId" clId="{BAE09C82-FA7D-43D5-97DC-2410950AFBF7}" dt="2024-10-27T19:04:55.720" v="10219" actId="478"/>
          <ac:spMkLst>
            <pc:docMk/>
            <pc:sldMk cId="2397112727" sldId="266"/>
            <ac:spMk id="44" creationId="{80ED5C88-AEBA-993B-C8F1-7F5E4C04CFB1}"/>
          </ac:spMkLst>
        </pc:spChg>
        <pc:spChg chg="del">
          <ac:chgData name="Lourenço Mourão" userId="e018eab6aa81376f" providerId="LiveId" clId="{BAE09C82-FA7D-43D5-97DC-2410950AFBF7}" dt="2024-10-27T19:04:55.720" v="10219" actId="478"/>
          <ac:spMkLst>
            <pc:docMk/>
            <pc:sldMk cId="2397112727" sldId="266"/>
            <ac:spMk id="45" creationId="{FB4207A8-13F0-D49C-45D9-880CC5CF0E1A}"/>
          </ac:spMkLst>
        </pc:spChg>
        <pc:spChg chg="del">
          <ac:chgData name="Lourenço Mourão" userId="e018eab6aa81376f" providerId="LiveId" clId="{BAE09C82-FA7D-43D5-97DC-2410950AFBF7}" dt="2024-10-27T19:04:55.720" v="10219" actId="478"/>
          <ac:spMkLst>
            <pc:docMk/>
            <pc:sldMk cId="2397112727" sldId="266"/>
            <ac:spMk id="46" creationId="{59E655F1-5A31-0028-D6CC-9677A8CD3E61}"/>
          </ac:spMkLst>
        </pc:spChg>
        <pc:spChg chg="del">
          <ac:chgData name="Lourenço Mourão" userId="e018eab6aa81376f" providerId="LiveId" clId="{BAE09C82-FA7D-43D5-97DC-2410950AFBF7}" dt="2024-10-27T19:04:55.720" v="10219" actId="478"/>
          <ac:spMkLst>
            <pc:docMk/>
            <pc:sldMk cId="2397112727" sldId="266"/>
            <ac:spMk id="47" creationId="{02789A20-EFE5-13D2-80A6-2CFD1E010917}"/>
          </ac:spMkLst>
        </pc:spChg>
        <pc:spChg chg="add del mod">
          <ac:chgData name="Lourenço Mourão" userId="e018eab6aa81376f" providerId="LiveId" clId="{BAE09C82-FA7D-43D5-97DC-2410950AFBF7}" dt="2024-10-30T04:30:56.478" v="37927" actId="478"/>
          <ac:spMkLst>
            <pc:docMk/>
            <pc:sldMk cId="2397112727" sldId="266"/>
            <ac:spMk id="48" creationId="{118D7505-8F71-5BC0-BDFA-7D9BF452C0AE}"/>
          </ac:spMkLst>
        </pc:spChg>
        <pc:spChg chg="del">
          <ac:chgData name="Lourenço Mourão" userId="e018eab6aa81376f" providerId="LiveId" clId="{BAE09C82-FA7D-43D5-97DC-2410950AFBF7}" dt="2024-10-27T19:04:55.720" v="10219" actId="478"/>
          <ac:spMkLst>
            <pc:docMk/>
            <pc:sldMk cId="2397112727" sldId="266"/>
            <ac:spMk id="49" creationId="{35843C8D-5EC6-ABE6-F489-DC34EEE674CE}"/>
          </ac:spMkLst>
        </pc:spChg>
        <pc:spChg chg="add del mod">
          <ac:chgData name="Lourenço Mourão" userId="e018eab6aa81376f" providerId="LiveId" clId="{BAE09C82-FA7D-43D5-97DC-2410950AFBF7}" dt="2024-10-30T04:30:56.478" v="37927" actId="478"/>
          <ac:spMkLst>
            <pc:docMk/>
            <pc:sldMk cId="2397112727" sldId="266"/>
            <ac:spMk id="50" creationId="{489D1DCA-BD4F-53CB-AAA0-1F549DADC360}"/>
          </ac:spMkLst>
        </pc:spChg>
        <pc:spChg chg="add del mod">
          <ac:chgData name="Lourenço Mourão" userId="e018eab6aa81376f" providerId="LiveId" clId="{BAE09C82-FA7D-43D5-97DC-2410950AFBF7}" dt="2024-10-30T04:30:56.478" v="37927" actId="478"/>
          <ac:spMkLst>
            <pc:docMk/>
            <pc:sldMk cId="2397112727" sldId="266"/>
            <ac:spMk id="54" creationId="{C727941A-8354-10A7-9670-B231A14CF782}"/>
          </ac:spMkLst>
        </pc:spChg>
        <pc:spChg chg="add del mod">
          <ac:chgData name="Lourenço Mourão" userId="e018eab6aa81376f" providerId="LiveId" clId="{BAE09C82-FA7D-43D5-97DC-2410950AFBF7}" dt="2024-10-30T04:30:56.478" v="37927" actId="478"/>
          <ac:spMkLst>
            <pc:docMk/>
            <pc:sldMk cId="2397112727" sldId="266"/>
            <ac:spMk id="55" creationId="{5E4E2B2B-0635-D016-911C-E8DD8F79424E}"/>
          </ac:spMkLst>
        </pc:spChg>
        <pc:spChg chg="add del mod">
          <ac:chgData name="Lourenço Mourão" userId="e018eab6aa81376f" providerId="LiveId" clId="{BAE09C82-FA7D-43D5-97DC-2410950AFBF7}" dt="2024-10-30T04:30:56.478" v="37927" actId="478"/>
          <ac:spMkLst>
            <pc:docMk/>
            <pc:sldMk cId="2397112727" sldId="266"/>
            <ac:spMk id="56" creationId="{96C1057D-3867-34E3-D197-714250E1C8CB}"/>
          </ac:spMkLst>
        </pc:spChg>
        <pc:spChg chg="add mod ord">
          <ac:chgData name="Lourenço Mourão" userId="e018eab6aa81376f" providerId="LiveId" clId="{BAE09C82-FA7D-43D5-97DC-2410950AFBF7}" dt="2024-10-28T02:06:35.222" v="17359" actId="166"/>
          <ac:spMkLst>
            <pc:docMk/>
            <pc:sldMk cId="2397112727" sldId="266"/>
            <ac:spMk id="57" creationId="{BB0F2EC1-2E55-E0F9-5871-C4B0D8054D16}"/>
          </ac:spMkLst>
        </pc:spChg>
        <pc:spChg chg="add del mod">
          <ac:chgData name="Lourenço Mourão" userId="e018eab6aa81376f" providerId="LiveId" clId="{BAE09C82-FA7D-43D5-97DC-2410950AFBF7}" dt="2024-10-30T04:30:56.478" v="37927" actId="478"/>
          <ac:spMkLst>
            <pc:docMk/>
            <pc:sldMk cId="2397112727" sldId="266"/>
            <ac:spMk id="66" creationId="{41B476C6-8F9D-8FA6-E01D-C8EA06D7439A}"/>
          </ac:spMkLst>
        </pc:spChg>
        <pc:spChg chg="add mod">
          <ac:chgData name="Lourenço Mourão" userId="e018eab6aa81376f" providerId="LiveId" clId="{BAE09C82-FA7D-43D5-97DC-2410950AFBF7}" dt="2024-10-27T20:14:30.025" v="11128" actId="1035"/>
          <ac:spMkLst>
            <pc:docMk/>
            <pc:sldMk cId="2397112727" sldId="266"/>
            <ac:spMk id="67" creationId="{76AEB94A-8EA5-9527-CE52-B0259FB25B17}"/>
          </ac:spMkLst>
        </pc:spChg>
        <pc:spChg chg="add mod">
          <ac:chgData name="Lourenço Mourão" userId="e018eab6aa81376f" providerId="LiveId" clId="{BAE09C82-FA7D-43D5-97DC-2410950AFBF7}" dt="2024-10-27T20:18:42.943" v="11343" actId="20577"/>
          <ac:spMkLst>
            <pc:docMk/>
            <pc:sldMk cId="2397112727" sldId="266"/>
            <ac:spMk id="68" creationId="{2F6D451E-84DE-2DAD-8097-6814F7FFBFA6}"/>
          </ac:spMkLst>
        </pc:spChg>
        <pc:spChg chg="add mod">
          <ac:chgData name="Lourenço Mourão" userId="e018eab6aa81376f" providerId="LiveId" clId="{BAE09C82-FA7D-43D5-97DC-2410950AFBF7}" dt="2024-10-27T20:14:30.025" v="11128" actId="1035"/>
          <ac:spMkLst>
            <pc:docMk/>
            <pc:sldMk cId="2397112727" sldId="266"/>
            <ac:spMk id="69" creationId="{C430024F-7D63-89EE-685A-C4C041D6F070}"/>
          </ac:spMkLst>
        </pc:spChg>
        <pc:spChg chg="add mod">
          <ac:chgData name="Lourenço Mourão" userId="e018eab6aa81376f" providerId="LiveId" clId="{BAE09C82-FA7D-43D5-97DC-2410950AFBF7}" dt="2024-10-27T20:17:32.553" v="11279" actId="1038"/>
          <ac:spMkLst>
            <pc:docMk/>
            <pc:sldMk cId="2397112727" sldId="266"/>
            <ac:spMk id="70" creationId="{EDB9F165-19CC-7454-C843-B7984A5F254B}"/>
          </ac:spMkLst>
        </pc:spChg>
        <pc:spChg chg="add mod">
          <ac:chgData name="Lourenço Mourão" userId="e018eab6aa81376f" providerId="LiveId" clId="{BAE09C82-FA7D-43D5-97DC-2410950AFBF7}" dt="2024-10-27T20:17:32.553" v="11279" actId="1038"/>
          <ac:spMkLst>
            <pc:docMk/>
            <pc:sldMk cId="2397112727" sldId="266"/>
            <ac:spMk id="71" creationId="{2A0B66B5-D4AF-0F02-9481-5A78AA8D5937}"/>
          </ac:spMkLst>
        </pc:spChg>
        <pc:spChg chg="add mod">
          <ac:chgData name="Lourenço Mourão" userId="e018eab6aa81376f" providerId="LiveId" clId="{BAE09C82-FA7D-43D5-97DC-2410950AFBF7}" dt="2024-10-27T20:14:30.025" v="11128" actId="1035"/>
          <ac:spMkLst>
            <pc:docMk/>
            <pc:sldMk cId="2397112727" sldId="266"/>
            <ac:spMk id="72" creationId="{03D67D57-179E-598F-BEBC-7978A8CB1785}"/>
          </ac:spMkLst>
        </pc:spChg>
        <pc:spChg chg="add mod">
          <ac:chgData name="Lourenço Mourão" userId="e018eab6aa81376f" providerId="LiveId" clId="{BAE09C82-FA7D-43D5-97DC-2410950AFBF7}" dt="2024-10-27T20:14:30.025" v="11128" actId="1035"/>
          <ac:spMkLst>
            <pc:docMk/>
            <pc:sldMk cId="2397112727" sldId="266"/>
            <ac:spMk id="73" creationId="{2ABF19AC-4400-118B-A9A4-D50A3FD6823A}"/>
          </ac:spMkLst>
        </pc:spChg>
        <pc:spChg chg="add mod">
          <ac:chgData name="Lourenço Mourão" userId="e018eab6aa81376f" providerId="LiveId" clId="{BAE09C82-FA7D-43D5-97DC-2410950AFBF7}" dt="2024-10-27T20:56:16.726" v="12145" actId="1035"/>
          <ac:spMkLst>
            <pc:docMk/>
            <pc:sldMk cId="2397112727" sldId="266"/>
            <ac:spMk id="75" creationId="{FE8F85A3-5B69-A733-8D99-78504524BFFE}"/>
          </ac:spMkLst>
        </pc:spChg>
        <pc:spChg chg="add mod">
          <ac:chgData name="Lourenço Mourão" userId="e018eab6aa81376f" providerId="LiveId" clId="{BAE09C82-FA7D-43D5-97DC-2410950AFBF7}" dt="2024-10-27T20:19:49.242" v="11375" actId="1037"/>
          <ac:spMkLst>
            <pc:docMk/>
            <pc:sldMk cId="2397112727" sldId="266"/>
            <ac:spMk id="76" creationId="{4837E37B-A918-F3FF-6A15-48D6FC0F47FE}"/>
          </ac:spMkLst>
        </pc:spChg>
        <pc:spChg chg="add mod">
          <ac:chgData name="Lourenço Mourão" userId="e018eab6aa81376f" providerId="LiveId" clId="{BAE09C82-FA7D-43D5-97DC-2410950AFBF7}" dt="2024-10-27T20:15:58.258" v="11210" actId="1076"/>
          <ac:spMkLst>
            <pc:docMk/>
            <pc:sldMk cId="2397112727" sldId="266"/>
            <ac:spMk id="77" creationId="{9DC3C4DE-4D84-00EE-DDEF-B30A54B67DDF}"/>
          </ac:spMkLst>
        </pc:spChg>
        <pc:spChg chg="add mod">
          <ac:chgData name="Lourenço Mourão" userId="e018eab6aa81376f" providerId="LiveId" clId="{BAE09C82-FA7D-43D5-97DC-2410950AFBF7}" dt="2024-10-27T20:15:58.258" v="11210" actId="1076"/>
          <ac:spMkLst>
            <pc:docMk/>
            <pc:sldMk cId="2397112727" sldId="266"/>
            <ac:spMk id="78" creationId="{4B1F19B9-D0FF-1A12-5994-F28D91BAEFB0}"/>
          </ac:spMkLst>
        </pc:spChg>
        <pc:spChg chg="add del mod">
          <ac:chgData name="Lourenço Mourão" userId="e018eab6aa81376f" providerId="LiveId" clId="{BAE09C82-FA7D-43D5-97DC-2410950AFBF7}" dt="2024-10-28T00:35:46.183" v="15777" actId="11529"/>
          <ac:spMkLst>
            <pc:docMk/>
            <pc:sldMk cId="2397112727" sldId="266"/>
            <ac:spMk id="79" creationId="{420B330A-91AE-D38A-0F69-27E48EF5E6E5}"/>
          </ac:spMkLst>
        </pc:spChg>
        <pc:picChg chg="add mod">
          <ac:chgData name="Lourenço Mourão" userId="e018eab6aa81376f" providerId="LiveId" clId="{BAE09C82-FA7D-43D5-97DC-2410950AFBF7}" dt="2024-10-28T03:06:15.512" v="17394" actId="1076"/>
          <ac:picMkLst>
            <pc:docMk/>
            <pc:sldMk cId="2397112727" sldId="266"/>
            <ac:picMk id="59" creationId="{19AC5122-FF5B-D888-5C84-2F69B251B1E6}"/>
          </ac:picMkLst>
        </pc:picChg>
        <pc:picChg chg="add mod">
          <ac:chgData name="Lourenço Mourão" userId="e018eab6aa81376f" providerId="LiveId" clId="{BAE09C82-FA7D-43D5-97DC-2410950AFBF7}" dt="2024-10-28T03:06:05.442" v="17382" actId="1036"/>
          <ac:picMkLst>
            <pc:docMk/>
            <pc:sldMk cId="2397112727" sldId="266"/>
            <ac:picMk id="61" creationId="{99C90BED-57C6-0E83-6BD6-5D701A3EE146}"/>
          </ac:picMkLst>
        </pc:picChg>
        <pc:picChg chg="add mod">
          <ac:chgData name="Lourenço Mourão" userId="e018eab6aa81376f" providerId="LiveId" clId="{BAE09C82-FA7D-43D5-97DC-2410950AFBF7}" dt="2024-10-28T03:06:32.448" v="17405" actId="1037"/>
          <ac:picMkLst>
            <pc:docMk/>
            <pc:sldMk cId="2397112727" sldId="266"/>
            <ac:picMk id="63" creationId="{A30DAAA7-E261-74F9-58B0-78596C178305}"/>
          </ac:picMkLst>
        </pc:picChg>
        <pc:picChg chg="add mod">
          <ac:chgData name="Lourenço Mourão" userId="e018eab6aa81376f" providerId="LiveId" clId="{BAE09C82-FA7D-43D5-97DC-2410950AFBF7}" dt="2024-10-28T03:06:36.064" v="17406" actId="1038"/>
          <ac:picMkLst>
            <pc:docMk/>
            <pc:sldMk cId="2397112727" sldId="266"/>
            <ac:picMk id="65" creationId="{0EEE7243-B8A6-188A-ED3E-E703B14CF374}"/>
          </ac:picMkLst>
        </pc:picChg>
        <pc:cxnChg chg="add del mod">
          <ac:chgData name="Lourenço Mourão" userId="e018eab6aa81376f" providerId="LiveId" clId="{BAE09C82-FA7D-43D5-97DC-2410950AFBF7}" dt="2024-10-30T04:30:56.478" v="37927" actId="478"/>
          <ac:cxnSpMkLst>
            <pc:docMk/>
            <pc:sldMk cId="2397112727" sldId="266"/>
            <ac:cxnSpMk id="52" creationId="{DD72A521-5722-A58C-AF39-B50E7DDC4FE9}"/>
          </ac:cxnSpMkLst>
        </pc:cxnChg>
        <pc:cxnChg chg="add mod">
          <ac:chgData name="Lourenço Mourão" userId="e018eab6aa81376f" providerId="LiveId" clId="{BAE09C82-FA7D-43D5-97DC-2410950AFBF7}" dt="2024-10-28T02:00:34.428" v="17324" actId="1582"/>
          <ac:cxnSpMkLst>
            <pc:docMk/>
            <pc:sldMk cId="2397112727" sldId="266"/>
            <ac:cxnSpMk id="74" creationId="{03E60C6E-BAB8-EB23-7D2F-134D9024C8E1}"/>
          </ac:cxnSpMkLst>
        </pc:cxnChg>
      </pc:sldChg>
      <pc:sldChg chg="addSp delSp modSp add del mod ord modNotesTx">
        <pc:chgData name="Lourenço Mourão" userId="e018eab6aa81376f" providerId="LiveId" clId="{BAE09C82-FA7D-43D5-97DC-2410950AFBF7}" dt="2024-11-01T19:54:20.018" v="43243" actId="47"/>
        <pc:sldMkLst>
          <pc:docMk/>
          <pc:sldMk cId="962334701" sldId="267"/>
        </pc:sldMkLst>
        <pc:spChg chg="add del mod">
          <ac:chgData name="Lourenço Mourão" userId="e018eab6aa81376f" providerId="LiveId" clId="{BAE09C82-FA7D-43D5-97DC-2410950AFBF7}" dt="2024-10-29T22:57:35.954" v="26865" actId="478"/>
          <ac:spMkLst>
            <pc:docMk/>
            <pc:sldMk cId="962334701" sldId="267"/>
            <ac:spMk id="2" creationId="{B57B82C8-8F4B-B39C-92F1-40BFD5011562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3" creationId="{1BED6A8D-1CAB-6FFF-2853-8D851B6ADEC2}"/>
          </ac:spMkLst>
        </pc:spChg>
        <pc:spChg chg="add mod">
          <ac:chgData name="Lourenço Mourão" userId="e018eab6aa81376f" providerId="LiveId" clId="{BAE09C82-FA7D-43D5-97DC-2410950AFBF7}" dt="2024-10-29T22:57:30.149" v="26863" actId="20577"/>
          <ac:spMkLst>
            <pc:docMk/>
            <pc:sldMk cId="962334701" sldId="267"/>
            <ac:spMk id="4" creationId="{A86CF03E-2C5D-2920-6771-3E9607BD558C}"/>
          </ac:spMkLst>
        </pc:spChg>
        <pc:spChg chg="add del mod">
          <ac:chgData name="Lourenço Mourão" userId="e018eab6aa81376f" providerId="LiveId" clId="{BAE09C82-FA7D-43D5-97DC-2410950AFBF7}" dt="2024-10-29T22:58:22.606" v="27028" actId="478"/>
          <ac:spMkLst>
            <pc:docMk/>
            <pc:sldMk cId="962334701" sldId="267"/>
            <ac:spMk id="5" creationId="{1E8A543D-A981-F7FA-8E69-55ED1A444ED6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6" creationId="{16C2A9AF-5877-CE35-B5C8-D61692CCD353}"/>
          </ac:spMkLst>
        </pc:spChg>
        <pc:spChg chg="add del mod">
          <ac:chgData name="Lourenço Mourão" userId="e018eab6aa81376f" providerId="LiveId" clId="{BAE09C82-FA7D-43D5-97DC-2410950AFBF7}" dt="2024-10-29T22:58:19.726" v="27027" actId="478"/>
          <ac:spMkLst>
            <pc:docMk/>
            <pc:sldMk cId="962334701" sldId="267"/>
            <ac:spMk id="7" creationId="{5DF8D049-7379-88CC-5CB3-4225432AB59C}"/>
          </ac:spMkLst>
        </pc:spChg>
        <pc:spChg chg="mod">
          <ac:chgData name="Lourenço Mourão" userId="e018eab6aa81376f" providerId="LiveId" clId="{BAE09C82-FA7D-43D5-97DC-2410950AFBF7}" dt="2024-10-27T21:35:55.147" v="13326" actId="1076"/>
          <ac:spMkLst>
            <pc:docMk/>
            <pc:sldMk cId="962334701" sldId="267"/>
            <ac:spMk id="8" creationId="{9807F133-A5ED-6762-0C14-ED0E44B48146}"/>
          </ac:spMkLst>
        </pc:spChg>
        <pc:spChg chg="add mod">
          <ac:chgData name="Lourenço Mourão" userId="e018eab6aa81376f" providerId="LiveId" clId="{BAE09C82-FA7D-43D5-97DC-2410950AFBF7}" dt="2024-10-29T22:59:23.485" v="27045" actId="1076"/>
          <ac:spMkLst>
            <pc:docMk/>
            <pc:sldMk cId="962334701" sldId="267"/>
            <ac:spMk id="9" creationId="{B0B20A4E-1B9C-CCC3-46C0-8A8559992A29}"/>
          </ac:spMkLst>
        </pc:spChg>
        <pc:spChg chg="add mod">
          <ac:chgData name="Lourenço Mourão" userId="e018eab6aa81376f" providerId="LiveId" clId="{BAE09C82-FA7D-43D5-97DC-2410950AFBF7}" dt="2024-10-29T22:59:28.689" v="27049" actId="20577"/>
          <ac:spMkLst>
            <pc:docMk/>
            <pc:sldMk cId="962334701" sldId="267"/>
            <ac:spMk id="10" creationId="{1F821079-ECC8-7EA8-8D25-0A1DA32697D3}"/>
          </ac:spMkLst>
        </pc:spChg>
        <pc:spChg chg="add mod">
          <ac:chgData name="Lourenço Mourão" userId="e018eab6aa81376f" providerId="LiveId" clId="{BAE09C82-FA7D-43D5-97DC-2410950AFBF7}" dt="2024-10-27T21:02:50.704" v="12271" actId="1038"/>
          <ac:spMkLst>
            <pc:docMk/>
            <pc:sldMk cId="962334701" sldId="267"/>
            <ac:spMk id="11" creationId="{05D9C4CE-54AA-9377-9539-9092921DBDB0}"/>
          </ac:spMkLst>
        </pc:spChg>
        <pc:spChg chg="add mod">
          <ac:chgData name="Lourenço Mourão" userId="e018eab6aa81376f" providerId="LiveId" clId="{BAE09C82-FA7D-43D5-97DC-2410950AFBF7}" dt="2024-10-27T21:02:50.704" v="12271" actId="1038"/>
          <ac:spMkLst>
            <pc:docMk/>
            <pc:sldMk cId="962334701" sldId="267"/>
            <ac:spMk id="12" creationId="{B5801623-EAB9-F864-09C3-D30F161B557C}"/>
          </ac:spMkLst>
        </pc:spChg>
        <pc:spChg chg="add del mod">
          <ac:chgData name="Lourenço Mourão" userId="e018eab6aa81376f" providerId="LiveId" clId="{BAE09C82-FA7D-43D5-97DC-2410950AFBF7}" dt="2024-10-27T20:45:26.682" v="12038" actId="478"/>
          <ac:spMkLst>
            <pc:docMk/>
            <pc:sldMk cId="962334701" sldId="267"/>
            <ac:spMk id="21" creationId="{8CAE21E2-F01F-933E-DF0D-7B858684EFB1}"/>
          </ac:spMkLst>
        </pc:spChg>
        <pc:spChg chg="add del mod">
          <ac:chgData name="Lourenço Mourão" userId="e018eab6aa81376f" providerId="LiveId" clId="{BAE09C82-FA7D-43D5-97DC-2410950AFBF7}" dt="2024-10-27T20:45:28.841" v="12039" actId="478"/>
          <ac:spMkLst>
            <pc:docMk/>
            <pc:sldMk cId="962334701" sldId="267"/>
            <ac:spMk id="22" creationId="{EFEB3D36-1C49-2EC1-C050-E94C918331C2}"/>
          </ac:spMkLst>
        </pc:spChg>
        <pc:spChg chg="add mod">
          <ac:chgData name="Lourenço Mourão" userId="e018eab6aa81376f" providerId="LiveId" clId="{BAE09C82-FA7D-43D5-97DC-2410950AFBF7}" dt="2024-10-29T22:58:57.316" v="27041" actId="1035"/>
          <ac:spMkLst>
            <pc:docMk/>
            <pc:sldMk cId="962334701" sldId="267"/>
            <ac:spMk id="23" creationId="{C402E26D-877E-D8E2-B946-8B30D7E7AB9A}"/>
          </ac:spMkLst>
        </pc:spChg>
        <pc:spChg chg="add del mod">
          <ac:chgData name="Lourenço Mourão" userId="e018eab6aa81376f" providerId="LiveId" clId="{BAE09C82-FA7D-43D5-97DC-2410950AFBF7}" dt="2024-10-29T22:59:19.328" v="27044" actId="478"/>
          <ac:spMkLst>
            <pc:docMk/>
            <pc:sldMk cId="962334701" sldId="267"/>
            <ac:spMk id="24" creationId="{9E56F2E8-E1C7-7466-D8F0-E880354AF604}"/>
          </ac:spMkLst>
        </pc:spChg>
        <pc:spChg chg="add mod">
          <ac:chgData name="Lourenço Mourão" userId="e018eab6aa81376f" providerId="LiveId" clId="{BAE09C82-FA7D-43D5-97DC-2410950AFBF7}" dt="2024-10-27T21:02:50.704" v="12271" actId="1038"/>
          <ac:spMkLst>
            <pc:docMk/>
            <pc:sldMk cId="962334701" sldId="267"/>
            <ac:spMk id="29" creationId="{A6B93D9A-E64B-757F-52F8-21E619D26B32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30" creationId="{275550D6-DD45-47D7-0D3F-94B60625BFAA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31" creationId="{E0D2DF5C-DD4D-65B6-11F4-8F87BAF01F12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32" creationId="{DBEA3113-3D5C-1948-46BA-39B7FDF72BDD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33" creationId="{C39EDB22-1812-03AB-E4B9-607912BB53AC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35" creationId="{278EBE01-F5C1-445F-B411-1CCCB377F9D0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36" creationId="{1D0A8705-8438-D73F-A91E-1DBA2B1815DD}"/>
          </ac:spMkLst>
        </pc:spChg>
        <pc:spChg chg="add del mod">
          <ac:chgData name="Lourenço Mourão" userId="e018eab6aa81376f" providerId="LiveId" clId="{BAE09C82-FA7D-43D5-97DC-2410950AFBF7}" dt="2024-10-29T22:57:09.529" v="26828" actId="478"/>
          <ac:spMkLst>
            <pc:docMk/>
            <pc:sldMk cId="962334701" sldId="267"/>
            <ac:spMk id="37" creationId="{E28D2A97-07F7-4DFB-E587-5F0C620DD68A}"/>
          </ac:spMkLst>
        </pc:spChg>
        <pc:spChg chg="add mod ord">
          <ac:chgData name="Lourenço Mourão" userId="e018eab6aa81376f" providerId="LiveId" clId="{BAE09C82-FA7D-43D5-97DC-2410950AFBF7}" dt="2024-10-29T22:59:06.498" v="27043" actId="166"/>
          <ac:spMkLst>
            <pc:docMk/>
            <pc:sldMk cId="962334701" sldId="267"/>
            <ac:spMk id="38" creationId="{218FD526-309C-FB5A-C870-AAEAA2F471F1}"/>
          </ac:spMkLst>
        </pc:spChg>
        <pc:spChg chg="add mod ord">
          <ac:chgData name="Lourenço Mourão" userId="e018eab6aa81376f" providerId="LiveId" clId="{BAE09C82-FA7D-43D5-97DC-2410950AFBF7}" dt="2024-10-29T22:59:02.332" v="27042" actId="167"/>
          <ac:spMkLst>
            <pc:docMk/>
            <pc:sldMk cId="962334701" sldId="267"/>
            <ac:spMk id="39" creationId="{071F3F16-3EFD-0650-51AA-03EC55C412D3}"/>
          </ac:spMkLst>
        </pc:spChg>
        <pc:spChg chg="add mod">
          <ac:chgData name="Lourenço Mourão" userId="e018eab6aa81376f" providerId="LiveId" clId="{BAE09C82-FA7D-43D5-97DC-2410950AFBF7}" dt="2024-10-28T00:27:54.798" v="15727" actId="207"/>
          <ac:spMkLst>
            <pc:docMk/>
            <pc:sldMk cId="962334701" sldId="267"/>
            <ac:spMk id="40" creationId="{02CD776C-7866-E500-5E72-8A9F208D3659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48" creationId="{93ADF86C-355C-61AE-0C63-66F52A90C4B0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50" creationId="{A69DF9D5-5128-ED56-FC8D-355C3219DBDC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54" creationId="{D2AF5DD8-3FDF-A18D-46D2-84F26FC36412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55" creationId="{5700674C-2608-CE12-0643-A247299D5952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56" creationId="{D616DA24-1AE6-BAFB-D5F8-7F62E5BDE03F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57" creationId="{125C7242-2481-BEB5-4DCA-EA2D76B17B7C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66" creationId="{F3C42D14-B6BF-7B5E-E561-9C6CA5666A49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67" creationId="{E0E1300F-055C-D041-E510-C2CAC28DC72B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68" creationId="{B01DCFC4-381F-1599-6571-ADF84F9A282A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69" creationId="{F5721E37-132A-3532-B519-9266B0BBF340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70" creationId="{C8776DC6-E3E7-37F6-8306-97A520A51663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71" creationId="{C79FB40D-E1D9-11E6-BF1E-B6A03E6DDCBE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72" creationId="{72491812-0766-EC06-5A91-C9B9CA4CDEA7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73" creationId="{6D84B594-4A6E-C012-556E-AF58DB9ABF0B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75" creationId="{CF7DBF40-6941-63DF-C900-A86CB17CB333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76" creationId="{36A0841C-B097-747F-B6F4-8F1B0324A5D3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77" creationId="{5F4E791C-3924-E2DE-3389-AEF3AB751E12}"/>
          </ac:spMkLst>
        </pc:spChg>
        <pc:spChg chg="del">
          <ac:chgData name="Lourenço Mourão" userId="e018eab6aa81376f" providerId="LiveId" clId="{BAE09C82-FA7D-43D5-97DC-2410950AFBF7}" dt="2024-10-27T20:28:50.629" v="11470" actId="478"/>
          <ac:spMkLst>
            <pc:docMk/>
            <pc:sldMk cId="962334701" sldId="267"/>
            <ac:spMk id="78" creationId="{B4CB272F-1B1E-9EC4-3EBB-97731D028466}"/>
          </ac:spMkLst>
        </pc:spChg>
        <pc:picChg chg="del">
          <ac:chgData name="Lourenço Mourão" userId="e018eab6aa81376f" providerId="LiveId" clId="{BAE09C82-FA7D-43D5-97DC-2410950AFBF7}" dt="2024-10-27T20:28:50.629" v="11470" actId="478"/>
          <ac:picMkLst>
            <pc:docMk/>
            <pc:sldMk cId="962334701" sldId="267"/>
            <ac:picMk id="59" creationId="{E1F93471-7FE5-1CF6-D53E-A2E404D2D7D2}"/>
          </ac:picMkLst>
        </pc:picChg>
        <pc:picChg chg="del">
          <ac:chgData name="Lourenço Mourão" userId="e018eab6aa81376f" providerId="LiveId" clId="{BAE09C82-FA7D-43D5-97DC-2410950AFBF7}" dt="2024-10-27T20:28:50.629" v="11470" actId="478"/>
          <ac:picMkLst>
            <pc:docMk/>
            <pc:sldMk cId="962334701" sldId="267"/>
            <ac:picMk id="61" creationId="{62159893-4A43-B984-F033-B04F2C893A85}"/>
          </ac:picMkLst>
        </pc:picChg>
        <pc:picChg chg="del">
          <ac:chgData name="Lourenço Mourão" userId="e018eab6aa81376f" providerId="LiveId" clId="{BAE09C82-FA7D-43D5-97DC-2410950AFBF7}" dt="2024-10-27T20:28:50.629" v="11470" actId="478"/>
          <ac:picMkLst>
            <pc:docMk/>
            <pc:sldMk cId="962334701" sldId="267"/>
            <ac:picMk id="63" creationId="{9A4E3884-FA00-FF13-A9DD-00A4CAD0B6FF}"/>
          </ac:picMkLst>
        </pc:picChg>
        <pc:picChg chg="del">
          <ac:chgData name="Lourenço Mourão" userId="e018eab6aa81376f" providerId="LiveId" clId="{BAE09C82-FA7D-43D5-97DC-2410950AFBF7}" dt="2024-10-27T20:28:50.629" v="11470" actId="478"/>
          <ac:picMkLst>
            <pc:docMk/>
            <pc:sldMk cId="962334701" sldId="267"/>
            <ac:picMk id="65" creationId="{2F283AE5-F688-418F-915F-2937C0BCD839}"/>
          </ac:picMkLst>
        </pc:picChg>
        <pc:cxnChg chg="add del mod">
          <ac:chgData name="Lourenço Mourão" userId="e018eab6aa81376f" providerId="LiveId" clId="{BAE09C82-FA7D-43D5-97DC-2410950AFBF7}" dt="2024-10-27T20:36:15.314" v="11925" actId="11529"/>
          <ac:cxnSpMkLst>
            <pc:docMk/>
            <pc:sldMk cId="962334701" sldId="267"/>
            <ac:cxnSpMk id="14" creationId="{3245BB58-50D4-32AA-0D99-2C2562FDEEF6}"/>
          </ac:cxnSpMkLst>
        </pc:cxnChg>
        <pc:cxnChg chg="add del mod">
          <ac:chgData name="Lourenço Mourão" userId="e018eab6aa81376f" providerId="LiveId" clId="{BAE09C82-FA7D-43D5-97DC-2410950AFBF7}" dt="2024-10-29T22:57:22.471" v="26831" actId="478"/>
          <ac:cxnSpMkLst>
            <pc:docMk/>
            <pc:sldMk cId="962334701" sldId="267"/>
            <ac:cxnSpMk id="16" creationId="{4095EE14-2866-C5A5-7224-A7AEEF9C5BCE}"/>
          </ac:cxnSpMkLst>
        </pc:cxnChg>
        <pc:cxnChg chg="add del mod">
          <ac:chgData name="Lourenço Mourão" userId="e018eab6aa81376f" providerId="LiveId" clId="{BAE09C82-FA7D-43D5-97DC-2410950AFBF7}" dt="2024-10-29T22:57:33.829" v="26864" actId="478"/>
          <ac:cxnSpMkLst>
            <pc:docMk/>
            <pc:sldMk cId="962334701" sldId="267"/>
            <ac:cxnSpMk id="19" creationId="{F33CF6E0-C4CA-4DAD-C27E-5CE25DC3E750}"/>
          </ac:cxnSpMkLst>
        </pc:cxnChg>
        <pc:cxnChg chg="add del">
          <ac:chgData name="Lourenço Mourão" userId="e018eab6aa81376f" providerId="LiveId" clId="{BAE09C82-FA7D-43D5-97DC-2410950AFBF7}" dt="2024-10-27T20:40:53.598" v="12010" actId="11529"/>
          <ac:cxnSpMkLst>
            <pc:docMk/>
            <pc:sldMk cId="962334701" sldId="267"/>
            <ac:cxnSpMk id="26" creationId="{1B6D39AA-3647-6C87-7B2C-CDE9E4B929A6}"/>
          </ac:cxnSpMkLst>
        </pc:cxnChg>
        <pc:cxnChg chg="add mod">
          <ac:chgData name="Lourenço Mourão" userId="e018eab6aa81376f" providerId="LiveId" clId="{BAE09C82-FA7D-43D5-97DC-2410950AFBF7}" dt="2024-10-27T21:02:50.704" v="12271" actId="1038"/>
          <ac:cxnSpMkLst>
            <pc:docMk/>
            <pc:sldMk cId="962334701" sldId="267"/>
            <ac:cxnSpMk id="27" creationId="{C4E1914A-EBE8-39EF-651A-BA7DFDBA1247}"/>
          </ac:cxnSpMkLst>
        </pc:cxnChg>
        <pc:cxnChg chg="del">
          <ac:chgData name="Lourenço Mourão" userId="e018eab6aa81376f" providerId="LiveId" clId="{BAE09C82-FA7D-43D5-97DC-2410950AFBF7}" dt="2024-10-27T20:28:50.629" v="11470" actId="478"/>
          <ac:cxnSpMkLst>
            <pc:docMk/>
            <pc:sldMk cId="962334701" sldId="267"/>
            <ac:cxnSpMk id="52" creationId="{A776C377-40C7-1978-F4B5-8F4C7EE45DEE}"/>
          </ac:cxnSpMkLst>
        </pc:cxnChg>
        <pc:cxnChg chg="del">
          <ac:chgData name="Lourenço Mourão" userId="e018eab6aa81376f" providerId="LiveId" clId="{BAE09C82-FA7D-43D5-97DC-2410950AFBF7}" dt="2024-10-27T20:28:50.629" v="11470" actId="478"/>
          <ac:cxnSpMkLst>
            <pc:docMk/>
            <pc:sldMk cId="962334701" sldId="267"/>
            <ac:cxnSpMk id="74" creationId="{EA76C3AA-2BC0-4C1A-431C-F23608F9E9F5}"/>
          </ac:cxnSpMkLst>
        </pc:cxnChg>
      </pc:sldChg>
      <pc:sldChg chg="addSp delSp modSp add mod modNotesTx">
        <pc:chgData name="Lourenço Mourão" userId="e018eab6aa81376f" providerId="LiveId" clId="{BAE09C82-FA7D-43D5-97DC-2410950AFBF7}" dt="2024-11-11T16:03:32.912" v="70722" actId="20577"/>
        <pc:sldMkLst>
          <pc:docMk/>
          <pc:sldMk cId="2982887633" sldId="268"/>
        </pc:sldMkLst>
        <pc:spChg chg="add del mod">
          <ac:chgData name="Lourenço Mourão" userId="e018eab6aa81376f" providerId="LiveId" clId="{BAE09C82-FA7D-43D5-97DC-2410950AFBF7}" dt="2024-11-01T19:01:12.293" v="42058" actId="1035"/>
          <ac:spMkLst>
            <pc:docMk/>
            <pc:sldMk cId="2982887633" sldId="268"/>
            <ac:spMk id="2" creationId="{025FD48A-A175-8D2D-9669-F3A4EC5305AE}"/>
          </ac:spMkLst>
        </pc:spChg>
        <pc:spChg chg="add del mod">
          <ac:chgData name="Lourenço Mourão" userId="e018eab6aa81376f" providerId="LiveId" clId="{BAE09C82-FA7D-43D5-97DC-2410950AFBF7}" dt="2024-10-29T23:07:18.892" v="27336" actId="478"/>
          <ac:spMkLst>
            <pc:docMk/>
            <pc:sldMk cId="2982887633" sldId="268"/>
            <ac:spMk id="3" creationId="{FEA83681-290F-A5DC-4E39-FD78A80A50D3}"/>
          </ac:spMkLst>
        </pc:spChg>
        <pc:spChg chg="add mod">
          <ac:chgData name="Lourenço Mourão" userId="e018eab6aa81376f" providerId="LiveId" clId="{BAE09C82-FA7D-43D5-97DC-2410950AFBF7}" dt="2024-11-01T18:41:52.884" v="41368" actId="1035"/>
          <ac:spMkLst>
            <pc:docMk/>
            <pc:sldMk cId="2982887633" sldId="268"/>
            <ac:spMk id="4" creationId="{3F6B9072-7C2A-60F4-2A35-65CC28C7F1F9}"/>
          </ac:spMkLst>
        </pc:spChg>
        <pc:spChg chg="del">
          <ac:chgData name="Lourenço Mourão" userId="e018eab6aa81376f" providerId="LiveId" clId="{BAE09C82-FA7D-43D5-97DC-2410950AFBF7}" dt="2024-10-27T21:04:15.301" v="12318" actId="478"/>
          <ac:spMkLst>
            <pc:docMk/>
            <pc:sldMk cId="2982887633" sldId="268"/>
            <ac:spMk id="4" creationId="{C7D86DA8-4331-6516-C321-D1CE5C1EB4BE}"/>
          </ac:spMkLst>
        </pc:spChg>
        <pc:spChg chg="del">
          <ac:chgData name="Lourenço Mourão" userId="e018eab6aa81376f" providerId="LiveId" clId="{BAE09C82-FA7D-43D5-97DC-2410950AFBF7}" dt="2024-10-27T21:04:15.301" v="12318" actId="478"/>
          <ac:spMkLst>
            <pc:docMk/>
            <pc:sldMk cId="2982887633" sldId="268"/>
            <ac:spMk id="5" creationId="{4FDE3817-3657-CC17-F26A-446CD20D8060}"/>
          </ac:spMkLst>
        </pc:spChg>
        <pc:spChg chg="add mod">
          <ac:chgData name="Lourenço Mourão" userId="e018eab6aa81376f" providerId="LiveId" clId="{BAE09C82-FA7D-43D5-97DC-2410950AFBF7}" dt="2024-11-01T19:02:21.415" v="42094" actId="1035"/>
          <ac:spMkLst>
            <pc:docMk/>
            <pc:sldMk cId="2982887633" sldId="268"/>
            <ac:spMk id="5" creationId="{990CA0E1-86EC-74F8-59F3-8A40A915AB5B}"/>
          </ac:spMkLst>
        </pc:spChg>
        <pc:spChg chg="add mod">
          <ac:chgData name="Lourenço Mourão" userId="e018eab6aa81376f" providerId="LiveId" clId="{BAE09C82-FA7D-43D5-97DC-2410950AFBF7}" dt="2024-11-01T18:41:52.884" v="41368" actId="1035"/>
          <ac:spMkLst>
            <pc:docMk/>
            <pc:sldMk cId="2982887633" sldId="268"/>
            <ac:spMk id="6" creationId="{D74A5F34-F9BA-5AF7-6BBE-6BED4A7C287D}"/>
          </ac:spMkLst>
        </pc:spChg>
        <pc:spChg chg="add mod ord">
          <ac:chgData name="Lourenço Mourão" userId="e018eab6aa81376f" providerId="LiveId" clId="{BAE09C82-FA7D-43D5-97DC-2410950AFBF7}" dt="2024-11-01T19:02:56.389" v="42103" actId="166"/>
          <ac:spMkLst>
            <pc:docMk/>
            <pc:sldMk cId="2982887633" sldId="268"/>
            <ac:spMk id="7" creationId="{3E65AEC8-64A1-44C8-EF5E-D27164CD255C}"/>
          </ac:spMkLst>
        </pc:spChg>
        <pc:spChg chg="del mod">
          <ac:chgData name="Lourenço Mourão" userId="e018eab6aa81376f" providerId="LiveId" clId="{BAE09C82-FA7D-43D5-97DC-2410950AFBF7}" dt="2024-10-27T21:03:30.694" v="12294"/>
          <ac:spMkLst>
            <pc:docMk/>
            <pc:sldMk cId="2982887633" sldId="268"/>
            <ac:spMk id="7" creationId="{E9943AB3-F4C6-5059-F261-6FD8C33B534A}"/>
          </ac:spMkLst>
        </pc:spChg>
        <pc:spChg chg="mod">
          <ac:chgData name="Lourenço Mourão" userId="e018eab6aa81376f" providerId="LiveId" clId="{BAE09C82-FA7D-43D5-97DC-2410950AFBF7}" dt="2024-11-01T18:08:35.516" v="40990" actId="1076"/>
          <ac:spMkLst>
            <pc:docMk/>
            <pc:sldMk cId="2982887633" sldId="268"/>
            <ac:spMk id="8" creationId="{B77D6F10-FB20-3E5E-4BE5-3AC04BCE97D6}"/>
          </ac:spMkLst>
        </pc:spChg>
        <pc:spChg chg="del mod">
          <ac:chgData name="Lourenço Mourão" userId="e018eab6aa81376f" providerId="LiveId" clId="{BAE09C82-FA7D-43D5-97DC-2410950AFBF7}" dt="2024-10-27T21:04:18.198" v="12319" actId="478"/>
          <ac:spMkLst>
            <pc:docMk/>
            <pc:sldMk cId="2982887633" sldId="268"/>
            <ac:spMk id="9" creationId="{CD06359B-2C24-76A3-4703-7A473B7995DB}"/>
          </ac:spMkLst>
        </pc:spChg>
        <pc:spChg chg="del">
          <ac:chgData name="Lourenço Mourão" userId="e018eab6aa81376f" providerId="LiveId" clId="{BAE09C82-FA7D-43D5-97DC-2410950AFBF7}" dt="2024-10-27T21:04:15.301" v="12318" actId="478"/>
          <ac:spMkLst>
            <pc:docMk/>
            <pc:sldMk cId="2982887633" sldId="268"/>
            <ac:spMk id="10" creationId="{901D85F0-E7D0-4CFC-6E39-DD7E6E19A18C}"/>
          </ac:spMkLst>
        </pc:spChg>
        <pc:spChg chg="add mod">
          <ac:chgData name="Lourenço Mourão" userId="e018eab6aa81376f" providerId="LiveId" clId="{BAE09C82-FA7D-43D5-97DC-2410950AFBF7}" dt="2024-11-01T18:41:52.884" v="41368" actId="1035"/>
          <ac:spMkLst>
            <pc:docMk/>
            <pc:sldMk cId="2982887633" sldId="268"/>
            <ac:spMk id="11" creationId="{2C4F9B48-733B-01C1-320A-DC0572224629}"/>
          </ac:spMkLst>
        </pc:spChg>
        <pc:spChg chg="del">
          <ac:chgData name="Lourenço Mourão" userId="e018eab6aa81376f" providerId="LiveId" clId="{BAE09C82-FA7D-43D5-97DC-2410950AFBF7}" dt="2024-10-27T21:04:15.301" v="12318" actId="478"/>
          <ac:spMkLst>
            <pc:docMk/>
            <pc:sldMk cId="2982887633" sldId="268"/>
            <ac:spMk id="11" creationId="{7EEEDDF3-00C5-DC08-E82A-36B25E2C1912}"/>
          </ac:spMkLst>
        </pc:spChg>
        <pc:spChg chg="del">
          <ac:chgData name="Lourenço Mourão" userId="e018eab6aa81376f" providerId="LiveId" clId="{BAE09C82-FA7D-43D5-97DC-2410950AFBF7}" dt="2024-10-27T21:04:15.301" v="12318" actId="478"/>
          <ac:spMkLst>
            <pc:docMk/>
            <pc:sldMk cId="2982887633" sldId="268"/>
            <ac:spMk id="12" creationId="{A60A9A89-DD87-064D-B99C-5FD0AB5D57A6}"/>
          </ac:spMkLst>
        </pc:spChg>
        <pc:spChg chg="add mod">
          <ac:chgData name="Lourenço Mourão" userId="e018eab6aa81376f" providerId="LiveId" clId="{BAE09C82-FA7D-43D5-97DC-2410950AFBF7}" dt="2024-11-01T18:41:52.884" v="41368" actId="1035"/>
          <ac:spMkLst>
            <pc:docMk/>
            <pc:sldMk cId="2982887633" sldId="268"/>
            <ac:spMk id="13" creationId="{27E4B1E1-398D-F71E-B1E2-E1EA6F86B795}"/>
          </ac:spMkLst>
        </pc:spChg>
        <pc:spChg chg="add mod">
          <ac:chgData name="Lourenço Mourão" userId="e018eab6aa81376f" providerId="LiveId" clId="{BAE09C82-FA7D-43D5-97DC-2410950AFBF7}" dt="2024-11-01T18:41:52.884" v="41368" actId="1035"/>
          <ac:spMkLst>
            <pc:docMk/>
            <pc:sldMk cId="2982887633" sldId="268"/>
            <ac:spMk id="14" creationId="{FBF893FB-83BA-F2B0-6F1C-0B9682AAE323}"/>
          </ac:spMkLst>
        </pc:spChg>
        <pc:spChg chg="add mod">
          <ac:chgData name="Lourenço Mourão" userId="e018eab6aa81376f" providerId="LiveId" clId="{BAE09C82-FA7D-43D5-97DC-2410950AFBF7}" dt="2024-11-01T18:41:52.884" v="41368" actId="1035"/>
          <ac:spMkLst>
            <pc:docMk/>
            <pc:sldMk cId="2982887633" sldId="268"/>
            <ac:spMk id="15" creationId="{ECA03816-415E-740F-52CC-9FE3FE1D86A6}"/>
          </ac:spMkLst>
        </pc:spChg>
        <pc:spChg chg="add mod">
          <ac:chgData name="Lourenço Mourão" userId="e018eab6aa81376f" providerId="LiveId" clId="{BAE09C82-FA7D-43D5-97DC-2410950AFBF7}" dt="2024-11-01T18:41:52.884" v="41368" actId="1035"/>
          <ac:spMkLst>
            <pc:docMk/>
            <pc:sldMk cId="2982887633" sldId="268"/>
            <ac:spMk id="17" creationId="{DD330B3C-D5B1-AC4B-BBAE-53B24C38BC82}"/>
          </ac:spMkLst>
        </pc:spChg>
        <pc:spChg chg="add mod">
          <ac:chgData name="Lourenço Mourão" userId="e018eab6aa81376f" providerId="LiveId" clId="{BAE09C82-FA7D-43D5-97DC-2410950AFBF7}" dt="2024-11-01T18:41:52.884" v="41368" actId="1035"/>
          <ac:spMkLst>
            <pc:docMk/>
            <pc:sldMk cId="2982887633" sldId="268"/>
            <ac:spMk id="18" creationId="{77FF2A72-421B-FE52-E234-D05FEAE8C6A6}"/>
          </ac:spMkLst>
        </pc:spChg>
        <pc:spChg chg="add del mod">
          <ac:chgData name="Lourenço Mourão" userId="e018eab6aa81376f" providerId="LiveId" clId="{BAE09C82-FA7D-43D5-97DC-2410950AFBF7}" dt="2024-10-27T21:08:38.733" v="12542" actId="478"/>
          <ac:spMkLst>
            <pc:docMk/>
            <pc:sldMk cId="2982887633" sldId="268"/>
            <ac:spMk id="20" creationId="{AF1553F8-0106-BFF4-9FCB-26C0E5BC54DB}"/>
          </ac:spMkLst>
        </pc:spChg>
        <pc:spChg chg="add del mod">
          <ac:chgData name="Lourenço Mourão" userId="e018eab6aa81376f" providerId="LiveId" clId="{BAE09C82-FA7D-43D5-97DC-2410950AFBF7}" dt="2024-10-27T21:08:41.056" v="12543" actId="478"/>
          <ac:spMkLst>
            <pc:docMk/>
            <pc:sldMk cId="2982887633" sldId="268"/>
            <ac:spMk id="21" creationId="{D45F4315-06F4-0578-2F44-0D8B4FC055F1}"/>
          </ac:spMkLst>
        </pc:spChg>
        <pc:spChg chg="add mod">
          <ac:chgData name="Lourenço Mourão" userId="e018eab6aa81376f" providerId="LiveId" clId="{BAE09C82-FA7D-43D5-97DC-2410950AFBF7}" dt="2024-11-01T18:41:52.884" v="41368" actId="1035"/>
          <ac:spMkLst>
            <pc:docMk/>
            <pc:sldMk cId="2982887633" sldId="268"/>
            <ac:spMk id="22" creationId="{BAEC655C-4693-134D-0688-DF9A21BB915C}"/>
          </ac:spMkLst>
        </pc:spChg>
        <pc:spChg chg="del mod">
          <ac:chgData name="Lourenço Mourão" userId="e018eab6aa81376f" providerId="LiveId" clId="{BAE09C82-FA7D-43D5-97DC-2410950AFBF7}" dt="2024-10-27T21:21:21.492" v="13174" actId="478"/>
          <ac:spMkLst>
            <pc:docMk/>
            <pc:sldMk cId="2982887633" sldId="268"/>
            <ac:spMk id="23" creationId="{F7A5F04E-042D-7C6B-B976-12B0E1015D54}"/>
          </ac:spMkLst>
        </pc:spChg>
        <pc:spChg chg="del">
          <ac:chgData name="Lourenço Mourão" userId="e018eab6aa81376f" providerId="LiveId" clId="{BAE09C82-FA7D-43D5-97DC-2410950AFBF7}" dt="2024-10-27T21:04:15.301" v="12318" actId="478"/>
          <ac:spMkLst>
            <pc:docMk/>
            <pc:sldMk cId="2982887633" sldId="268"/>
            <ac:spMk id="24" creationId="{FF6AC8BF-13E6-BD79-D419-91329F85395F}"/>
          </ac:spMkLst>
        </pc:spChg>
        <pc:spChg chg="add del mod">
          <ac:chgData name="Lourenço Mourão" userId="e018eab6aa81376f" providerId="LiveId" clId="{BAE09C82-FA7D-43D5-97DC-2410950AFBF7}" dt="2024-10-29T23:07:18.892" v="27336" actId="478"/>
          <ac:spMkLst>
            <pc:docMk/>
            <pc:sldMk cId="2982887633" sldId="268"/>
            <ac:spMk id="25" creationId="{4571435A-C04F-7AD0-AC74-F5D59DF498B3}"/>
          </ac:spMkLst>
        </pc:spChg>
        <pc:spChg chg="del">
          <ac:chgData name="Lourenço Mourão" userId="e018eab6aa81376f" providerId="LiveId" clId="{BAE09C82-FA7D-43D5-97DC-2410950AFBF7}" dt="2024-10-27T21:04:15.301" v="12318" actId="478"/>
          <ac:spMkLst>
            <pc:docMk/>
            <pc:sldMk cId="2982887633" sldId="268"/>
            <ac:spMk id="29" creationId="{04617DE5-A0D9-AF6A-04DC-C59FA5228DE7}"/>
          </ac:spMkLst>
        </pc:spChg>
        <pc:spChg chg="add del mod">
          <ac:chgData name="Lourenço Mourão" userId="e018eab6aa81376f" providerId="LiveId" clId="{BAE09C82-FA7D-43D5-97DC-2410950AFBF7}" dt="2024-10-29T23:07:18.892" v="27336" actId="478"/>
          <ac:spMkLst>
            <pc:docMk/>
            <pc:sldMk cId="2982887633" sldId="268"/>
            <ac:spMk id="30" creationId="{F459D2AA-2F83-1E85-C473-11CF7AB54D3F}"/>
          </ac:spMkLst>
        </pc:spChg>
        <pc:spChg chg="add del mod">
          <ac:chgData name="Lourenço Mourão" userId="e018eab6aa81376f" providerId="LiveId" clId="{BAE09C82-FA7D-43D5-97DC-2410950AFBF7}" dt="2024-10-29T23:07:18.892" v="27336" actId="478"/>
          <ac:spMkLst>
            <pc:docMk/>
            <pc:sldMk cId="2982887633" sldId="268"/>
            <ac:spMk id="31" creationId="{34C54555-2A4A-72C1-F811-85840B4D5CBD}"/>
          </ac:spMkLst>
        </pc:spChg>
        <pc:spChg chg="add del mod">
          <ac:chgData name="Lourenço Mourão" userId="e018eab6aa81376f" providerId="LiveId" clId="{BAE09C82-FA7D-43D5-97DC-2410950AFBF7}" dt="2024-10-29T23:07:18.892" v="27336" actId="478"/>
          <ac:spMkLst>
            <pc:docMk/>
            <pc:sldMk cId="2982887633" sldId="268"/>
            <ac:spMk id="32" creationId="{0C1873CD-6302-F5E1-5E8E-7785A3A2CCAB}"/>
          </ac:spMkLst>
        </pc:spChg>
        <pc:spChg chg="add del mod">
          <ac:chgData name="Lourenço Mourão" userId="e018eab6aa81376f" providerId="LiveId" clId="{BAE09C82-FA7D-43D5-97DC-2410950AFBF7}" dt="2024-10-29T23:07:18.892" v="27336" actId="478"/>
          <ac:spMkLst>
            <pc:docMk/>
            <pc:sldMk cId="2982887633" sldId="268"/>
            <ac:spMk id="33" creationId="{F4765FD7-792F-FC64-FBF8-EBF946D74745}"/>
          </ac:spMkLst>
        </pc:spChg>
        <pc:spChg chg="add del mod">
          <ac:chgData name="Lourenço Mourão" userId="e018eab6aa81376f" providerId="LiveId" clId="{BAE09C82-FA7D-43D5-97DC-2410950AFBF7}" dt="2024-10-29T23:07:18.892" v="27336" actId="478"/>
          <ac:spMkLst>
            <pc:docMk/>
            <pc:sldMk cId="2982887633" sldId="268"/>
            <ac:spMk id="34" creationId="{754EA763-DEA2-D944-15EC-64D0B60E8151}"/>
          </ac:spMkLst>
        </pc:spChg>
        <pc:spChg chg="del">
          <ac:chgData name="Lourenço Mourão" userId="e018eab6aa81376f" providerId="LiveId" clId="{BAE09C82-FA7D-43D5-97DC-2410950AFBF7}" dt="2024-10-27T21:04:15.301" v="12318" actId="478"/>
          <ac:spMkLst>
            <pc:docMk/>
            <pc:sldMk cId="2982887633" sldId="268"/>
            <ac:spMk id="37" creationId="{9472FB52-FE3B-7B39-8487-D7621779BEC1}"/>
          </ac:spMkLst>
        </pc:spChg>
        <pc:spChg chg="del">
          <ac:chgData name="Lourenço Mourão" userId="e018eab6aa81376f" providerId="LiveId" clId="{BAE09C82-FA7D-43D5-97DC-2410950AFBF7}" dt="2024-10-27T21:04:15.301" v="12318" actId="478"/>
          <ac:spMkLst>
            <pc:docMk/>
            <pc:sldMk cId="2982887633" sldId="268"/>
            <ac:spMk id="38" creationId="{4AF8B3B2-A008-AC75-7CFD-2A0614E808A1}"/>
          </ac:spMkLst>
        </pc:spChg>
        <pc:spChg chg="del">
          <ac:chgData name="Lourenço Mourão" userId="e018eab6aa81376f" providerId="LiveId" clId="{BAE09C82-FA7D-43D5-97DC-2410950AFBF7}" dt="2024-10-27T21:04:15.301" v="12318" actId="478"/>
          <ac:spMkLst>
            <pc:docMk/>
            <pc:sldMk cId="2982887633" sldId="268"/>
            <ac:spMk id="39" creationId="{672BFBF1-83A3-9AB3-EADC-3EB83EE2638B}"/>
          </ac:spMkLst>
        </pc:spChg>
        <pc:spChg chg="del">
          <ac:chgData name="Lourenço Mourão" userId="e018eab6aa81376f" providerId="LiveId" clId="{BAE09C82-FA7D-43D5-97DC-2410950AFBF7}" dt="2024-10-27T21:04:15.301" v="12318" actId="478"/>
          <ac:spMkLst>
            <pc:docMk/>
            <pc:sldMk cId="2982887633" sldId="268"/>
            <ac:spMk id="40" creationId="{99F6AC28-7E87-4022-2803-5B0F76972A82}"/>
          </ac:spMkLst>
        </pc:spChg>
        <pc:spChg chg="add del mod">
          <ac:chgData name="Lourenço Mourão" userId="e018eab6aa81376f" providerId="LiveId" clId="{BAE09C82-FA7D-43D5-97DC-2410950AFBF7}" dt="2024-10-29T23:07:18.892" v="27336" actId="478"/>
          <ac:spMkLst>
            <pc:docMk/>
            <pc:sldMk cId="2982887633" sldId="268"/>
            <ac:spMk id="44" creationId="{98E83920-8701-A31C-D24F-2593C9EB6A38}"/>
          </ac:spMkLst>
        </pc:spChg>
        <pc:spChg chg="add del">
          <ac:chgData name="Lourenço Mourão" userId="e018eab6aa81376f" providerId="LiveId" clId="{BAE09C82-FA7D-43D5-97DC-2410950AFBF7}" dt="2024-10-27T21:16:45.946" v="12948" actId="11529"/>
          <ac:spMkLst>
            <pc:docMk/>
            <pc:sldMk cId="2982887633" sldId="268"/>
            <ac:spMk id="45" creationId="{F938A04E-952D-E584-1555-2B5119A0F346}"/>
          </ac:spMkLst>
        </pc:spChg>
        <pc:spChg chg="add del mod">
          <ac:chgData name="Lourenço Mourão" userId="e018eab6aa81376f" providerId="LiveId" clId="{BAE09C82-FA7D-43D5-97DC-2410950AFBF7}" dt="2024-10-28T00:18:31.650" v="15330" actId="478"/>
          <ac:spMkLst>
            <pc:docMk/>
            <pc:sldMk cId="2982887633" sldId="268"/>
            <ac:spMk id="48" creationId="{39663AF4-DEE9-8AF8-4945-C0662ADEBB56}"/>
          </ac:spMkLst>
        </pc:spChg>
        <pc:spChg chg="add mod ord">
          <ac:chgData name="Lourenço Mourão" userId="e018eab6aa81376f" providerId="LiveId" clId="{BAE09C82-FA7D-43D5-97DC-2410950AFBF7}" dt="2024-11-01T19:02:54.126" v="42102" actId="166"/>
          <ac:spMkLst>
            <pc:docMk/>
            <pc:sldMk cId="2982887633" sldId="268"/>
            <ac:spMk id="49" creationId="{454827C8-F8A0-F29C-F19F-A7BE5409029B}"/>
          </ac:spMkLst>
        </pc:spChg>
        <pc:spChg chg="add del">
          <ac:chgData name="Lourenço Mourão" userId="e018eab6aa81376f" providerId="LiveId" clId="{BAE09C82-FA7D-43D5-97DC-2410950AFBF7}" dt="2024-10-27T21:21:02.133" v="13084" actId="11529"/>
          <ac:spMkLst>
            <pc:docMk/>
            <pc:sldMk cId="2982887633" sldId="268"/>
            <ac:spMk id="50" creationId="{BA8132ED-032D-9039-796C-75A44F891CEF}"/>
          </ac:spMkLst>
        </pc:spChg>
        <pc:spChg chg="add mod ord">
          <ac:chgData name="Lourenço Mourão" userId="e018eab6aa81376f" providerId="LiveId" clId="{BAE09C82-FA7D-43D5-97DC-2410950AFBF7}" dt="2024-11-01T19:02:52.068" v="42101" actId="166"/>
          <ac:spMkLst>
            <pc:docMk/>
            <pc:sldMk cId="2982887633" sldId="268"/>
            <ac:spMk id="54" creationId="{302BB2F5-AFE7-8E31-B917-6FBA380A70D4}"/>
          </ac:spMkLst>
        </pc:spChg>
        <pc:spChg chg="add mod">
          <ac:chgData name="Lourenço Mourão" userId="e018eab6aa81376f" providerId="LiveId" clId="{BAE09C82-FA7D-43D5-97DC-2410950AFBF7}" dt="2024-11-01T18:41:52.884" v="41368" actId="1035"/>
          <ac:spMkLst>
            <pc:docMk/>
            <pc:sldMk cId="2982887633" sldId="268"/>
            <ac:spMk id="55" creationId="{595B5D61-B37B-01B9-A2D0-B83B976006A2}"/>
          </ac:spMkLst>
        </pc:spChg>
        <pc:spChg chg="add mod ord">
          <ac:chgData name="Lourenço Mourão" userId="e018eab6aa81376f" providerId="LiveId" clId="{BAE09C82-FA7D-43D5-97DC-2410950AFBF7}" dt="2024-11-01T18:41:52.884" v="41368" actId="1035"/>
          <ac:spMkLst>
            <pc:docMk/>
            <pc:sldMk cId="2982887633" sldId="268"/>
            <ac:spMk id="56" creationId="{494A90A9-F36D-2FD9-4105-5F71E695F8D8}"/>
          </ac:spMkLst>
        </pc:spChg>
        <pc:spChg chg="add mod">
          <ac:chgData name="Lourenço Mourão" userId="e018eab6aa81376f" providerId="LiveId" clId="{BAE09C82-FA7D-43D5-97DC-2410950AFBF7}" dt="2024-11-01T18:41:52.884" v="41368" actId="1035"/>
          <ac:spMkLst>
            <pc:docMk/>
            <pc:sldMk cId="2982887633" sldId="268"/>
            <ac:spMk id="57" creationId="{5CE7DA6D-6D3B-7FF4-7D31-FD6C36195EB7}"/>
          </ac:spMkLst>
        </pc:spChg>
        <pc:spChg chg="add mod ord">
          <ac:chgData name="Lourenço Mourão" userId="e018eab6aa81376f" providerId="LiveId" clId="{BAE09C82-FA7D-43D5-97DC-2410950AFBF7}" dt="2024-11-01T18:41:52.884" v="41368" actId="1035"/>
          <ac:spMkLst>
            <pc:docMk/>
            <pc:sldMk cId="2982887633" sldId="268"/>
            <ac:spMk id="58" creationId="{3F8A85A4-16FA-4B3E-0E4B-C5EDE85DE58E}"/>
          </ac:spMkLst>
        </pc:spChg>
        <pc:spChg chg="add del mod ord">
          <ac:chgData name="Lourenço Mourão" userId="e018eab6aa81376f" providerId="LiveId" clId="{BAE09C82-FA7D-43D5-97DC-2410950AFBF7}" dt="2024-10-29T23:01:37.282" v="27050" actId="478"/>
          <ac:spMkLst>
            <pc:docMk/>
            <pc:sldMk cId="2982887633" sldId="268"/>
            <ac:spMk id="59" creationId="{7F279B5B-0397-8A2E-EE8D-364B6921E73D}"/>
          </ac:spMkLst>
        </pc:spChg>
        <pc:spChg chg="add del mod">
          <ac:chgData name="Lourenço Mourão" userId="e018eab6aa81376f" providerId="LiveId" clId="{BAE09C82-FA7D-43D5-97DC-2410950AFBF7}" dt="2024-10-29T23:01:38.760" v="27051" actId="478"/>
          <ac:spMkLst>
            <pc:docMk/>
            <pc:sldMk cId="2982887633" sldId="268"/>
            <ac:spMk id="60" creationId="{CB65143C-B1BD-DC43-E187-E6F65F86BD6F}"/>
          </ac:spMkLst>
        </pc:spChg>
        <pc:spChg chg="add del mod ord">
          <ac:chgData name="Lourenço Mourão" userId="e018eab6aa81376f" providerId="LiveId" clId="{BAE09C82-FA7D-43D5-97DC-2410950AFBF7}" dt="2024-10-28T00:20:12.076" v="15451" actId="478"/>
          <ac:spMkLst>
            <pc:docMk/>
            <pc:sldMk cId="2982887633" sldId="268"/>
            <ac:spMk id="61" creationId="{29587FFE-EDAA-CBF6-34A6-71EB2B226ECC}"/>
          </ac:spMkLst>
        </pc:spChg>
        <pc:spChg chg="add del mod ord">
          <ac:chgData name="Lourenço Mourão" userId="e018eab6aa81376f" providerId="LiveId" clId="{BAE09C82-FA7D-43D5-97DC-2410950AFBF7}" dt="2024-10-29T23:02:57.253" v="27064" actId="478"/>
          <ac:spMkLst>
            <pc:docMk/>
            <pc:sldMk cId="2982887633" sldId="268"/>
            <ac:spMk id="62" creationId="{B729BAF7-C0DC-87CB-71CC-21C5CD4EC130}"/>
          </ac:spMkLst>
        </pc:spChg>
        <pc:spChg chg="add mod">
          <ac:chgData name="Lourenço Mourão" userId="e018eab6aa81376f" providerId="LiveId" clId="{BAE09C82-FA7D-43D5-97DC-2410950AFBF7}" dt="2024-10-28T00:21:38.583" v="15561"/>
          <ac:spMkLst>
            <pc:docMk/>
            <pc:sldMk cId="2982887633" sldId="268"/>
            <ac:spMk id="63" creationId="{651E0445-520E-0D82-CAF7-D84D1378BC57}"/>
          </ac:spMkLst>
        </pc:spChg>
        <pc:spChg chg="add del mod">
          <ac:chgData name="Lourenço Mourão" userId="e018eab6aa81376f" providerId="LiveId" clId="{BAE09C82-FA7D-43D5-97DC-2410950AFBF7}" dt="2024-10-29T23:02:59.965" v="27065" actId="478"/>
          <ac:spMkLst>
            <pc:docMk/>
            <pc:sldMk cId="2982887633" sldId="268"/>
            <ac:spMk id="1024" creationId="{A198EC75-2BC0-ACDC-3DE8-4BA7E4169E55}"/>
          </ac:spMkLst>
        </pc:spChg>
        <pc:picChg chg="add del mod">
          <ac:chgData name="Lourenço Mourão" userId="e018eab6aa81376f" providerId="LiveId" clId="{BAE09C82-FA7D-43D5-97DC-2410950AFBF7}" dt="2024-10-29T23:03:05.756" v="27067" actId="478"/>
          <ac:picMkLst>
            <pc:docMk/>
            <pc:sldMk cId="2982887633" sldId="268"/>
            <ac:picMk id="47" creationId="{6E2CE057-B28C-81F1-247B-384959ECF010}"/>
          </ac:picMkLst>
        </pc:picChg>
        <pc:picChg chg="add mod">
          <ac:chgData name="Lourenço Mourão" userId="e018eab6aa81376f" providerId="LiveId" clId="{BAE09C82-FA7D-43D5-97DC-2410950AFBF7}" dt="2024-11-01T19:01:19.230" v="42061" actId="1036"/>
          <ac:picMkLst>
            <pc:docMk/>
            <pc:sldMk cId="2982887633" sldId="268"/>
            <ac:picMk id="53" creationId="{CD396162-64EB-151B-0D0D-846206CEC2E6}"/>
          </ac:picMkLst>
        </pc:picChg>
        <pc:picChg chg="add">
          <ac:chgData name="Lourenço Mourão" userId="e018eab6aa81376f" providerId="LiveId" clId="{BAE09C82-FA7D-43D5-97DC-2410950AFBF7}" dt="2024-10-27T23:12:16.491" v="13344"/>
          <ac:picMkLst>
            <pc:docMk/>
            <pc:sldMk cId="2982887633" sldId="268"/>
            <ac:picMk id="1026" creationId="{62EBACC4-5B4C-BE66-7A05-8D9156B9A27E}"/>
          </ac:picMkLst>
        </pc:picChg>
        <pc:cxnChg chg="del mod">
          <ac:chgData name="Lourenço Mourão" userId="e018eab6aa81376f" providerId="LiveId" clId="{BAE09C82-FA7D-43D5-97DC-2410950AFBF7}" dt="2024-10-27T21:04:15.301" v="12318" actId="478"/>
          <ac:cxnSpMkLst>
            <pc:docMk/>
            <pc:sldMk cId="2982887633" sldId="268"/>
            <ac:cxnSpMk id="16" creationId="{BA61EE81-5303-9FD3-1DF0-6097ACA44F7E}"/>
          </ac:cxnSpMkLst>
        </pc:cxnChg>
        <pc:cxnChg chg="del mod">
          <ac:chgData name="Lourenço Mourão" userId="e018eab6aa81376f" providerId="LiveId" clId="{BAE09C82-FA7D-43D5-97DC-2410950AFBF7}" dt="2024-10-27T21:03:30.684" v="12292" actId="478"/>
          <ac:cxnSpMkLst>
            <pc:docMk/>
            <pc:sldMk cId="2982887633" sldId="268"/>
            <ac:cxnSpMk id="19" creationId="{4471BFF6-D610-5479-67B1-A0BFD2E8F30E}"/>
          </ac:cxnSpMkLst>
        </pc:cxnChg>
        <pc:cxnChg chg="del mod">
          <ac:chgData name="Lourenço Mourão" userId="e018eab6aa81376f" providerId="LiveId" clId="{BAE09C82-FA7D-43D5-97DC-2410950AFBF7}" dt="2024-10-27T21:04:15.301" v="12318" actId="478"/>
          <ac:cxnSpMkLst>
            <pc:docMk/>
            <pc:sldMk cId="2982887633" sldId="268"/>
            <ac:cxnSpMk id="27" creationId="{13F80A81-D56D-86BD-E5C1-550D87C09A94}"/>
          </ac:cxnSpMkLst>
        </pc:cxnChg>
        <pc:cxnChg chg="add del mod">
          <ac:chgData name="Lourenço Mourão" userId="e018eab6aa81376f" providerId="LiveId" clId="{BAE09C82-FA7D-43D5-97DC-2410950AFBF7}" dt="2024-10-29T23:07:18.892" v="27336" actId="478"/>
          <ac:cxnSpMkLst>
            <pc:docMk/>
            <pc:sldMk cId="2982887633" sldId="268"/>
            <ac:cxnSpMk id="28" creationId="{94506561-084D-C28A-05A9-A1DABB939885}"/>
          </ac:cxnSpMkLst>
        </pc:cxnChg>
        <pc:cxnChg chg="add del mod">
          <ac:chgData name="Lourenço Mourão" userId="e018eab6aa81376f" providerId="LiveId" clId="{BAE09C82-FA7D-43D5-97DC-2410950AFBF7}" dt="2024-10-29T23:07:18.892" v="27336" actId="478"/>
          <ac:cxnSpMkLst>
            <pc:docMk/>
            <pc:sldMk cId="2982887633" sldId="268"/>
            <ac:cxnSpMk id="36" creationId="{0789251E-397F-E53E-FB20-B46F4A5B0FB4}"/>
          </ac:cxnSpMkLst>
        </pc:cxnChg>
        <pc:cxnChg chg="add del mod">
          <ac:chgData name="Lourenço Mourão" userId="e018eab6aa81376f" providerId="LiveId" clId="{BAE09C82-FA7D-43D5-97DC-2410950AFBF7}" dt="2024-10-29T23:07:18.892" v="27336" actId="478"/>
          <ac:cxnSpMkLst>
            <pc:docMk/>
            <pc:sldMk cId="2982887633" sldId="268"/>
            <ac:cxnSpMk id="41" creationId="{11DEA58B-1A9C-3636-D1CB-91BAC10B29E1}"/>
          </ac:cxnSpMkLst>
        </pc:cxnChg>
        <pc:cxnChg chg="add del mod">
          <ac:chgData name="Lourenço Mourão" userId="e018eab6aa81376f" providerId="LiveId" clId="{BAE09C82-FA7D-43D5-97DC-2410950AFBF7}" dt="2024-10-29T23:07:18.892" v="27336" actId="478"/>
          <ac:cxnSpMkLst>
            <pc:docMk/>
            <pc:sldMk cId="2982887633" sldId="268"/>
            <ac:cxnSpMk id="42" creationId="{7F40E77F-2E9F-EF98-B484-74BEE798A8A9}"/>
          </ac:cxnSpMkLst>
        </pc:cxnChg>
        <pc:cxnChg chg="add del mod">
          <ac:chgData name="Lourenço Mourão" userId="e018eab6aa81376f" providerId="LiveId" clId="{BAE09C82-FA7D-43D5-97DC-2410950AFBF7}" dt="2024-10-29T23:07:18.892" v="27336" actId="478"/>
          <ac:cxnSpMkLst>
            <pc:docMk/>
            <pc:sldMk cId="2982887633" sldId="268"/>
            <ac:cxnSpMk id="43" creationId="{8CEB16EE-88F5-525A-5077-3EE0D80D257E}"/>
          </ac:cxnSpMkLst>
        </pc:cxnChg>
        <pc:cxnChg chg="add del mod">
          <ac:chgData name="Lourenço Mourão" userId="e018eab6aa81376f" providerId="LiveId" clId="{BAE09C82-FA7D-43D5-97DC-2410950AFBF7}" dt="2024-10-27T21:24:20.204" v="13193" actId="478"/>
          <ac:cxnSpMkLst>
            <pc:docMk/>
            <pc:sldMk cId="2982887633" sldId="268"/>
            <ac:cxnSpMk id="51" creationId="{A48B7922-1819-9180-D4E9-90413940BB97}"/>
          </ac:cxnSpMkLst>
        </pc:cxnChg>
      </pc:sldChg>
      <pc:sldChg chg="new del">
        <pc:chgData name="Lourenço Mourão" userId="e018eab6aa81376f" providerId="LiveId" clId="{BAE09C82-FA7D-43D5-97DC-2410950AFBF7}" dt="2024-10-27T20:34:33.335" v="11873" actId="680"/>
        <pc:sldMkLst>
          <pc:docMk/>
          <pc:sldMk cId="4013913865" sldId="268"/>
        </pc:sldMkLst>
      </pc:sldChg>
      <pc:sldChg chg="modSp add del mod">
        <pc:chgData name="Lourenço Mourão" userId="e018eab6aa81376f" providerId="LiveId" clId="{BAE09C82-FA7D-43D5-97DC-2410950AFBF7}" dt="2024-10-27T21:29:59.102" v="13239" actId="47"/>
        <pc:sldMkLst>
          <pc:docMk/>
          <pc:sldMk cId="455695291" sldId="269"/>
        </pc:sldMkLst>
        <pc:spChg chg="mod">
          <ac:chgData name="Lourenço Mourão" userId="e018eab6aa81376f" providerId="LiveId" clId="{BAE09C82-FA7D-43D5-97DC-2410950AFBF7}" dt="2024-10-27T21:27:17.177" v="13220" actId="12"/>
          <ac:spMkLst>
            <pc:docMk/>
            <pc:sldMk cId="455695291" sldId="269"/>
            <ac:spMk id="25" creationId="{8F20892F-19E1-A00D-D685-FB0A612E14D5}"/>
          </ac:spMkLst>
        </pc:spChg>
      </pc:sldChg>
      <pc:sldChg chg="modSp add del mod">
        <pc:chgData name="Lourenço Mourão" userId="e018eab6aa81376f" providerId="LiveId" clId="{BAE09C82-FA7D-43D5-97DC-2410950AFBF7}" dt="2024-10-27T21:25:06.523" v="13202" actId="47"/>
        <pc:sldMkLst>
          <pc:docMk/>
          <pc:sldMk cId="620458094" sldId="269"/>
        </pc:sldMkLst>
        <pc:spChg chg="mod">
          <ac:chgData name="Lourenço Mourão" userId="e018eab6aa81376f" providerId="LiveId" clId="{BAE09C82-FA7D-43D5-97DC-2410950AFBF7}" dt="2024-10-27T21:23:52.824" v="13192" actId="1076"/>
          <ac:spMkLst>
            <pc:docMk/>
            <pc:sldMk cId="620458094" sldId="269"/>
            <ac:spMk id="8" creationId="{B332BF06-C92F-4308-4CD4-69EBA53E8ABE}"/>
          </ac:spMkLst>
        </pc:spChg>
      </pc:sldChg>
      <pc:sldChg chg="modSp add del mod">
        <pc:chgData name="Lourenço Mourão" userId="e018eab6aa81376f" providerId="LiveId" clId="{BAE09C82-FA7D-43D5-97DC-2410950AFBF7}" dt="2024-10-27T23:19:47.143" v="13484" actId="47"/>
        <pc:sldMkLst>
          <pc:docMk/>
          <pc:sldMk cId="3872958182" sldId="269"/>
        </pc:sldMkLst>
        <pc:spChg chg="mod">
          <ac:chgData name="Lourenço Mourão" userId="e018eab6aa81376f" providerId="LiveId" clId="{BAE09C82-FA7D-43D5-97DC-2410950AFBF7}" dt="2024-10-27T23:09:20.669" v="13343" actId="1076"/>
          <ac:spMkLst>
            <pc:docMk/>
            <pc:sldMk cId="3872958182" sldId="269"/>
            <ac:spMk id="8" creationId="{4D8D88D9-2F23-C7C6-A537-DEF42AB74523}"/>
          </ac:spMkLst>
        </pc:spChg>
      </pc:sldChg>
      <pc:sldChg chg="addSp delSp modSp add del mod">
        <pc:chgData name="Lourenço Mourão" userId="e018eab6aa81376f" providerId="LiveId" clId="{BAE09C82-FA7D-43D5-97DC-2410950AFBF7}" dt="2024-10-31T01:06:29.782" v="38957" actId="47"/>
        <pc:sldMkLst>
          <pc:docMk/>
          <pc:sldMk cId="2982709742" sldId="270"/>
        </pc:sldMkLst>
        <pc:spChg chg="mod">
          <ac:chgData name="Lourenço Mourão" userId="e018eab6aa81376f" providerId="LiveId" clId="{BAE09C82-FA7D-43D5-97DC-2410950AFBF7}" dt="2024-10-29T23:51:07.653" v="28785" actId="1037"/>
          <ac:spMkLst>
            <pc:docMk/>
            <pc:sldMk cId="2982709742" sldId="270"/>
            <ac:spMk id="2" creationId="{F2371F79-28F5-742D-DBD5-402156913791}"/>
          </ac:spMkLst>
        </pc:spChg>
        <pc:spChg chg="add mod">
          <ac:chgData name="Lourenço Mourão" userId="e018eab6aa81376f" providerId="LiveId" clId="{BAE09C82-FA7D-43D5-97DC-2410950AFBF7}" dt="2024-10-29T23:51:07.653" v="28785" actId="1037"/>
          <ac:spMkLst>
            <pc:docMk/>
            <pc:sldMk cId="2982709742" sldId="270"/>
            <ac:spMk id="3" creationId="{1EFD7824-911E-862C-0D88-037B381CDFD8}"/>
          </ac:spMkLst>
        </pc:spChg>
        <pc:spChg chg="del mod">
          <ac:chgData name="Lourenço Mourão" userId="e018eab6aa81376f" providerId="LiveId" clId="{BAE09C82-FA7D-43D5-97DC-2410950AFBF7}" dt="2024-10-27T23:40:34.234" v="13972" actId="478"/>
          <ac:spMkLst>
            <pc:docMk/>
            <pc:sldMk cId="2982709742" sldId="270"/>
            <ac:spMk id="3" creationId="{BD3A3E2D-3419-D4E8-5D4F-FBC8E477B275}"/>
          </ac:spMkLst>
        </pc:spChg>
        <pc:spChg chg="add mod ord">
          <ac:chgData name="Lourenço Mourão" userId="e018eab6aa81376f" providerId="LiveId" clId="{BAE09C82-FA7D-43D5-97DC-2410950AFBF7}" dt="2024-10-30T02:46:01.916" v="33632" actId="166"/>
          <ac:spMkLst>
            <pc:docMk/>
            <pc:sldMk cId="2982709742" sldId="270"/>
            <ac:spMk id="4" creationId="{846EC874-4ADB-B0DE-2D02-3C814A7509DD}"/>
          </ac:spMkLst>
        </pc:spChg>
        <pc:spChg chg="del mod">
          <ac:chgData name="Lourenço Mourão" userId="e018eab6aa81376f" providerId="LiveId" clId="{BAE09C82-FA7D-43D5-97DC-2410950AFBF7}" dt="2024-10-27T23:28:21.024" v="13670" actId="478"/>
          <ac:spMkLst>
            <pc:docMk/>
            <pc:sldMk cId="2982709742" sldId="270"/>
            <ac:spMk id="6" creationId="{C242B318-2E05-51E3-B89D-AB2AB917F74D}"/>
          </ac:spMkLst>
        </pc:spChg>
        <pc:spChg chg="add del mod">
          <ac:chgData name="Lourenço Mourão" userId="e018eab6aa81376f" providerId="LiveId" clId="{BAE09C82-FA7D-43D5-97DC-2410950AFBF7}" dt="2024-10-27T23:29:35.593" v="13754" actId="478"/>
          <ac:spMkLst>
            <pc:docMk/>
            <pc:sldMk cId="2982709742" sldId="270"/>
            <ac:spMk id="7" creationId="{E5883DCB-A88A-66E0-8037-5C7266659072}"/>
          </ac:spMkLst>
        </pc:spChg>
        <pc:spChg chg="mod">
          <ac:chgData name="Lourenço Mourão" userId="e018eab6aa81376f" providerId="LiveId" clId="{BAE09C82-FA7D-43D5-97DC-2410950AFBF7}" dt="2024-10-28T00:24:39.451" v="15725" actId="1038"/>
          <ac:spMkLst>
            <pc:docMk/>
            <pc:sldMk cId="2982709742" sldId="270"/>
            <ac:spMk id="8" creationId="{07BC470F-0A98-7921-44F1-C9C75B3FA8AB}"/>
          </ac:spMkLst>
        </pc:spChg>
        <pc:spChg chg="add mod">
          <ac:chgData name="Lourenço Mourão" userId="e018eab6aa81376f" providerId="LiveId" clId="{BAE09C82-FA7D-43D5-97DC-2410950AFBF7}" dt="2024-10-29T23:51:07.653" v="28785" actId="1037"/>
          <ac:spMkLst>
            <pc:docMk/>
            <pc:sldMk cId="2982709742" sldId="270"/>
            <ac:spMk id="9" creationId="{5A741716-532B-E5DE-3B53-D59CE12D943B}"/>
          </ac:spMkLst>
        </pc:spChg>
        <pc:spChg chg="add mod">
          <ac:chgData name="Lourenço Mourão" userId="e018eab6aa81376f" providerId="LiveId" clId="{BAE09C82-FA7D-43D5-97DC-2410950AFBF7}" dt="2024-10-29T23:51:07.653" v="28785" actId="1037"/>
          <ac:spMkLst>
            <pc:docMk/>
            <pc:sldMk cId="2982709742" sldId="270"/>
            <ac:spMk id="10" creationId="{FF2B7D51-4822-C918-016F-DF7777FA0CF1}"/>
          </ac:spMkLst>
        </pc:spChg>
        <pc:spChg chg="add mod">
          <ac:chgData name="Lourenço Mourão" userId="e018eab6aa81376f" providerId="LiveId" clId="{BAE09C82-FA7D-43D5-97DC-2410950AFBF7}" dt="2024-10-29T23:51:07.653" v="28785" actId="1037"/>
          <ac:spMkLst>
            <pc:docMk/>
            <pc:sldMk cId="2982709742" sldId="270"/>
            <ac:spMk id="12" creationId="{DE3A18B8-F228-EB8E-0FD3-C1F7E6240D92}"/>
          </ac:spMkLst>
        </pc:spChg>
        <pc:spChg chg="del mod">
          <ac:chgData name="Lourenço Mourão" userId="e018eab6aa81376f" providerId="LiveId" clId="{BAE09C82-FA7D-43D5-97DC-2410950AFBF7}" dt="2024-10-27T23:28:21.024" v="13670" actId="478"/>
          <ac:spMkLst>
            <pc:docMk/>
            <pc:sldMk cId="2982709742" sldId="270"/>
            <ac:spMk id="13" creationId="{67532734-504F-3774-4780-5374D6A221E1}"/>
          </ac:spMkLst>
        </pc:spChg>
        <pc:spChg chg="del mod">
          <ac:chgData name="Lourenço Mourão" userId="e018eab6aa81376f" providerId="LiveId" clId="{BAE09C82-FA7D-43D5-97DC-2410950AFBF7}" dt="2024-10-27T23:28:21.024" v="13670" actId="478"/>
          <ac:spMkLst>
            <pc:docMk/>
            <pc:sldMk cId="2982709742" sldId="270"/>
            <ac:spMk id="14" creationId="{1E6C4521-4657-B035-68E7-C0994C8A123E}"/>
          </ac:spMkLst>
        </pc:spChg>
        <pc:spChg chg="del mod">
          <ac:chgData name="Lourenço Mourão" userId="e018eab6aa81376f" providerId="LiveId" clId="{BAE09C82-FA7D-43D5-97DC-2410950AFBF7}" dt="2024-10-27T23:28:21.024" v="13670" actId="478"/>
          <ac:spMkLst>
            <pc:docMk/>
            <pc:sldMk cId="2982709742" sldId="270"/>
            <ac:spMk id="15" creationId="{5184EE60-FD5F-1224-C070-618F988EA819}"/>
          </ac:spMkLst>
        </pc:spChg>
        <pc:spChg chg="del mod">
          <ac:chgData name="Lourenço Mourão" userId="e018eab6aa81376f" providerId="LiveId" clId="{BAE09C82-FA7D-43D5-97DC-2410950AFBF7}" dt="2024-10-27T23:28:21.024" v="13670" actId="478"/>
          <ac:spMkLst>
            <pc:docMk/>
            <pc:sldMk cId="2982709742" sldId="270"/>
            <ac:spMk id="17" creationId="{A4635499-C0DD-CFB5-991F-EE415D60B24C}"/>
          </ac:spMkLst>
        </pc:spChg>
        <pc:spChg chg="del mod">
          <ac:chgData name="Lourenço Mourão" userId="e018eab6aa81376f" providerId="LiveId" clId="{BAE09C82-FA7D-43D5-97DC-2410950AFBF7}" dt="2024-10-27T23:28:21.024" v="13670" actId="478"/>
          <ac:spMkLst>
            <pc:docMk/>
            <pc:sldMk cId="2982709742" sldId="270"/>
            <ac:spMk id="18" creationId="{044EEC33-5558-3BB4-2200-8594B8490232}"/>
          </ac:spMkLst>
        </pc:spChg>
        <pc:spChg chg="del mod">
          <ac:chgData name="Lourenço Mourão" userId="e018eab6aa81376f" providerId="LiveId" clId="{BAE09C82-FA7D-43D5-97DC-2410950AFBF7}" dt="2024-10-27T23:28:21.024" v="13670" actId="478"/>
          <ac:spMkLst>
            <pc:docMk/>
            <pc:sldMk cId="2982709742" sldId="270"/>
            <ac:spMk id="22" creationId="{BA31A981-D5DA-B31B-0304-48AAE1CE1030}"/>
          </ac:spMkLst>
        </pc:spChg>
        <pc:spChg chg="add del mod">
          <ac:chgData name="Lourenço Mourão" userId="e018eab6aa81376f" providerId="LiveId" clId="{BAE09C82-FA7D-43D5-97DC-2410950AFBF7}" dt="2024-10-27T23:38:03.986" v="13842" actId="478"/>
          <ac:spMkLst>
            <pc:docMk/>
            <pc:sldMk cId="2982709742" sldId="270"/>
            <ac:spMk id="24" creationId="{C4EBC131-1A14-3395-AF86-D6082F1217A9}"/>
          </ac:spMkLst>
        </pc:spChg>
        <pc:spChg chg="del mod">
          <ac:chgData name="Lourenço Mourão" userId="e018eab6aa81376f" providerId="LiveId" clId="{BAE09C82-FA7D-43D5-97DC-2410950AFBF7}" dt="2024-10-27T23:40:34.234" v="13972" actId="478"/>
          <ac:spMkLst>
            <pc:docMk/>
            <pc:sldMk cId="2982709742" sldId="270"/>
            <ac:spMk id="25" creationId="{653918E7-271F-3F1A-8A98-E81BD0BA052A}"/>
          </ac:spMkLst>
        </pc:spChg>
        <pc:spChg chg="add mod ord">
          <ac:chgData name="Lourenço Mourão" userId="e018eab6aa81376f" providerId="LiveId" clId="{BAE09C82-FA7D-43D5-97DC-2410950AFBF7}" dt="2024-10-30T03:36:38.387" v="35969" actId="167"/>
          <ac:spMkLst>
            <pc:docMk/>
            <pc:sldMk cId="2982709742" sldId="270"/>
            <ac:spMk id="26" creationId="{56F92722-BDB8-E2C1-C696-C55E99B724CE}"/>
          </ac:spMkLst>
        </pc:spChg>
        <pc:spChg chg="add mod ord">
          <ac:chgData name="Lourenço Mourão" userId="e018eab6aa81376f" providerId="LiveId" clId="{BAE09C82-FA7D-43D5-97DC-2410950AFBF7}" dt="2024-10-30T03:36:35.507" v="35968" actId="167"/>
          <ac:spMkLst>
            <pc:docMk/>
            <pc:sldMk cId="2982709742" sldId="270"/>
            <ac:spMk id="27" creationId="{3B5EF2DE-0793-5393-1CF1-DF6510C5E241}"/>
          </ac:spMkLst>
        </pc:spChg>
        <pc:spChg chg="add mod">
          <ac:chgData name="Lourenço Mourão" userId="e018eab6aa81376f" providerId="LiveId" clId="{BAE09C82-FA7D-43D5-97DC-2410950AFBF7}" dt="2024-10-29T23:51:07.653" v="28785" actId="1037"/>
          <ac:spMkLst>
            <pc:docMk/>
            <pc:sldMk cId="2982709742" sldId="270"/>
            <ac:spMk id="29" creationId="{ABC7A702-294D-5772-A22F-A18C3020D3EE}"/>
          </ac:spMkLst>
        </pc:spChg>
        <pc:spChg chg="del mod">
          <ac:chgData name="Lourenço Mourão" userId="e018eab6aa81376f" providerId="LiveId" clId="{BAE09C82-FA7D-43D5-97DC-2410950AFBF7}" dt="2024-10-27T23:40:34.234" v="13972" actId="478"/>
          <ac:spMkLst>
            <pc:docMk/>
            <pc:sldMk cId="2982709742" sldId="270"/>
            <ac:spMk id="30" creationId="{6E78C50B-7D43-354A-9367-DF2218DEF26C}"/>
          </ac:spMkLst>
        </pc:spChg>
        <pc:spChg chg="del mod">
          <ac:chgData name="Lourenço Mourão" userId="e018eab6aa81376f" providerId="LiveId" clId="{BAE09C82-FA7D-43D5-97DC-2410950AFBF7}" dt="2024-10-27T23:40:34.234" v="13972" actId="478"/>
          <ac:spMkLst>
            <pc:docMk/>
            <pc:sldMk cId="2982709742" sldId="270"/>
            <ac:spMk id="31" creationId="{120B74D7-7EEA-396E-D2B6-FE2FCABA79F4}"/>
          </ac:spMkLst>
        </pc:spChg>
        <pc:spChg chg="del mod">
          <ac:chgData name="Lourenço Mourão" userId="e018eab6aa81376f" providerId="LiveId" clId="{BAE09C82-FA7D-43D5-97DC-2410950AFBF7}" dt="2024-10-27T23:40:34.234" v="13972" actId="478"/>
          <ac:spMkLst>
            <pc:docMk/>
            <pc:sldMk cId="2982709742" sldId="270"/>
            <ac:spMk id="32" creationId="{79D7015E-B400-0596-3356-0FAF7D670039}"/>
          </ac:spMkLst>
        </pc:spChg>
        <pc:spChg chg="del mod">
          <ac:chgData name="Lourenço Mourão" userId="e018eab6aa81376f" providerId="LiveId" clId="{BAE09C82-FA7D-43D5-97DC-2410950AFBF7}" dt="2024-10-27T23:40:34.234" v="13972" actId="478"/>
          <ac:spMkLst>
            <pc:docMk/>
            <pc:sldMk cId="2982709742" sldId="270"/>
            <ac:spMk id="33" creationId="{D2106BA4-C546-43FD-7D30-BF8433E2923D}"/>
          </ac:spMkLst>
        </pc:spChg>
        <pc:spChg chg="del mod">
          <ac:chgData name="Lourenço Mourão" userId="e018eab6aa81376f" providerId="LiveId" clId="{BAE09C82-FA7D-43D5-97DC-2410950AFBF7}" dt="2024-10-27T23:40:34.234" v="13972" actId="478"/>
          <ac:spMkLst>
            <pc:docMk/>
            <pc:sldMk cId="2982709742" sldId="270"/>
            <ac:spMk id="34" creationId="{03C6ADAF-3664-894C-7FB7-03E95BA02D06}"/>
          </ac:spMkLst>
        </pc:spChg>
        <pc:spChg chg="add mod ord">
          <ac:chgData name="Lourenço Mourão" userId="e018eab6aa81376f" providerId="LiveId" clId="{BAE09C82-FA7D-43D5-97DC-2410950AFBF7}" dt="2024-10-29T23:51:07.653" v="28785" actId="1037"/>
          <ac:spMkLst>
            <pc:docMk/>
            <pc:sldMk cId="2982709742" sldId="270"/>
            <ac:spMk id="35" creationId="{0CE237D8-5A1A-3AD4-3EE5-F5BC0FE0EF64}"/>
          </ac:spMkLst>
        </pc:spChg>
        <pc:spChg chg="add mod">
          <ac:chgData name="Lourenço Mourão" userId="e018eab6aa81376f" providerId="LiveId" clId="{BAE09C82-FA7D-43D5-97DC-2410950AFBF7}" dt="2024-10-29T23:51:07.653" v="28785" actId="1037"/>
          <ac:spMkLst>
            <pc:docMk/>
            <pc:sldMk cId="2982709742" sldId="270"/>
            <ac:spMk id="37" creationId="{66B24D59-0461-82ED-3395-1FD81C041DC7}"/>
          </ac:spMkLst>
        </pc:spChg>
        <pc:spChg chg="add del mod">
          <ac:chgData name="Lourenço Mourão" userId="e018eab6aa81376f" providerId="LiveId" clId="{BAE09C82-FA7D-43D5-97DC-2410950AFBF7}" dt="2024-10-27T23:57:57.730" v="14621" actId="478"/>
          <ac:spMkLst>
            <pc:docMk/>
            <pc:sldMk cId="2982709742" sldId="270"/>
            <ac:spMk id="38" creationId="{1B46677A-ACAE-ED2D-9C1F-34971443C14A}"/>
          </ac:spMkLst>
        </pc:spChg>
        <pc:spChg chg="add mod ord">
          <ac:chgData name="Lourenço Mourão" userId="e018eab6aa81376f" providerId="LiveId" clId="{BAE09C82-FA7D-43D5-97DC-2410950AFBF7}" dt="2024-10-30T03:37:23.333" v="36006" actId="1035"/>
          <ac:spMkLst>
            <pc:docMk/>
            <pc:sldMk cId="2982709742" sldId="270"/>
            <ac:spMk id="39" creationId="{F0F3F755-B632-20A5-2C53-17A2A066E1CC}"/>
          </ac:spMkLst>
        </pc:spChg>
        <pc:spChg chg="add del mod">
          <ac:chgData name="Lourenço Mourão" userId="e018eab6aa81376f" providerId="LiveId" clId="{BAE09C82-FA7D-43D5-97DC-2410950AFBF7}" dt="2024-10-28T00:04:13.237" v="14906" actId="478"/>
          <ac:spMkLst>
            <pc:docMk/>
            <pc:sldMk cId="2982709742" sldId="270"/>
            <ac:spMk id="40" creationId="{FD5E04B9-91F6-7E87-3E89-E99BEF651013}"/>
          </ac:spMkLst>
        </pc:spChg>
        <pc:spChg chg="del mod">
          <ac:chgData name="Lourenço Mourão" userId="e018eab6aa81376f" providerId="LiveId" clId="{BAE09C82-FA7D-43D5-97DC-2410950AFBF7}" dt="2024-10-27T23:40:34.234" v="13972" actId="478"/>
          <ac:spMkLst>
            <pc:docMk/>
            <pc:sldMk cId="2982709742" sldId="270"/>
            <ac:spMk id="44" creationId="{4A03DE03-0E08-3093-2978-6F55F9F4C142}"/>
          </ac:spMkLst>
        </pc:spChg>
        <pc:spChg chg="add mod ord">
          <ac:chgData name="Lourenço Mourão" userId="e018eab6aa81376f" providerId="LiveId" clId="{BAE09C82-FA7D-43D5-97DC-2410950AFBF7}" dt="2024-10-30T03:37:29.883" v="36007" actId="167"/>
          <ac:spMkLst>
            <pc:docMk/>
            <pc:sldMk cId="2982709742" sldId="270"/>
            <ac:spMk id="45" creationId="{E0DEEEC3-F9D8-1FC0-D19C-2ED8A47471D7}"/>
          </ac:spMkLst>
        </pc:spChg>
        <pc:spChg chg="add mod ord">
          <ac:chgData name="Lourenço Mourão" userId="e018eab6aa81376f" providerId="LiveId" clId="{BAE09C82-FA7D-43D5-97DC-2410950AFBF7}" dt="2024-10-29T23:51:07.653" v="28785" actId="1037"/>
          <ac:spMkLst>
            <pc:docMk/>
            <pc:sldMk cId="2982709742" sldId="270"/>
            <ac:spMk id="46" creationId="{F0AA34D4-B67F-BDEE-F7AD-65B71F6F64AA}"/>
          </ac:spMkLst>
        </pc:spChg>
        <pc:spChg chg="del mod">
          <ac:chgData name="Lourenço Mourão" userId="e018eab6aa81376f" providerId="LiveId" clId="{BAE09C82-FA7D-43D5-97DC-2410950AFBF7}" dt="2024-10-27T23:40:34.234" v="13972" actId="478"/>
          <ac:spMkLst>
            <pc:docMk/>
            <pc:sldMk cId="2982709742" sldId="270"/>
            <ac:spMk id="48" creationId="{D21CD22C-15A7-7A03-5CC7-F2857B6D73FC}"/>
          </ac:spMkLst>
        </pc:spChg>
        <pc:spChg chg="mod ord">
          <ac:chgData name="Lourenço Mourão" userId="e018eab6aa81376f" providerId="LiveId" clId="{BAE09C82-FA7D-43D5-97DC-2410950AFBF7}" dt="2024-10-30T03:36:41.120" v="35970" actId="166"/>
          <ac:spMkLst>
            <pc:docMk/>
            <pc:sldMk cId="2982709742" sldId="270"/>
            <ac:spMk id="49" creationId="{7BC0AF76-4C40-9B49-CA77-131184EF6CEC}"/>
          </ac:spMkLst>
        </pc:spChg>
        <pc:spChg chg="add del mod">
          <ac:chgData name="Lourenço Mourão" userId="e018eab6aa81376f" providerId="LiveId" clId="{BAE09C82-FA7D-43D5-97DC-2410950AFBF7}" dt="2024-10-29T23:09:36.835" v="27483" actId="478"/>
          <ac:spMkLst>
            <pc:docMk/>
            <pc:sldMk cId="2982709742" sldId="270"/>
            <ac:spMk id="50" creationId="{21EAF2FD-11D0-9DDD-BE00-1ADF1609B517}"/>
          </ac:spMkLst>
        </pc:spChg>
        <pc:spChg chg="add del mod ord">
          <ac:chgData name="Lourenço Mourão" userId="e018eab6aa81376f" providerId="LiveId" clId="{BAE09C82-FA7D-43D5-97DC-2410950AFBF7}" dt="2024-10-29T23:10:21.903" v="27497" actId="478"/>
          <ac:spMkLst>
            <pc:docMk/>
            <pc:sldMk cId="2982709742" sldId="270"/>
            <ac:spMk id="51" creationId="{6868C2EA-2CD8-76DA-95B2-786F3F334A7F}"/>
          </ac:spMkLst>
        </pc:spChg>
        <pc:spChg chg="add del mod ord">
          <ac:chgData name="Lourenço Mourão" userId="e018eab6aa81376f" providerId="LiveId" clId="{BAE09C82-FA7D-43D5-97DC-2410950AFBF7}" dt="2024-10-29T23:09:35.544" v="27482" actId="478"/>
          <ac:spMkLst>
            <pc:docMk/>
            <pc:sldMk cId="2982709742" sldId="270"/>
            <ac:spMk id="52" creationId="{F9B98012-7EA8-BA7C-BC42-CE766D642AA4}"/>
          </ac:spMkLst>
        </pc:spChg>
        <pc:spChg chg="mod ord">
          <ac:chgData name="Lourenço Mourão" userId="e018eab6aa81376f" providerId="LiveId" clId="{BAE09C82-FA7D-43D5-97DC-2410950AFBF7}" dt="2024-10-31T01:00:43.922" v="38576" actId="167"/>
          <ac:spMkLst>
            <pc:docMk/>
            <pc:sldMk cId="2982709742" sldId="270"/>
            <ac:spMk id="54" creationId="{2EFC1464-63EC-7D0F-9AD0-0BEA553F07CF}"/>
          </ac:spMkLst>
        </pc:spChg>
        <pc:spChg chg="add del mod ord">
          <ac:chgData name="Lourenço Mourão" userId="e018eab6aa81376f" providerId="LiveId" clId="{BAE09C82-FA7D-43D5-97DC-2410950AFBF7}" dt="2024-10-29T23:09:38.083" v="27484" actId="478"/>
          <ac:spMkLst>
            <pc:docMk/>
            <pc:sldMk cId="2982709742" sldId="270"/>
            <ac:spMk id="55" creationId="{46E3FFBB-079A-6B9F-3195-69DE01B9DF8C}"/>
          </ac:spMkLst>
        </pc:spChg>
        <pc:picChg chg="add mod">
          <ac:chgData name="Lourenço Mourão" userId="e018eab6aa81376f" providerId="LiveId" clId="{BAE09C82-FA7D-43D5-97DC-2410950AFBF7}" dt="2024-10-29T23:51:07.653" v="28785" actId="1037"/>
          <ac:picMkLst>
            <pc:docMk/>
            <pc:sldMk cId="2982709742" sldId="270"/>
            <ac:picMk id="5" creationId="{AB63E6D8-4DE0-7521-1290-A79EC3ACFA00}"/>
          </ac:picMkLst>
        </pc:picChg>
        <pc:picChg chg="add del mod">
          <ac:chgData name="Lourenço Mourão" userId="e018eab6aa81376f" providerId="LiveId" clId="{BAE09C82-FA7D-43D5-97DC-2410950AFBF7}" dt="2024-10-27T23:32:08.872" v="13776" actId="478"/>
          <ac:picMkLst>
            <pc:docMk/>
            <pc:sldMk cId="2982709742" sldId="270"/>
            <ac:picMk id="12" creationId="{5060D66A-52C0-DCC4-F8B0-4ED3F0F9CB75}"/>
          </ac:picMkLst>
        </pc:picChg>
        <pc:picChg chg="add mod">
          <ac:chgData name="Lourenço Mourão" userId="e018eab6aa81376f" providerId="LiveId" clId="{BAE09C82-FA7D-43D5-97DC-2410950AFBF7}" dt="2024-10-29T23:51:07.653" v="28785" actId="1037"/>
          <ac:picMkLst>
            <pc:docMk/>
            <pc:sldMk cId="2982709742" sldId="270"/>
            <ac:picMk id="16" creationId="{D6B3AAE2-0442-ADDB-BD45-ED38F50F63B1}"/>
          </ac:picMkLst>
        </pc:picChg>
        <pc:picChg chg="add mod">
          <ac:chgData name="Lourenço Mourão" userId="e018eab6aa81376f" providerId="LiveId" clId="{BAE09C82-FA7D-43D5-97DC-2410950AFBF7}" dt="2024-10-27T23:33:12.132" v="13783" actId="1076"/>
          <ac:picMkLst>
            <pc:docMk/>
            <pc:sldMk cId="2982709742" sldId="270"/>
            <ac:picMk id="19" creationId="{17706BE1-D243-C626-C942-85FFCB65D18A}"/>
          </ac:picMkLst>
        </pc:picChg>
        <pc:picChg chg="add mod">
          <ac:chgData name="Lourenço Mourão" userId="e018eab6aa81376f" providerId="LiveId" clId="{BAE09C82-FA7D-43D5-97DC-2410950AFBF7}" dt="2024-10-29T23:51:07.653" v="28785" actId="1037"/>
          <ac:picMkLst>
            <pc:docMk/>
            <pc:sldMk cId="2982709742" sldId="270"/>
            <ac:picMk id="20" creationId="{5FBDAD9B-782E-89BD-0DD1-4CC735BC664F}"/>
          </ac:picMkLst>
        </pc:picChg>
        <pc:picChg chg="add mod">
          <ac:chgData name="Lourenço Mourão" userId="e018eab6aa81376f" providerId="LiveId" clId="{BAE09C82-FA7D-43D5-97DC-2410950AFBF7}" dt="2024-10-29T23:51:07.653" v="28785" actId="1037"/>
          <ac:picMkLst>
            <pc:docMk/>
            <pc:sldMk cId="2982709742" sldId="270"/>
            <ac:picMk id="23" creationId="{A2DF567A-1D58-439F-7C71-E1EAEC20DDE6}"/>
          </ac:picMkLst>
        </pc:picChg>
        <pc:picChg chg="del mod">
          <ac:chgData name="Lourenço Mourão" userId="e018eab6aa81376f" providerId="LiveId" clId="{BAE09C82-FA7D-43D5-97DC-2410950AFBF7}" dt="2024-10-27T23:40:34.234" v="13972" actId="478"/>
          <ac:picMkLst>
            <pc:docMk/>
            <pc:sldMk cId="2982709742" sldId="270"/>
            <ac:picMk id="47" creationId="{1BFA1720-60D4-5AA0-A3EA-96E1668AF895}"/>
          </ac:picMkLst>
        </pc:picChg>
        <pc:picChg chg="del">
          <ac:chgData name="Lourenço Mourão" userId="e018eab6aa81376f" providerId="LiveId" clId="{BAE09C82-FA7D-43D5-97DC-2410950AFBF7}" dt="2024-10-27T23:19:49.793" v="13485" actId="478"/>
          <ac:picMkLst>
            <pc:docMk/>
            <pc:sldMk cId="2982709742" sldId="270"/>
            <ac:picMk id="53" creationId="{648BE7FE-2E32-4BA4-F9BD-BB883B3A6D8E}"/>
          </ac:picMkLst>
        </pc:picChg>
        <pc:picChg chg="add mod">
          <ac:chgData name="Lourenço Mourão" userId="e018eab6aa81376f" providerId="LiveId" clId="{BAE09C82-FA7D-43D5-97DC-2410950AFBF7}" dt="2024-10-29T23:51:07.653" v="28785" actId="1037"/>
          <ac:picMkLst>
            <pc:docMk/>
            <pc:sldMk cId="2982709742" sldId="270"/>
            <ac:picMk id="56" creationId="{9FA7FC4C-F99F-669E-4715-E36F7A60E16D}"/>
          </ac:picMkLst>
        </pc:picChg>
        <pc:picChg chg="add del mod">
          <ac:chgData name="Lourenço Mourão" userId="e018eab6aa81376f" providerId="LiveId" clId="{BAE09C82-FA7D-43D5-97DC-2410950AFBF7}" dt="2024-10-27T23:35:10.215" v="13791" actId="478"/>
          <ac:picMkLst>
            <pc:docMk/>
            <pc:sldMk cId="2982709742" sldId="270"/>
            <ac:picMk id="2050" creationId="{F7311A2D-31F6-F9BB-45EA-962A1DE9A70C}"/>
          </ac:picMkLst>
        </pc:picChg>
        <pc:picChg chg="add mod">
          <ac:chgData name="Lourenço Mourão" userId="e018eab6aa81376f" providerId="LiveId" clId="{BAE09C82-FA7D-43D5-97DC-2410950AFBF7}" dt="2024-10-29T23:51:07.653" v="28785" actId="1037"/>
          <ac:picMkLst>
            <pc:docMk/>
            <pc:sldMk cId="2982709742" sldId="270"/>
            <ac:picMk id="2052" creationId="{1731F977-C3E5-35CA-5311-F6D1722144C3}"/>
          </ac:picMkLst>
        </pc:picChg>
        <pc:cxnChg chg="del mod">
          <ac:chgData name="Lourenço Mourão" userId="e018eab6aa81376f" providerId="LiveId" clId="{BAE09C82-FA7D-43D5-97DC-2410950AFBF7}" dt="2024-10-27T23:40:34.234" v="13972" actId="478"/>
          <ac:cxnSpMkLst>
            <pc:docMk/>
            <pc:sldMk cId="2982709742" sldId="270"/>
            <ac:cxnSpMk id="28" creationId="{F781CB1A-5BDA-3FA3-A4C7-7A5BA84588BD}"/>
          </ac:cxnSpMkLst>
        </pc:cxnChg>
        <pc:cxnChg chg="del mod">
          <ac:chgData name="Lourenço Mourão" userId="e018eab6aa81376f" providerId="LiveId" clId="{BAE09C82-FA7D-43D5-97DC-2410950AFBF7}" dt="2024-10-27T23:40:34.234" v="13972" actId="478"/>
          <ac:cxnSpMkLst>
            <pc:docMk/>
            <pc:sldMk cId="2982709742" sldId="270"/>
            <ac:cxnSpMk id="36" creationId="{60B250A8-D0D6-9173-1614-CCF064AAA68D}"/>
          </ac:cxnSpMkLst>
        </pc:cxnChg>
        <pc:cxnChg chg="del mod">
          <ac:chgData name="Lourenço Mourão" userId="e018eab6aa81376f" providerId="LiveId" clId="{BAE09C82-FA7D-43D5-97DC-2410950AFBF7}" dt="2024-10-27T23:40:34.234" v="13972" actId="478"/>
          <ac:cxnSpMkLst>
            <pc:docMk/>
            <pc:sldMk cId="2982709742" sldId="270"/>
            <ac:cxnSpMk id="41" creationId="{2BF272A7-7983-9D91-3268-81AFA6F729A2}"/>
          </ac:cxnSpMkLst>
        </pc:cxnChg>
        <pc:cxnChg chg="del mod">
          <ac:chgData name="Lourenço Mourão" userId="e018eab6aa81376f" providerId="LiveId" clId="{BAE09C82-FA7D-43D5-97DC-2410950AFBF7}" dt="2024-10-27T23:40:34.234" v="13972" actId="478"/>
          <ac:cxnSpMkLst>
            <pc:docMk/>
            <pc:sldMk cId="2982709742" sldId="270"/>
            <ac:cxnSpMk id="42" creationId="{1E253D5D-58D1-851C-00B1-50FBDB47C707}"/>
          </ac:cxnSpMkLst>
        </pc:cxnChg>
        <pc:cxnChg chg="del mod">
          <ac:chgData name="Lourenço Mourão" userId="e018eab6aa81376f" providerId="LiveId" clId="{BAE09C82-FA7D-43D5-97DC-2410950AFBF7}" dt="2024-10-27T23:40:34.234" v="13972" actId="478"/>
          <ac:cxnSpMkLst>
            <pc:docMk/>
            <pc:sldMk cId="2982709742" sldId="270"/>
            <ac:cxnSpMk id="43" creationId="{BF1F22A6-D201-CEC5-6E25-4A8813D95C23}"/>
          </ac:cxnSpMkLst>
        </pc:cxnChg>
      </pc:sldChg>
      <pc:sldChg chg="addSp delSp modSp add del mod modNotesTx">
        <pc:chgData name="Lourenço Mourão" userId="e018eab6aa81376f" providerId="LiveId" clId="{BAE09C82-FA7D-43D5-97DC-2410950AFBF7}" dt="2024-10-29T23:24:16.644" v="27769" actId="47"/>
        <pc:sldMkLst>
          <pc:docMk/>
          <pc:sldMk cId="2875199873" sldId="271"/>
        </pc:sldMkLst>
        <pc:spChg chg="del">
          <ac:chgData name="Lourenço Mourão" userId="e018eab6aa81376f" providerId="LiveId" clId="{BAE09C82-FA7D-43D5-97DC-2410950AFBF7}" dt="2024-10-28T00:48:35.311" v="15793" actId="478"/>
          <ac:spMkLst>
            <pc:docMk/>
            <pc:sldMk cId="2875199873" sldId="271"/>
            <ac:spMk id="2" creationId="{AD9EEC4F-36C9-D0A1-6519-216C41BD1CAD}"/>
          </ac:spMkLst>
        </pc:spChg>
        <pc:spChg chg="add mod">
          <ac:chgData name="Lourenço Mourão" userId="e018eab6aa81376f" providerId="LiveId" clId="{BAE09C82-FA7D-43D5-97DC-2410950AFBF7}" dt="2024-10-28T01:35:30.790" v="17287" actId="1036"/>
          <ac:spMkLst>
            <pc:docMk/>
            <pc:sldMk cId="2875199873" sldId="271"/>
            <ac:spMk id="3" creationId="{0832B96D-5531-BCF7-06CA-6362CFC41855}"/>
          </ac:spMkLst>
        </pc:spChg>
        <pc:spChg chg="add mod">
          <ac:chgData name="Lourenço Mourão" userId="e018eab6aa81376f" providerId="LiveId" clId="{BAE09C82-FA7D-43D5-97DC-2410950AFBF7}" dt="2024-10-28T01:35:48.209" v="17297" actId="1035"/>
          <ac:spMkLst>
            <pc:docMk/>
            <pc:sldMk cId="2875199873" sldId="271"/>
            <ac:spMk id="4" creationId="{7B9A865C-B15D-E720-0F8E-6D1A251BCBC1}"/>
          </ac:spMkLst>
        </pc:spChg>
        <pc:spChg chg="add mod">
          <ac:chgData name="Lourenço Mourão" userId="e018eab6aa81376f" providerId="LiveId" clId="{BAE09C82-FA7D-43D5-97DC-2410950AFBF7}" dt="2024-10-28T01:30:08.208" v="17197" actId="1037"/>
          <ac:spMkLst>
            <pc:docMk/>
            <pc:sldMk cId="2875199873" sldId="271"/>
            <ac:spMk id="6" creationId="{C06F5405-D529-A367-6779-57AC0A260D11}"/>
          </ac:spMkLst>
        </pc:spChg>
        <pc:spChg chg="add mod">
          <ac:chgData name="Lourenço Mourão" userId="e018eab6aa81376f" providerId="LiveId" clId="{BAE09C82-FA7D-43D5-97DC-2410950AFBF7}" dt="2024-10-28T01:30:08.208" v="17197" actId="1037"/>
          <ac:spMkLst>
            <pc:docMk/>
            <pc:sldMk cId="2875199873" sldId="271"/>
            <ac:spMk id="7" creationId="{0F49D852-3BC9-0285-26E5-C643EB6BEE06}"/>
          </ac:spMkLst>
        </pc:spChg>
        <pc:spChg chg="mod">
          <ac:chgData name="Lourenço Mourão" userId="e018eab6aa81376f" providerId="LiveId" clId="{BAE09C82-FA7D-43D5-97DC-2410950AFBF7}" dt="2024-10-28T01:27:02.061" v="16985" actId="1035"/>
          <ac:spMkLst>
            <pc:docMk/>
            <pc:sldMk cId="2875199873" sldId="271"/>
            <ac:spMk id="8" creationId="{DFD93FFB-AC49-45B4-11C4-221AF5940BA6}"/>
          </ac:spMkLst>
        </pc:spChg>
        <pc:spChg chg="del">
          <ac:chgData name="Lourenço Mourão" userId="e018eab6aa81376f" providerId="LiveId" clId="{BAE09C82-FA7D-43D5-97DC-2410950AFBF7}" dt="2024-10-28T00:48:35.311" v="15793" actId="478"/>
          <ac:spMkLst>
            <pc:docMk/>
            <pc:sldMk cId="2875199873" sldId="271"/>
            <ac:spMk id="9" creationId="{E69545A9-B5E6-7CB0-CE86-4AA48C483D0E}"/>
          </ac:spMkLst>
        </pc:spChg>
        <pc:spChg chg="del">
          <ac:chgData name="Lourenço Mourão" userId="e018eab6aa81376f" providerId="LiveId" clId="{BAE09C82-FA7D-43D5-97DC-2410950AFBF7}" dt="2024-10-28T00:48:35.311" v="15793" actId="478"/>
          <ac:spMkLst>
            <pc:docMk/>
            <pc:sldMk cId="2875199873" sldId="271"/>
            <ac:spMk id="10" creationId="{CBD04E0C-696D-0FAD-5F1B-E69C97680C8C}"/>
          </ac:spMkLst>
        </pc:spChg>
        <pc:spChg chg="add del mod">
          <ac:chgData name="Lourenço Mourão" userId="e018eab6aa81376f" providerId="LiveId" clId="{BAE09C82-FA7D-43D5-97DC-2410950AFBF7}" dt="2024-10-29T23:23:02.644" v="27763" actId="21"/>
          <ac:spMkLst>
            <pc:docMk/>
            <pc:sldMk cId="2875199873" sldId="271"/>
            <ac:spMk id="11" creationId="{2C4F9B48-733B-01C1-320A-DC0572224629}"/>
          </ac:spMkLst>
        </pc:spChg>
        <pc:spChg chg="add del mod">
          <ac:chgData name="Lourenço Mourão" userId="e018eab6aa81376f" providerId="LiveId" clId="{BAE09C82-FA7D-43D5-97DC-2410950AFBF7}" dt="2024-10-29T23:23:09.030" v="27766" actId="21"/>
          <ac:spMkLst>
            <pc:docMk/>
            <pc:sldMk cId="2875199873" sldId="271"/>
            <ac:spMk id="12" creationId="{DE3A18B8-F228-EB8E-0FD3-C1F7E6240D92}"/>
          </ac:spMkLst>
        </pc:spChg>
        <pc:spChg chg="add del mod">
          <ac:chgData name="Lourenço Mourão" userId="e018eab6aa81376f" providerId="LiveId" clId="{BAE09C82-FA7D-43D5-97DC-2410950AFBF7}" dt="2024-10-28T01:10:34.567" v="16793" actId="22"/>
          <ac:spMkLst>
            <pc:docMk/>
            <pc:sldMk cId="2875199873" sldId="271"/>
            <ac:spMk id="14" creationId="{4ACC3621-6FA7-6CF5-41C5-172F81780738}"/>
          </ac:spMkLst>
        </pc:spChg>
        <pc:spChg chg="add del">
          <ac:chgData name="Lourenço Mourão" userId="e018eab6aa81376f" providerId="LiveId" clId="{BAE09C82-FA7D-43D5-97DC-2410950AFBF7}" dt="2024-10-28T01:15:31.127" v="16822" actId="11529"/>
          <ac:spMkLst>
            <pc:docMk/>
            <pc:sldMk cId="2875199873" sldId="271"/>
            <ac:spMk id="24" creationId="{35E13E32-B865-36C9-BFFF-D2DA4F6BFB64}"/>
          </ac:spMkLst>
        </pc:spChg>
        <pc:spChg chg="del">
          <ac:chgData name="Lourenço Mourão" userId="e018eab6aa81376f" providerId="LiveId" clId="{BAE09C82-FA7D-43D5-97DC-2410950AFBF7}" dt="2024-10-28T00:48:35.311" v="15793" actId="478"/>
          <ac:spMkLst>
            <pc:docMk/>
            <pc:sldMk cId="2875199873" sldId="271"/>
            <ac:spMk id="26" creationId="{82C73A4F-5A98-13CF-BFB1-F97A72CC8609}"/>
          </ac:spMkLst>
        </pc:spChg>
        <pc:spChg chg="del">
          <ac:chgData name="Lourenço Mourão" userId="e018eab6aa81376f" providerId="LiveId" clId="{BAE09C82-FA7D-43D5-97DC-2410950AFBF7}" dt="2024-10-28T00:48:35.311" v="15793" actId="478"/>
          <ac:spMkLst>
            <pc:docMk/>
            <pc:sldMk cId="2875199873" sldId="271"/>
            <ac:spMk id="27" creationId="{97D999C0-35C3-8F26-85BB-E340FA063CA3}"/>
          </ac:spMkLst>
        </pc:spChg>
        <pc:spChg chg="del">
          <ac:chgData name="Lourenço Mourão" userId="e018eab6aa81376f" providerId="LiveId" clId="{BAE09C82-FA7D-43D5-97DC-2410950AFBF7}" dt="2024-10-28T00:48:35.311" v="15793" actId="478"/>
          <ac:spMkLst>
            <pc:docMk/>
            <pc:sldMk cId="2875199873" sldId="271"/>
            <ac:spMk id="29" creationId="{0CB3986A-5D45-B32F-AD73-A0937A9CE88E}"/>
          </ac:spMkLst>
        </pc:spChg>
        <pc:spChg chg="add del mod">
          <ac:chgData name="Lourenço Mourão" userId="e018eab6aa81376f" providerId="LiveId" clId="{BAE09C82-FA7D-43D5-97DC-2410950AFBF7}" dt="2024-10-28T01:29:44.641" v="17175" actId="478"/>
          <ac:spMkLst>
            <pc:docMk/>
            <pc:sldMk cId="2875199873" sldId="271"/>
            <ac:spMk id="32" creationId="{AFD7250E-116F-F2BD-D082-F339C3EA14E6}"/>
          </ac:spMkLst>
        </pc:spChg>
        <pc:spChg chg="add mod ord">
          <ac:chgData name="Lourenço Mourão" userId="e018eab6aa81376f" providerId="LiveId" clId="{BAE09C82-FA7D-43D5-97DC-2410950AFBF7}" dt="2024-10-29T23:22:46.717" v="27761" actId="167"/>
          <ac:spMkLst>
            <pc:docMk/>
            <pc:sldMk cId="2875199873" sldId="271"/>
            <ac:spMk id="33" creationId="{680E3BC9-8325-45F4-2E46-C6CA496F164D}"/>
          </ac:spMkLst>
        </pc:spChg>
        <pc:spChg chg="add mod">
          <ac:chgData name="Lourenço Mourão" userId="e018eab6aa81376f" providerId="LiveId" clId="{BAE09C82-FA7D-43D5-97DC-2410950AFBF7}" dt="2024-10-28T01:28:12.502" v="17096" actId="1035"/>
          <ac:spMkLst>
            <pc:docMk/>
            <pc:sldMk cId="2875199873" sldId="271"/>
            <ac:spMk id="34" creationId="{9BBA2187-A775-8CD6-2C88-36647AC29A73}"/>
          </ac:spMkLst>
        </pc:spChg>
        <pc:spChg chg="del">
          <ac:chgData name="Lourenço Mourão" userId="e018eab6aa81376f" providerId="LiveId" clId="{BAE09C82-FA7D-43D5-97DC-2410950AFBF7}" dt="2024-10-28T00:48:35.311" v="15793" actId="478"/>
          <ac:spMkLst>
            <pc:docMk/>
            <pc:sldMk cId="2875199873" sldId="271"/>
            <ac:spMk id="35" creationId="{7C916CB5-8438-17E5-B35B-C075421F09C0}"/>
          </ac:spMkLst>
        </pc:spChg>
        <pc:spChg chg="add mod ord">
          <ac:chgData name="Lourenço Mourão" userId="e018eab6aa81376f" providerId="LiveId" clId="{BAE09C82-FA7D-43D5-97DC-2410950AFBF7}" dt="2024-10-29T23:22:44.546" v="27760" actId="167"/>
          <ac:spMkLst>
            <pc:docMk/>
            <pc:sldMk cId="2875199873" sldId="271"/>
            <ac:spMk id="36" creationId="{F88722CC-BA92-C767-C805-C0490C833070}"/>
          </ac:spMkLst>
        </pc:spChg>
        <pc:spChg chg="del">
          <ac:chgData name="Lourenço Mourão" userId="e018eab6aa81376f" providerId="LiveId" clId="{BAE09C82-FA7D-43D5-97DC-2410950AFBF7}" dt="2024-10-28T00:48:35.311" v="15793" actId="478"/>
          <ac:spMkLst>
            <pc:docMk/>
            <pc:sldMk cId="2875199873" sldId="271"/>
            <ac:spMk id="37" creationId="{4875F6C8-F849-E438-065B-971BFCD50896}"/>
          </ac:spMkLst>
        </pc:spChg>
        <pc:spChg chg="del">
          <ac:chgData name="Lourenço Mourão" userId="e018eab6aa81376f" providerId="LiveId" clId="{BAE09C82-FA7D-43D5-97DC-2410950AFBF7}" dt="2024-10-28T00:48:35.311" v="15793" actId="478"/>
          <ac:spMkLst>
            <pc:docMk/>
            <pc:sldMk cId="2875199873" sldId="271"/>
            <ac:spMk id="39" creationId="{E6FC346C-72E8-93DF-C191-C8F987733CC8}"/>
          </ac:spMkLst>
        </pc:spChg>
        <pc:spChg chg="del">
          <ac:chgData name="Lourenço Mourão" userId="e018eab6aa81376f" providerId="LiveId" clId="{BAE09C82-FA7D-43D5-97DC-2410950AFBF7}" dt="2024-10-28T00:48:35.311" v="15793" actId="478"/>
          <ac:spMkLst>
            <pc:docMk/>
            <pc:sldMk cId="2875199873" sldId="271"/>
            <ac:spMk id="45" creationId="{3AF0E1E7-A72D-1B96-EA32-4308C05509FC}"/>
          </ac:spMkLst>
        </pc:spChg>
        <pc:spChg chg="del">
          <ac:chgData name="Lourenço Mourão" userId="e018eab6aa81376f" providerId="LiveId" clId="{BAE09C82-FA7D-43D5-97DC-2410950AFBF7}" dt="2024-10-28T00:48:35.311" v="15793" actId="478"/>
          <ac:spMkLst>
            <pc:docMk/>
            <pc:sldMk cId="2875199873" sldId="271"/>
            <ac:spMk id="46" creationId="{3177DA3F-65CE-6E0D-853C-564FD95A0A91}"/>
          </ac:spMkLst>
        </pc:spChg>
        <pc:spChg chg="del">
          <ac:chgData name="Lourenço Mourão" userId="e018eab6aa81376f" providerId="LiveId" clId="{BAE09C82-FA7D-43D5-97DC-2410950AFBF7}" dt="2024-10-28T00:48:35.311" v="15793" actId="478"/>
          <ac:spMkLst>
            <pc:docMk/>
            <pc:sldMk cId="2875199873" sldId="271"/>
            <ac:spMk id="49" creationId="{07E37AB2-B009-6E4E-E68F-567047226E67}"/>
          </ac:spMkLst>
        </pc:spChg>
        <pc:spChg chg="del">
          <ac:chgData name="Lourenço Mourão" userId="e018eab6aa81376f" providerId="LiveId" clId="{BAE09C82-FA7D-43D5-97DC-2410950AFBF7}" dt="2024-10-28T00:48:35.311" v="15793" actId="478"/>
          <ac:spMkLst>
            <pc:docMk/>
            <pc:sldMk cId="2875199873" sldId="271"/>
            <ac:spMk id="50" creationId="{718F7576-8F48-9CBB-398E-155894983FBE}"/>
          </ac:spMkLst>
        </pc:spChg>
        <pc:spChg chg="del">
          <ac:chgData name="Lourenço Mourão" userId="e018eab6aa81376f" providerId="LiveId" clId="{BAE09C82-FA7D-43D5-97DC-2410950AFBF7}" dt="2024-10-28T00:48:35.311" v="15793" actId="478"/>
          <ac:spMkLst>
            <pc:docMk/>
            <pc:sldMk cId="2875199873" sldId="271"/>
            <ac:spMk id="51" creationId="{1CA85390-2655-01CE-F8FB-DBB53F4F83A2}"/>
          </ac:spMkLst>
        </pc:spChg>
        <pc:spChg chg="del">
          <ac:chgData name="Lourenço Mourão" userId="e018eab6aa81376f" providerId="LiveId" clId="{BAE09C82-FA7D-43D5-97DC-2410950AFBF7}" dt="2024-10-28T00:48:35.311" v="15793" actId="478"/>
          <ac:spMkLst>
            <pc:docMk/>
            <pc:sldMk cId="2875199873" sldId="271"/>
            <ac:spMk id="52" creationId="{091C1F5E-D701-6855-B141-737C4E0CA27A}"/>
          </ac:spMkLst>
        </pc:spChg>
        <pc:spChg chg="del">
          <ac:chgData name="Lourenço Mourão" userId="e018eab6aa81376f" providerId="LiveId" clId="{BAE09C82-FA7D-43D5-97DC-2410950AFBF7}" dt="2024-10-28T00:48:35.311" v="15793" actId="478"/>
          <ac:spMkLst>
            <pc:docMk/>
            <pc:sldMk cId="2875199873" sldId="271"/>
            <ac:spMk id="54" creationId="{94D1FA13-201D-8C0D-9308-7D0C96C95660}"/>
          </ac:spMkLst>
        </pc:spChg>
        <pc:spChg chg="del">
          <ac:chgData name="Lourenço Mourão" userId="e018eab6aa81376f" providerId="LiveId" clId="{BAE09C82-FA7D-43D5-97DC-2410950AFBF7}" dt="2024-10-28T00:48:35.311" v="15793" actId="478"/>
          <ac:spMkLst>
            <pc:docMk/>
            <pc:sldMk cId="2875199873" sldId="271"/>
            <ac:spMk id="55" creationId="{C0B8F070-0712-A3FF-9C28-BCC24D6C5A76}"/>
          </ac:spMkLst>
        </pc:spChg>
        <pc:picChg chg="del">
          <ac:chgData name="Lourenço Mourão" userId="e018eab6aa81376f" providerId="LiveId" clId="{BAE09C82-FA7D-43D5-97DC-2410950AFBF7}" dt="2024-10-28T00:48:35.311" v="15793" actId="478"/>
          <ac:picMkLst>
            <pc:docMk/>
            <pc:sldMk cId="2875199873" sldId="271"/>
            <ac:picMk id="5" creationId="{A33AE973-C203-F158-85AD-18F969AEE65C}"/>
          </ac:picMkLst>
        </pc:picChg>
        <pc:picChg chg="del">
          <ac:chgData name="Lourenço Mourão" userId="e018eab6aa81376f" providerId="LiveId" clId="{BAE09C82-FA7D-43D5-97DC-2410950AFBF7}" dt="2024-10-28T00:48:35.311" v="15793" actId="478"/>
          <ac:picMkLst>
            <pc:docMk/>
            <pc:sldMk cId="2875199873" sldId="271"/>
            <ac:picMk id="16" creationId="{9E2419D1-C7C8-AFEE-4470-06D2AAB1ED4C}"/>
          </ac:picMkLst>
        </pc:picChg>
        <pc:picChg chg="add del mod">
          <ac:chgData name="Lourenço Mourão" userId="e018eab6aa81376f" providerId="LiveId" clId="{BAE09C82-FA7D-43D5-97DC-2410950AFBF7}" dt="2024-10-28T01:11:07.106" v="16797" actId="22"/>
          <ac:picMkLst>
            <pc:docMk/>
            <pc:sldMk cId="2875199873" sldId="271"/>
            <ac:picMk id="17" creationId="{4C0641BA-7EF3-7D30-6CBE-F022FDEB1D6D}"/>
          </ac:picMkLst>
        </pc:picChg>
        <pc:picChg chg="add del mod">
          <ac:chgData name="Lourenço Mourão" userId="e018eab6aa81376f" providerId="LiveId" clId="{BAE09C82-FA7D-43D5-97DC-2410950AFBF7}" dt="2024-10-28T01:16:07.090" v="16828" actId="478"/>
          <ac:picMkLst>
            <pc:docMk/>
            <pc:sldMk cId="2875199873" sldId="271"/>
            <ac:picMk id="19" creationId="{2F1049ED-8AEA-6257-5FE9-C65D4A3F980C}"/>
          </ac:picMkLst>
        </pc:picChg>
        <pc:picChg chg="del">
          <ac:chgData name="Lourenço Mourão" userId="e018eab6aa81376f" providerId="LiveId" clId="{BAE09C82-FA7D-43D5-97DC-2410950AFBF7}" dt="2024-10-28T00:48:35.311" v="15793" actId="478"/>
          <ac:picMkLst>
            <pc:docMk/>
            <pc:sldMk cId="2875199873" sldId="271"/>
            <ac:picMk id="20" creationId="{E19E787B-C4AD-D0E6-D882-A92010BC50BF}"/>
          </ac:picMkLst>
        </pc:picChg>
        <pc:picChg chg="add del mod">
          <ac:chgData name="Lourenço Mourão" userId="e018eab6aa81376f" providerId="LiveId" clId="{BAE09C82-FA7D-43D5-97DC-2410950AFBF7}" dt="2024-10-28T01:16:07.090" v="16828" actId="478"/>
          <ac:picMkLst>
            <pc:docMk/>
            <pc:sldMk cId="2875199873" sldId="271"/>
            <ac:picMk id="22" creationId="{48581F41-0717-2435-6B2A-E430232A2D3F}"/>
          </ac:picMkLst>
        </pc:picChg>
        <pc:picChg chg="del">
          <ac:chgData name="Lourenço Mourão" userId="e018eab6aa81376f" providerId="LiveId" clId="{BAE09C82-FA7D-43D5-97DC-2410950AFBF7}" dt="2024-10-28T00:48:35.311" v="15793" actId="478"/>
          <ac:picMkLst>
            <pc:docMk/>
            <pc:sldMk cId="2875199873" sldId="271"/>
            <ac:picMk id="23" creationId="{AF858D74-1C96-165D-76FE-3E3AEA24A77B}"/>
          </ac:picMkLst>
        </pc:picChg>
        <pc:picChg chg="add del mod">
          <ac:chgData name="Lourenço Mourão" userId="e018eab6aa81376f" providerId="LiveId" clId="{BAE09C82-FA7D-43D5-97DC-2410950AFBF7}" dt="2024-10-29T23:22:48.732" v="27762" actId="478"/>
          <ac:picMkLst>
            <pc:docMk/>
            <pc:sldMk cId="2875199873" sldId="271"/>
            <ac:picMk id="28" creationId="{45013737-F51A-CD83-BCC6-CFA40B3B3F6B}"/>
          </ac:picMkLst>
        </pc:picChg>
        <pc:picChg chg="add del mod">
          <ac:chgData name="Lourenço Mourão" userId="e018eab6aa81376f" providerId="LiveId" clId="{BAE09C82-FA7D-43D5-97DC-2410950AFBF7}" dt="2024-10-29T23:22:48.732" v="27762" actId="478"/>
          <ac:picMkLst>
            <pc:docMk/>
            <pc:sldMk cId="2875199873" sldId="271"/>
            <ac:picMk id="31" creationId="{CFA252EB-BB57-011C-D44E-00768EF7F8E6}"/>
          </ac:picMkLst>
        </pc:picChg>
        <pc:picChg chg="del">
          <ac:chgData name="Lourenço Mourão" userId="e018eab6aa81376f" providerId="LiveId" clId="{BAE09C82-FA7D-43D5-97DC-2410950AFBF7}" dt="2024-10-28T00:48:35.311" v="15793" actId="478"/>
          <ac:picMkLst>
            <pc:docMk/>
            <pc:sldMk cId="2875199873" sldId="271"/>
            <ac:picMk id="2052" creationId="{21613193-F576-DCB9-B9CE-AA913C3B402F}"/>
          </ac:picMkLst>
        </pc:picChg>
      </pc:sldChg>
      <pc:sldChg chg="addSp delSp modSp add mod ord modNotesTx">
        <pc:chgData name="Lourenço Mourão" userId="e018eab6aa81376f" providerId="LiveId" clId="{BAE09C82-FA7D-43D5-97DC-2410950AFBF7}" dt="2024-11-11T16:03:30.193" v="70721" actId="20577"/>
        <pc:sldMkLst>
          <pc:docMk/>
          <pc:sldMk cId="556498411" sldId="272"/>
        </pc:sldMkLst>
        <pc:spChg chg="add mod">
          <ac:chgData name="Lourenço Mourão" userId="e018eab6aa81376f" providerId="LiveId" clId="{BAE09C82-FA7D-43D5-97DC-2410950AFBF7}" dt="2024-11-02T03:31:31.947" v="48387" actId="1076"/>
          <ac:spMkLst>
            <pc:docMk/>
            <pc:sldMk cId="556498411" sldId="272"/>
            <ac:spMk id="2" creationId="{F46D39BB-BF7E-493F-1330-2A80D394626F}"/>
          </ac:spMkLst>
        </pc:spChg>
        <pc:spChg chg="del">
          <ac:chgData name="Lourenço Mourão" userId="e018eab6aa81376f" providerId="LiveId" clId="{BAE09C82-FA7D-43D5-97DC-2410950AFBF7}" dt="2024-10-28T03:11:15.494" v="17465" actId="478"/>
          <ac:spMkLst>
            <pc:docMk/>
            <pc:sldMk cId="556498411" sldId="272"/>
            <ac:spMk id="3" creationId="{6C65F28C-F783-43ED-04B3-378D3FE81D93}"/>
          </ac:spMkLst>
        </pc:spChg>
        <pc:spChg chg="add mod">
          <ac:chgData name="Lourenço Mourão" userId="e018eab6aa81376f" providerId="LiveId" clId="{BAE09C82-FA7D-43D5-97DC-2410950AFBF7}" dt="2024-11-04T12:23:58.882" v="68936" actId="208"/>
          <ac:spMkLst>
            <pc:docMk/>
            <pc:sldMk cId="556498411" sldId="272"/>
            <ac:spMk id="3" creationId="{A830BA5A-04E0-558F-BEDE-1EE3A40906EB}"/>
          </ac:spMkLst>
        </pc:spChg>
        <pc:spChg chg="del">
          <ac:chgData name="Lourenço Mourão" userId="e018eab6aa81376f" providerId="LiveId" clId="{BAE09C82-FA7D-43D5-97DC-2410950AFBF7}" dt="2024-10-28T03:11:15.494" v="17465" actId="478"/>
          <ac:spMkLst>
            <pc:docMk/>
            <pc:sldMk cId="556498411" sldId="272"/>
            <ac:spMk id="4" creationId="{11878C20-DA77-A510-209E-65878B9F8EA5}"/>
          </ac:spMkLst>
        </pc:spChg>
        <pc:spChg chg="add mod">
          <ac:chgData name="Lourenço Mourão" userId="e018eab6aa81376f" providerId="LiveId" clId="{BAE09C82-FA7D-43D5-97DC-2410950AFBF7}" dt="2024-11-04T12:23:58.882" v="68936" actId="208"/>
          <ac:spMkLst>
            <pc:docMk/>
            <pc:sldMk cId="556498411" sldId="272"/>
            <ac:spMk id="4" creationId="{A4AFE2D1-5BF2-77AA-FF56-249A16F419E3}"/>
          </ac:spMkLst>
        </pc:spChg>
        <pc:spChg chg="add mod">
          <ac:chgData name="Lourenço Mourão" userId="e018eab6aa81376f" providerId="LiveId" clId="{BAE09C82-FA7D-43D5-97DC-2410950AFBF7}" dt="2024-11-02T03:31:39.458" v="48388" actId="1076"/>
          <ac:spMkLst>
            <pc:docMk/>
            <pc:sldMk cId="556498411" sldId="272"/>
            <ac:spMk id="5" creationId="{FAA75819-E312-035A-70D4-5C2C02A0101C}"/>
          </ac:spMkLst>
        </pc:spChg>
        <pc:spChg chg="del">
          <ac:chgData name="Lourenço Mourão" userId="e018eab6aa81376f" providerId="LiveId" clId="{BAE09C82-FA7D-43D5-97DC-2410950AFBF7}" dt="2024-10-28T03:11:15.494" v="17465" actId="478"/>
          <ac:spMkLst>
            <pc:docMk/>
            <pc:sldMk cId="556498411" sldId="272"/>
            <ac:spMk id="6" creationId="{42C91C0D-75E3-B7E5-9CAB-12A4DFF7D148}"/>
          </ac:spMkLst>
        </pc:spChg>
        <pc:spChg chg="add del mod">
          <ac:chgData name="Lourenço Mourão" userId="e018eab6aa81376f" providerId="LiveId" clId="{BAE09C82-FA7D-43D5-97DC-2410950AFBF7}" dt="2024-10-31T01:09:58.695" v="39003" actId="478"/>
          <ac:spMkLst>
            <pc:docMk/>
            <pc:sldMk cId="556498411" sldId="272"/>
            <ac:spMk id="6" creationId="{C3A617E2-77E6-6B8F-16BC-5CD79C2CD1FC}"/>
          </ac:spMkLst>
        </pc:spChg>
        <pc:spChg chg="del">
          <ac:chgData name="Lourenço Mourão" userId="e018eab6aa81376f" providerId="LiveId" clId="{BAE09C82-FA7D-43D5-97DC-2410950AFBF7}" dt="2024-10-28T03:11:15.494" v="17465" actId="478"/>
          <ac:spMkLst>
            <pc:docMk/>
            <pc:sldMk cId="556498411" sldId="272"/>
            <ac:spMk id="7" creationId="{71011E89-3A9C-0F7D-2D5F-AB81AEFEE0A6}"/>
          </ac:spMkLst>
        </pc:spChg>
        <pc:spChg chg="add mod ord">
          <ac:chgData name="Lourenço Mourão" userId="e018eab6aa81376f" providerId="LiveId" clId="{BAE09C82-FA7D-43D5-97DC-2410950AFBF7}" dt="2024-11-04T12:23:58.882" v="68936" actId="208"/>
          <ac:spMkLst>
            <pc:docMk/>
            <pc:sldMk cId="556498411" sldId="272"/>
            <ac:spMk id="7" creationId="{86484DE6-054C-B7AD-A425-E0BDF219A069}"/>
          </ac:spMkLst>
        </pc:spChg>
        <pc:spChg chg="mod">
          <ac:chgData name="Lourenço Mourão" userId="e018eab6aa81376f" providerId="LiveId" clId="{BAE09C82-FA7D-43D5-97DC-2410950AFBF7}" dt="2024-11-01T18:09:39.969" v="41024" actId="1035"/>
          <ac:spMkLst>
            <pc:docMk/>
            <pc:sldMk cId="556498411" sldId="272"/>
            <ac:spMk id="8" creationId="{1D040BBC-8C5C-5EB5-FB9C-39C87C7C411D}"/>
          </ac:spMkLst>
        </pc:spChg>
        <pc:spChg chg="add del mod">
          <ac:chgData name="Lourenço Mourão" userId="e018eab6aa81376f" providerId="LiveId" clId="{BAE09C82-FA7D-43D5-97DC-2410950AFBF7}" dt="2024-10-28T03:12:42.941" v="17543" actId="478"/>
          <ac:spMkLst>
            <pc:docMk/>
            <pc:sldMk cId="556498411" sldId="272"/>
            <ac:spMk id="9" creationId="{8AD8AB4D-9F74-D462-5631-559BCCD93B77}"/>
          </ac:spMkLst>
        </pc:spChg>
        <pc:spChg chg="add del mod ord">
          <ac:chgData name="Lourenço Mourão" userId="e018eab6aa81376f" providerId="LiveId" clId="{BAE09C82-FA7D-43D5-97DC-2410950AFBF7}" dt="2024-10-31T01:10:18.470" v="39007" actId="478"/>
          <ac:spMkLst>
            <pc:docMk/>
            <pc:sldMk cId="556498411" sldId="272"/>
            <ac:spMk id="9" creationId="{ED1B1336-677C-F0A0-09D9-03AD1A282514}"/>
          </ac:spMkLst>
        </pc:spChg>
        <pc:spChg chg="add del mod">
          <ac:chgData name="Lourenço Mourão" userId="e018eab6aa81376f" providerId="LiveId" clId="{BAE09C82-FA7D-43D5-97DC-2410950AFBF7}" dt="2024-10-28T03:12:42.941" v="17543" actId="478"/>
          <ac:spMkLst>
            <pc:docMk/>
            <pc:sldMk cId="556498411" sldId="272"/>
            <ac:spMk id="10" creationId="{38ADC2F0-BF63-025B-D744-3CC1957B0B6A}"/>
          </ac:spMkLst>
        </pc:spChg>
        <pc:spChg chg="add mod">
          <ac:chgData name="Lourenço Mourão" userId="e018eab6aa81376f" providerId="LiveId" clId="{BAE09C82-FA7D-43D5-97DC-2410950AFBF7}" dt="2024-11-04T12:23:58.882" v="68936" actId="208"/>
          <ac:spMkLst>
            <pc:docMk/>
            <pc:sldMk cId="556498411" sldId="272"/>
            <ac:spMk id="10" creationId="{773DC132-6FA8-E651-8EEB-6D4D56E6E6C9}"/>
          </ac:spMkLst>
        </pc:spChg>
        <pc:spChg chg="del">
          <ac:chgData name="Lourenço Mourão" userId="e018eab6aa81376f" providerId="LiveId" clId="{BAE09C82-FA7D-43D5-97DC-2410950AFBF7}" dt="2024-10-28T03:11:15.494" v="17465" actId="478"/>
          <ac:spMkLst>
            <pc:docMk/>
            <pc:sldMk cId="556498411" sldId="272"/>
            <ac:spMk id="11" creationId="{35911F93-72DE-125C-0DD3-08FFAE19F87B}"/>
          </ac:spMkLst>
        </pc:spChg>
        <pc:spChg chg="add mod">
          <ac:chgData name="Lourenço Mourão" userId="e018eab6aa81376f" providerId="LiveId" clId="{BAE09C82-FA7D-43D5-97DC-2410950AFBF7}" dt="2024-11-02T03:31:08.682" v="48385" actId="1076"/>
          <ac:spMkLst>
            <pc:docMk/>
            <pc:sldMk cId="556498411" sldId="272"/>
            <ac:spMk id="11" creationId="{73FD8DCD-2502-E74D-9EDA-D6BE6A6C3B41}"/>
          </ac:spMkLst>
        </pc:spChg>
        <pc:spChg chg="del">
          <ac:chgData name="Lourenço Mourão" userId="e018eab6aa81376f" providerId="LiveId" clId="{BAE09C82-FA7D-43D5-97DC-2410950AFBF7}" dt="2024-10-28T03:11:15.494" v="17465" actId="478"/>
          <ac:spMkLst>
            <pc:docMk/>
            <pc:sldMk cId="556498411" sldId="272"/>
            <ac:spMk id="12" creationId="{05C9E658-A64B-3B75-39B0-FB103E534CE3}"/>
          </ac:spMkLst>
        </pc:spChg>
        <pc:spChg chg="add mod">
          <ac:chgData name="Lourenço Mourão" userId="e018eab6aa81376f" providerId="LiveId" clId="{BAE09C82-FA7D-43D5-97DC-2410950AFBF7}" dt="2024-11-02T03:31:08.682" v="48385" actId="1076"/>
          <ac:spMkLst>
            <pc:docMk/>
            <pc:sldMk cId="556498411" sldId="272"/>
            <ac:spMk id="12" creationId="{E3FEA7F0-BD16-87D6-3CC2-552ED3EA6288}"/>
          </ac:spMkLst>
        </pc:spChg>
        <pc:spChg chg="add mod">
          <ac:chgData name="Lourenço Mourão" userId="e018eab6aa81376f" providerId="LiveId" clId="{BAE09C82-FA7D-43D5-97DC-2410950AFBF7}" dt="2024-11-04T12:23:58.882" v="68936" actId="208"/>
          <ac:spMkLst>
            <pc:docMk/>
            <pc:sldMk cId="556498411" sldId="272"/>
            <ac:spMk id="13" creationId="{A95AAA4E-2A93-84C4-DA9A-F854C042A45F}"/>
          </ac:spMkLst>
        </pc:spChg>
        <pc:spChg chg="add del mod">
          <ac:chgData name="Lourenço Mourão" userId="e018eab6aa81376f" providerId="LiveId" clId="{BAE09C82-FA7D-43D5-97DC-2410950AFBF7}" dt="2024-10-28T03:12:42.941" v="17543" actId="478"/>
          <ac:spMkLst>
            <pc:docMk/>
            <pc:sldMk cId="556498411" sldId="272"/>
            <ac:spMk id="13" creationId="{DEE442DC-357E-CB71-7919-6A879F0B0EB8}"/>
          </ac:spMkLst>
        </pc:spChg>
        <pc:spChg chg="add mod">
          <ac:chgData name="Lourenço Mourão" userId="e018eab6aa81376f" providerId="LiveId" clId="{BAE09C82-FA7D-43D5-97DC-2410950AFBF7}" dt="2024-11-02T03:31:31.947" v="48387" actId="1076"/>
          <ac:spMkLst>
            <pc:docMk/>
            <pc:sldMk cId="556498411" sldId="272"/>
            <ac:spMk id="14" creationId="{126258B9-3E98-17E1-147B-41B4BA016440}"/>
          </ac:spMkLst>
        </pc:spChg>
        <pc:spChg chg="add del mod">
          <ac:chgData name="Lourenço Mourão" userId="e018eab6aa81376f" providerId="LiveId" clId="{BAE09C82-FA7D-43D5-97DC-2410950AFBF7}" dt="2024-10-28T03:14:16.666" v="17640" actId="478"/>
          <ac:spMkLst>
            <pc:docMk/>
            <pc:sldMk cId="556498411" sldId="272"/>
            <ac:spMk id="15" creationId="{8E87BC0F-DE5F-1D7D-3252-2F1639360B6B}"/>
          </ac:spMkLst>
        </pc:spChg>
        <pc:spChg chg="add mod">
          <ac:chgData name="Lourenço Mourão" userId="e018eab6aa81376f" providerId="LiveId" clId="{BAE09C82-FA7D-43D5-97DC-2410950AFBF7}" dt="2024-11-04T12:23:58.882" v="68936" actId="208"/>
          <ac:spMkLst>
            <pc:docMk/>
            <pc:sldMk cId="556498411" sldId="272"/>
            <ac:spMk id="15" creationId="{942755B5-B15A-54BA-0DFA-E3673EB2C416}"/>
          </ac:spMkLst>
        </pc:spChg>
        <pc:spChg chg="add del mod">
          <ac:chgData name="Lourenço Mourão" userId="e018eab6aa81376f" providerId="LiveId" clId="{BAE09C82-FA7D-43D5-97DC-2410950AFBF7}" dt="2024-10-29T23:54:04.113" v="28817" actId="478"/>
          <ac:spMkLst>
            <pc:docMk/>
            <pc:sldMk cId="556498411" sldId="272"/>
            <ac:spMk id="16" creationId="{842C283B-456C-ABEB-AAC7-A10614DF55DF}"/>
          </ac:spMkLst>
        </pc:spChg>
        <pc:spChg chg="add mod ord">
          <ac:chgData name="Lourenço Mourão" userId="e018eab6aa81376f" providerId="LiveId" clId="{BAE09C82-FA7D-43D5-97DC-2410950AFBF7}" dt="2024-11-02T03:31:31.947" v="48387" actId="1076"/>
          <ac:spMkLst>
            <pc:docMk/>
            <pc:sldMk cId="556498411" sldId="272"/>
            <ac:spMk id="16" creationId="{B6667C17-F3D9-0043-FBBB-7B04D2126BD8}"/>
          </ac:spMkLst>
        </pc:spChg>
        <pc:spChg chg="add del mod ord">
          <ac:chgData name="Lourenço Mourão" userId="e018eab6aa81376f" providerId="LiveId" clId="{BAE09C82-FA7D-43D5-97DC-2410950AFBF7}" dt="2024-10-31T01:10:06.073" v="39004" actId="478"/>
          <ac:spMkLst>
            <pc:docMk/>
            <pc:sldMk cId="556498411" sldId="272"/>
            <ac:spMk id="17" creationId="{B0F17C0D-DBE2-4E17-64B2-C1D5342D0058}"/>
          </ac:spMkLst>
        </pc:spChg>
        <pc:spChg chg="add del mod">
          <ac:chgData name="Lourenço Mourão" userId="e018eab6aa81376f" providerId="LiveId" clId="{BAE09C82-FA7D-43D5-97DC-2410950AFBF7}" dt="2024-10-28T03:14:28.623" v="17647" actId="478"/>
          <ac:spMkLst>
            <pc:docMk/>
            <pc:sldMk cId="556498411" sldId="272"/>
            <ac:spMk id="17" creationId="{DCF6D16C-F5FC-7A70-9FF5-8BF6D4FAB0B7}"/>
          </ac:spMkLst>
        </pc:spChg>
        <pc:spChg chg="add del mod">
          <ac:chgData name="Lourenço Mourão" userId="e018eab6aa81376f" providerId="LiveId" clId="{BAE09C82-FA7D-43D5-97DC-2410950AFBF7}" dt="2024-10-29T23:52:31.095" v="28788" actId="478"/>
          <ac:spMkLst>
            <pc:docMk/>
            <pc:sldMk cId="556498411" sldId="272"/>
            <ac:spMk id="18" creationId="{34AE2F43-3F79-22AB-ADA7-82003F2332F0}"/>
          </ac:spMkLst>
        </pc:spChg>
        <pc:spChg chg="add mod ord">
          <ac:chgData name="Lourenço Mourão" userId="e018eab6aa81376f" providerId="LiveId" clId="{BAE09C82-FA7D-43D5-97DC-2410950AFBF7}" dt="2024-11-04T12:23:58.882" v="68936" actId="208"/>
          <ac:spMkLst>
            <pc:docMk/>
            <pc:sldMk cId="556498411" sldId="272"/>
            <ac:spMk id="18" creationId="{900DD6EA-DE16-D7D7-6C15-1B19D9B64A4F}"/>
          </ac:spMkLst>
        </pc:spChg>
        <pc:spChg chg="add mod">
          <ac:chgData name="Lourenço Mourão" userId="e018eab6aa81376f" providerId="LiveId" clId="{BAE09C82-FA7D-43D5-97DC-2410950AFBF7}" dt="2024-11-02T03:31:39.458" v="48388" actId="1076"/>
          <ac:spMkLst>
            <pc:docMk/>
            <pc:sldMk cId="556498411" sldId="272"/>
            <ac:spMk id="19" creationId="{7E539C59-1776-A4E0-CFC5-BDC285E787F7}"/>
          </ac:spMkLst>
        </pc:spChg>
        <pc:spChg chg="add mod ord">
          <ac:chgData name="Lourenço Mourão" userId="e018eab6aa81376f" providerId="LiveId" clId="{BAE09C82-FA7D-43D5-97DC-2410950AFBF7}" dt="2024-11-04T12:23:58.882" v="68936" actId="208"/>
          <ac:spMkLst>
            <pc:docMk/>
            <pc:sldMk cId="556498411" sldId="272"/>
            <ac:spMk id="20" creationId="{4565A830-2246-0FBF-9DA5-CB6F0233A9E3}"/>
          </ac:spMkLst>
        </pc:spChg>
        <pc:spChg chg="add del mod">
          <ac:chgData name="Lourenço Mourão" userId="e018eab6aa81376f" providerId="LiveId" clId="{BAE09C82-FA7D-43D5-97DC-2410950AFBF7}" dt="2024-10-29T23:55:03.710" v="28833" actId="478"/>
          <ac:spMkLst>
            <pc:docMk/>
            <pc:sldMk cId="556498411" sldId="272"/>
            <ac:spMk id="20" creationId="{C497B89C-A36A-CA7F-194E-A5625D8492CF}"/>
          </ac:spMkLst>
        </pc:spChg>
        <pc:spChg chg="add mod ord">
          <ac:chgData name="Lourenço Mourão" userId="e018eab6aa81376f" providerId="LiveId" clId="{BAE09C82-FA7D-43D5-97DC-2410950AFBF7}" dt="2024-11-04T12:23:51.283" v="68934" actId="208"/>
          <ac:spMkLst>
            <pc:docMk/>
            <pc:sldMk cId="556498411" sldId="272"/>
            <ac:spMk id="21" creationId="{12FD8138-5B68-7FB1-136C-629F7D7736A1}"/>
          </ac:spMkLst>
        </pc:spChg>
        <pc:spChg chg="add del mod">
          <ac:chgData name="Lourenço Mourão" userId="e018eab6aa81376f" providerId="LiveId" clId="{BAE09C82-FA7D-43D5-97DC-2410950AFBF7}" dt="2024-10-29T23:55:00.684" v="28832" actId="478"/>
          <ac:spMkLst>
            <pc:docMk/>
            <pc:sldMk cId="556498411" sldId="272"/>
            <ac:spMk id="21" creationId="{1A95B9F3-BBBF-C21D-A361-B5EC9DE1D05E}"/>
          </ac:spMkLst>
        </pc:spChg>
        <pc:spChg chg="add del mod">
          <ac:chgData name="Lourenço Mourão" userId="e018eab6aa81376f" providerId="LiveId" clId="{BAE09C82-FA7D-43D5-97DC-2410950AFBF7}" dt="2024-10-29T23:57:08.360" v="28898" actId="478"/>
          <ac:spMkLst>
            <pc:docMk/>
            <pc:sldMk cId="556498411" sldId="272"/>
            <ac:spMk id="22" creationId="{8984F42A-46F6-2DA5-E064-2E7069E89A9F}"/>
          </ac:spMkLst>
        </pc:spChg>
        <pc:spChg chg="add mod ord">
          <ac:chgData name="Lourenço Mourão" userId="e018eab6aa81376f" providerId="LiveId" clId="{BAE09C82-FA7D-43D5-97DC-2410950AFBF7}" dt="2024-11-04T12:23:48.260" v="68933" actId="208"/>
          <ac:spMkLst>
            <pc:docMk/>
            <pc:sldMk cId="556498411" sldId="272"/>
            <ac:spMk id="22" creationId="{D2B0A827-04BC-5DBC-6998-2E63CC8FB30C}"/>
          </ac:spMkLst>
        </pc:spChg>
        <pc:spChg chg="add mod">
          <ac:chgData name="Lourenço Mourão" userId="e018eab6aa81376f" providerId="LiveId" clId="{BAE09C82-FA7D-43D5-97DC-2410950AFBF7}" dt="2024-10-28T03:15:44.841" v="17705"/>
          <ac:spMkLst>
            <pc:docMk/>
            <pc:sldMk cId="556498411" sldId="272"/>
            <ac:spMk id="23" creationId="{67E78B11-1E50-3058-F1F2-BB829615A06D}"/>
          </ac:spMkLst>
        </pc:spChg>
        <pc:spChg chg="add mod ord">
          <ac:chgData name="Lourenço Mourão" userId="e018eab6aa81376f" providerId="LiveId" clId="{BAE09C82-FA7D-43D5-97DC-2410950AFBF7}" dt="2024-11-04T12:23:58.882" v="68936" actId="208"/>
          <ac:spMkLst>
            <pc:docMk/>
            <pc:sldMk cId="556498411" sldId="272"/>
            <ac:spMk id="23" creationId="{761B51A0-75B0-2144-4D92-254D74FD0FE3}"/>
          </ac:spMkLst>
        </pc:spChg>
        <pc:spChg chg="add mod">
          <ac:chgData name="Lourenço Mourão" userId="e018eab6aa81376f" providerId="LiveId" clId="{BAE09C82-FA7D-43D5-97DC-2410950AFBF7}" dt="2024-10-28T03:15:44.841" v="17705"/>
          <ac:spMkLst>
            <pc:docMk/>
            <pc:sldMk cId="556498411" sldId="272"/>
            <ac:spMk id="24" creationId="{DA1B29F2-AD89-BE74-1530-C10DB0B8F2E7}"/>
          </ac:spMkLst>
        </pc:spChg>
        <pc:spChg chg="add mod">
          <ac:chgData name="Lourenço Mourão" userId="e018eab6aa81376f" providerId="LiveId" clId="{BAE09C82-FA7D-43D5-97DC-2410950AFBF7}" dt="2024-10-28T03:15:44.841" v="17705"/>
          <ac:spMkLst>
            <pc:docMk/>
            <pc:sldMk cId="556498411" sldId="272"/>
            <ac:spMk id="25" creationId="{F75561F1-54E9-F213-FB5B-FCC60DFDC2D6}"/>
          </ac:spMkLst>
        </pc:spChg>
        <pc:spChg chg="add del mod">
          <ac:chgData name="Lourenço Mourão" userId="e018eab6aa81376f" providerId="LiveId" clId="{BAE09C82-FA7D-43D5-97DC-2410950AFBF7}" dt="2024-10-30T00:03:14.621" v="29161" actId="478"/>
          <ac:spMkLst>
            <pc:docMk/>
            <pc:sldMk cId="556498411" sldId="272"/>
            <ac:spMk id="26" creationId="{3785B7A7-FF07-85DB-92F3-E47714AE2BC1}"/>
          </ac:spMkLst>
        </pc:spChg>
        <pc:spChg chg="add mod">
          <ac:chgData name="Lourenço Mourão" userId="e018eab6aa81376f" providerId="LiveId" clId="{BAE09C82-FA7D-43D5-97DC-2410950AFBF7}" dt="2024-11-04T12:23:58.882" v="68936" actId="208"/>
          <ac:spMkLst>
            <pc:docMk/>
            <pc:sldMk cId="556498411" sldId="272"/>
            <ac:spMk id="27" creationId="{FC458F51-1C30-C4CC-F0D6-82D03DE84675}"/>
          </ac:spMkLst>
        </pc:spChg>
        <pc:spChg chg="add del mod">
          <ac:chgData name="Lourenço Mourão" userId="e018eab6aa81376f" providerId="LiveId" clId="{BAE09C82-FA7D-43D5-97DC-2410950AFBF7}" dt="2024-10-30T00:03:14.621" v="29161" actId="478"/>
          <ac:spMkLst>
            <pc:docMk/>
            <pc:sldMk cId="556498411" sldId="272"/>
            <ac:spMk id="29" creationId="{036CC807-F02B-74DC-EC41-EBEE5FD5BF09}"/>
          </ac:spMkLst>
        </pc:spChg>
        <pc:spChg chg="add del mod">
          <ac:chgData name="Lourenço Mourão" userId="e018eab6aa81376f" providerId="LiveId" clId="{BAE09C82-FA7D-43D5-97DC-2410950AFBF7}" dt="2024-10-29T23:56:35.669" v="28880" actId="478"/>
          <ac:spMkLst>
            <pc:docMk/>
            <pc:sldMk cId="556498411" sldId="272"/>
            <ac:spMk id="30" creationId="{A79A86CF-7B74-C915-A0B6-113F0401BCA2}"/>
          </ac:spMkLst>
        </pc:spChg>
        <pc:spChg chg="add del mod">
          <ac:chgData name="Lourenço Mourão" userId="e018eab6aa81376f" providerId="LiveId" clId="{BAE09C82-FA7D-43D5-97DC-2410950AFBF7}" dt="2024-10-30T00:03:17.163" v="29162" actId="478"/>
          <ac:spMkLst>
            <pc:docMk/>
            <pc:sldMk cId="556498411" sldId="272"/>
            <ac:spMk id="32" creationId="{D94AAB9A-482E-B05D-2710-B3BB90F9C824}"/>
          </ac:spMkLst>
        </pc:spChg>
        <pc:spChg chg="del">
          <ac:chgData name="Lourenço Mourão" userId="e018eab6aa81376f" providerId="LiveId" clId="{BAE09C82-FA7D-43D5-97DC-2410950AFBF7}" dt="2024-10-28T03:11:15.494" v="17465" actId="478"/>
          <ac:spMkLst>
            <pc:docMk/>
            <pc:sldMk cId="556498411" sldId="272"/>
            <ac:spMk id="33" creationId="{45A9F9E2-714C-E62E-680C-729885E6483B}"/>
          </ac:spMkLst>
        </pc:spChg>
        <pc:spChg chg="add del mod">
          <ac:chgData name="Lourenço Mourão" userId="e018eab6aa81376f" providerId="LiveId" clId="{BAE09C82-FA7D-43D5-97DC-2410950AFBF7}" dt="2024-10-29T23:57:40.510" v="28939" actId="478"/>
          <ac:spMkLst>
            <pc:docMk/>
            <pc:sldMk cId="556498411" sldId="272"/>
            <ac:spMk id="34" creationId="{CE0F0BAC-CF7F-5FC5-457B-5E912D2E60A6}"/>
          </ac:spMkLst>
        </pc:spChg>
        <pc:spChg chg="add del mod">
          <ac:chgData name="Lourenço Mourão" userId="e018eab6aa81376f" providerId="LiveId" clId="{BAE09C82-FA7D-43D5-97DC-2410950AFBF7}" dt="2024-10-29T23:54:48.081" v="28828" actId="478"/>
          <ac:spMkLst>
            <pc:docMk/>
            <pc:sldMk cId="556498411" sldId="272"/>
            <ac:spMk id="35" creationId="{B708A840-1830-EA42-F3A4-B1717D44301A}"/>
          </ac:spMkLst>
        </pc:spChg>
        <pc:spChg chg="del">
          <ac:chgData name="Lourenço Mourão" userId="e018eab6aa81376f" providerId="LiveId" clId="{BAE09C82-FA7D-43D5-97DC-2410950AFBF7}" dt="2024-10-28T03:11:15.494" v="17465" actId="478"/>
          <ac:spMkLst>
            <pc:docMk/>
            <pc:sldMk cId="556498411" sldId="272"/>
            <ac:spMk id="36" creationId="{EDC5F2F5-01F4-EAE7-E160-23CA5EE7F927}"/>
          </ac:spMkLst>
        </pc:spChg>
        <pc:spChg chg="add mod">
          <ac:chgData name="Lourenço Mourão" userId="e018eab6aa81376f" providerId="LiveId" clId="{BAE09C82-FA7D-43D5-97DC-2410950AFBF7}" dt="2024-11-02T03:31:19.006" v="48386" actId="1076"/>
          <ac:spMkLst>
            <pc:docMk/>
            <pc:sldMk cId="556498411" sldId="272"/>
            <ac:spMk id="37" creationId="{3B6A02D5-DD0C-C4DA-B9F5-AE2A436C72A7}"/>
          </ac:spMkLst>
        </pc:spChg>
        <pc:spChg chg="add del mod">
          <ac:chgData name="Lourenço Mourão" userId="e018eab6aa81376f" providerId="LiveId" clId="{BAE09C82-FA7D-43D5-97DC-2410950AFBF7}" dt="2024-10-29T23:57:15.625" v="28902" actId="478"/>
          <ac:spMkLst>
            <pc:docMk/>
            <pc:sldMk cId="556498411" sldId="272"/>
            <ac:spMk id="38" creationId="{1EAAAEFD-D23B-B022-1482-64603A4188B4}"/>
          </ac:spMkLst>
        </pc:spChg>
        <pc:spChg chg="add mod">
          <ac:chgData name="Lourenço Mourão" userId="e018eab6aa81376f" providerId="LiveId" clId="{BAE09C82-FA7D-43D5-97DC-2410950AFBF7}" dt="2024-11-04T00:57:17.112" v="53693" actId="20577"/>
          <ac:spMkLst>
            <pc:docMk/>
            <pc:sldMk cId="556498411" sldId="272"/>
            <ac:spMk id="38" creationId="{E9E9417B-F656-1D43-1BFF-169C47C5F978}"/>
          </ac:spMkLst>
        </pc:spChg>
        <pc:spChg chg="add mod">
          <ac:chgData name="Lourenço Mourão" userId="e018eab6aa81376f" providerId="LiveId" clId="{BAE09C82-FA7D-43D5-97DC-2410950AFBF7}" dt="2024-11-02T03:31:19.006" v="48386" actId="1076"/>
          <ac:spMkLst>
            <pc:docMk/>
            <pc:sldMk cId="556498411" sldId="272"/>
            <ac:spMk id="39" creationId="{9FDC7355-F427-B5AE-0EE4-A9B93F175708}"/>
          </ac:spMkLst>
        </pc:spChg>
        <pc:spChg chg="add del mod">
          <ac:chgData name="Lourenço Mourão" userId="e018eab6aa81376f" providerId="LiveId" clId="{BAE09C82-FA7D-43D5-97DC-2410950AFBF7}" dt="2024-10-29T23:56:27.373" v="28878" actId="478"/>
          <ac:spMkLst>
            <pc:docMk/>
            <pc:sldMk cId="556498411" sldId="272"/>
            <ac:spMk id="40" creationId="{AFEB091E-CB67-B384-0902-B960CBB5EBA5}"/>
          </ac:spMkLst>
        </pc:spChg>
        <pc:spChg chg="add del mod ord">
          <ac:chgData name="Lourenço Mourão" userId="e018eab6aa81376f" providerId="LiveId" clId="{BAE09C82-FA7D-43D5-97DC-2410950AFBF7}" dt="2024-10-31T01:10:20.293" v="39008" actId="478"/>
          <ac:spMkLst>
            <pc:docMk/>
            <pc:sldMk cId="556498411" sldId="272"/>
            <ac:spMk id="41" creationId="{100EC5B4-9241-E6D1-CCCF-EDBCFC411BA6}"/>
          </ac:spMkLst>
        </pc:spChg>
        <pc:spChg chg="add del mod">
          <ac:chgData name="Lourenço Mourão" userId="e018eab6aa81376f" providerId="LiveId" clId="{BAE09C82-FA7D-43D5-97DC-2410950AFBF7}" dt="2024-10-29T23:57:14.208" v="28901" actId="478"/>
          <ac:spMkLst>
            <pc:docMk/>
            <pc:sldMk cId="556498411" sldId="272"/>
            <ac:spMk id="42" creationId="{0089951B-A0BA-6CE1-1C02-722E46D7027E}"/>
          </ac:spMkLst>
        </pc:spChg>
        <pc:spChg chg="add del mod">
          <ac:chgData name="Lourenço Mourão" userId="e018eab6aa81376f" providerId="LiveId" clId="{BAE09C82-FA7D-43D5-97DC-2410950AFBF7}" dt="2024-10-29T23:57:06.024" v="28897" actId="478"/>
          <ac:spMkLst>
            <pc:docMk/>
            <pc:sldMk cId="556498411" sldId="272"/>
            <ac:spMk id="43" creationId="{99966E67-C195-0EC0-6FF3-ED18D50B2ABE}"/>
          </ac:spMkLst>
        </pc:spChg>
        <pc:spChg chg="add del mod">
          <ac:chgData name="Lourenço Mourão" userId="e018eab6aa81376f" providerId="LiveId" clId="{BAE09C82-FA7D-43D5-97DC-2410950AFBF7}" dt="2024-10-29T23:57:09.800" v="28899" actId="478"/>
          <ac:spMkLst>
            <pc:docMk/>
            <pc:sldMk cId="556498411" sldId="272"/>
            <ac:spMk id="44" creationId="{B82B9C3E-D663-A200-7870-3CC682FD6B61}"/>
          </ac:spMkLst>
        </pc:spChg>
        <pc:spChg chg="add del mod ord">
          <ac:chgData name="Lourenço Mourão" userId="e018eab6aa81376f" providerId="LiveId" clId="{BAE09C82-FA7D-43D5-97DC-2410950AFBF7}" dt="2024-10-29T23:55:11.386" v="28835" actId="478"/>
          <ac:spMkLst>
            <pc:docMk/>
            <pc:sldMk cId="556498411" sldId="272"/>
            <ac:spMk id="45" creationId="{B5BDC9A7-B03E-833B-13FC-F6834A3C49D2}"/>
          </ac:spMkLst>
        </pc:spChg>
        <pc:spChg chg="add del mod ord">
          <ac:chgData name="Lourenço Mourão" userId="e018eab6aa81376f" providerId="LiveId" clId="{BAE09C82-FA7D-43D5-97DC-2410950AFBF7}" dt="2024-10-29T23:54:04.113" v="28817" actId="478"/>
          <ac:spMkLst>
            <pc:docMk/>
            <pc:sldMk cId="556498411" sldId="272"/>
            <ac:spMk id="46" creationId="{8F6DBF8A-DB63-45B0-2FDE-C5877519103B}"/>
          </ac:spMkLst>
        </pc:spChg>
        <pc:spChg chg="add del mod ord">
          <ac:chgData name="Lourenço Mourão" userId="e018eab6aa81376f" providerId="LiveId" clId="{BAE09C82-FA7D-43D5-97DC-2410950AFBF7}" dt="2024-10-31T01:08:09.322" v="38964" actId="478"/>
          <ac:spMkLst>
            <pc:docMk/>
            <pc:sldMk cId="556498411" sldId="272"/>
            <ac:spMk id="47" creationId="{794B4EA6-9FA6-084A-5CB4-4631BDB59AC0}"/>
          </ac:spMkLst>
        </pc:spChg>
        <pc:spChg chg="add mod ord">
          <ac:chgData name="Lourenço Mourão" userId="e018eab6aa81376f" providerId="LiveId" clId="{BAE09C82-FA7D-43D5-97DC-2410950AFBF7}" dt="2024-11-02T03:31:39.458" v="48388" actId="1076"/>
          <ac:spMkLst>
            <pc:docMk/>
            <pc:sldMk cId="556498411" sldId="272"/>
            <ac:spMk id="48" creationId="{A3ED2F5D-D0E4-0081-87F2-277CCD909C6B}"/>
          </ac:spMkLst>
        </pc:spChg>
        <pc:picChg chg="add del mod modCrop">
          <ac:chgData name="Lourenço Mourão" userId="e018eab6aa81376f" providerId="LiveId" clId="{BAE09C82-FA7D-43D5-97DC-2410950AFBF7}" dt="2024-11-01T23:38:15.241" v="43537" actId="478"/>
          <ac:picMkLst>
            <pc:docMk/>
            <pc:sldMk cId="556498411" sldId="272"/>
            <ac:picMk id="9" creationId="{50FE2A0A-4219-FA19-59E9-9484B547ED65}"/>
          </ac:picMkLst>
        </pc:picChg>
        <pc:picChg chg="add del mod modCrop">
          <ac:chgData name="Lourenço Mourão" userId="e018eab6aa81376f" providerId="LiveId" clId="{BAE09C82-FA7D-43D5-97DC-2410950AFBF7}" dt="2024-11-01T23:40:50.277" v="43565" actId="478"/>
          <ac:picMkLst>
            <pc:docMk/>
            <pc:sldMk cId="556498411" sldId="272"/>
            <ac:picMk id="24" creationId="{D0733B3D-1610-E5FD-C81D-5096625F3466}"/>
          </ac:picMkLst>
        </pc:picChg>
        <pc:picChg chg="add del mod">
          <ac:chgData name="Lourenço Mourão" userId="e018eab6aa81376f" providerId="LiveId" clId="{BAE09C82-FA7D-43D5-97DC-2410950AFBF7}" dt="2024-11-01T23:43:30.680" v="43595" actId="21"/>
          <ac:picMkLst>
            <pc:docMk/>
            <pc:sldMk cId="556498411" sldId="272"/>
            <ac:picMk id="26" creationId="{29D1725C-9964-E25F-C4AD-E5C091A942E7}"/>
          </ac:picMkLst>
        </pc:picChg>
        <pc:picChg chg="del">
          <ac:chgData name="Lourenço Mourão" userId="e018eab6aa81376f" providerId="LiveId" clId="{BAE09C82-FA7D-43D5-97DC-2410950AFBF7}" dt="2024-10-28T03:11:15.494" v="17465" actId="478"/>
          <ac:picMkLst>
            <pc:docMk/>
            <pc:sldMk cId="556498411" sldId="272"/>
            <ac:picMk id="28" creationId="{4D78281E-1480-E480-5482-CCC00B57064B}"/>
          </ac:picMkLst>
        </pc:picChg>
        <pc:picChg chg="add del mod">
          <ac:chgData name="Lourenço Mourão" userId="e018eab6aa81376f" providerId="LiveId" clId="{BAE09C82-FA7D-43D5-97DC-2410950AFBF7}" dt="2024-11-01T23:43:38.770" v="43597" actId="21"/>
          <ac:picMkLst>
            <pc:docMk/>
            <pc:sldMk cId="556498411" sldId="272"/>
            <ac:picMk id="31" creationId="{09960A80-58CC-4E60-6FB9-5CFCF2A5551D}"/>
          </ac:picMkLst>
        </pc:picChg>
        <pc:picChg chg="del">
          <ac:chgData name="Lourenço Mourão" userId="e018eab6aa81376f" providerId="LiveId" clId="{BAE09C82-FA7D-43D5-97DC-2410950AFBF7}" dt="2024-10-28T03:11:15.494" v="17465" actId="478"/>
          <ac:picMkLst>
            <pc:docMk/>
            <pc:sldMk cId="556498411" sldId="272"/>
            <ac:picMk id="31" creationId="{3DD71FC1-7E5F-C636-6D31-53E414891F8D}"/>
          </ac:picMkLst>
        </pc:picChg>
        <pc:picChg chg="add del mod">
          <ac:chgData name="Lourenço Mourão" userId="e018eab6aa81376f" providerId="LiveId" clId="{BAE09C82-FA7D-43D5-97DC-2410950AFBF7}" dt="2024-11-01T23:43:43.076" v="43599" actId="21"/>
          <ac:picMkLst>
            <pc:docMk/>
            <pc:sldMk cId="556498411" sldId="272"/>
            <ac:picMk id="33" creationId="{05C6811F-1ED4-57F0-C294-FFC6A4904473}"/>
          </ac:picMkLst>
        </pc:picChg>
        <pc:picChg chg="add mod">
          <ac:chgData name="Lourenço Mourão" userId="e018eab6aa81376f" providerId="LiveId" clId="{BAE09C82-FA7D-43D5-97DC-2410950AFBF7}" dt="2024-11-02T03:32:59.612" v="48422" actId="1076"/>
          <ac:picMkLst>
            <pc:docMk/>
            <pc:sldMk cId="556498411" sldId="272"/>
            <ac:picMk id="34" creationId="{09960A80-58CC-4E60-6FB9-5CFCF2A5551D}"/>
          </ac:picMkLst>
        </pc:picChg>
        <pc:picChg chg="add mod">
          <ac:chgData name="Lourenço Mourão" userId="e018eab6aa81376f" providerId="LiveId" clId="{BAE09C82-FA7D-43D5-97DC-2410950AFBF7}" dt="2024-11-02T03:33:04.262" v="48423" actId="1076"/>
          <ac:picMkLst>
            <pc:docMk/>
            <pc:sldMk cId="556498411" sldId="272"/>
            <ac:picMk id="35" creationId="{05C6811F-1ED4-57F0-C294-FFC6A4904473}"/>
          </ac:picMkLst>
        </pc:picChg>
        <pc:picChg chg="add mod">
          <ac:chgData name="Lourenço Mourão" userId="e018eab6aa81376f" providerId="LiveId" clId="{BAE09C82-FA7D-43D5-97DC-2410950AFBF7}" dt="2024-11-02T03:31:01.794" v="48384" actId="14100"/>
          <ac:picMkLst>
            <pc:docMk/>
            <pc:sldMk cId="556498411" sldId="272"/>
            <ac:picMk id="36" creationId="{29D1725C-9964-E25F-C4AD-E5C091A942E7}"/>
          </ac:picMkLst>
        </pc:picChg>
        <pc:cxnChg chg="add del">
          <ac:chgData name="Lourenço Mourão" userId="e018eab6aa81376f" providerId="LiveId" clId="{BAE09C82-FA7D-43D5-97DC-2410950AFBF7}" dt="2024-10-31T01:15:23.598" v="39263" actId="11529"/>
          <ac:cxnSpMkLst>
            <pc:docMk/>
            <pc:sldMk cId="556498411" sldId="272"/>
            <ac:cxnSpMk id="25" creationId="{4BFCF3EB-4499-0D6B-A21A-740060970559}"/>
          </ac:cxnSpMkLst>
        </pc:cxnChg>
        <pc:cxnChg chg="add mod">
          <ac:chgData name="Lourenço Mourão" userId="e018eab6aa81376f" providerId="LiveId" clId="{BAE09C82-FA7D-43D5-97DC-2410950AFBF7}" dt="2024-11-02T03:32:09.986" v="48419" actId="1037"/>
          <ac:cxnSpMkLst>
            <pc:docMk/>
            <pc:sldMk cId="556498411" sldId="272"/>
            <ac:cxnSpMk id="28" creationId="{719A5F4E-CD8F-1187-0DC7-2B68B51263ED}"/>
          </ac:cxnSpMkLst>
        </pc:cxnChg>
        <pc:cxnChg chg="add mod">
          <ac:chgData name="Lourenço Mourão" userId="e018eab6aa81376f" providerId="LiveId" clId="{BAE09C82-FA7D-43D5-97DC-2410950AFBF7}" dt="2024-11-02T03:32:09.986" v="48419" actId="1037"/>
          <ac:cxnSpMkLst>
            <pc:docMk/>
            <pc:sldMk cId="556498411" sldId="272"/>
            <ac:cxnSpMk id="29" creationId="{E110F034-6162-0E1F-4A86-880111C6B8D3}"/>
          </ac:cxnSpMkLst>
        </pc:cxnChg>
        <pc:cxnChg chg="add del mod">
          <ac:chgData name="Lourenço Mourão" userId="e018eab6aa81376f" providerId="LiveId" clId="{BAE09C82-FA7D-43D5-97DC-2410950AFBF7}" dt="2024-10-31T01:13:57.856" v="39207" actId="478"/>
          <ac:cxnSpMkLst>
            <pc:docMk/>
            <pc:sldMk cId="556498411" sldId="272"/>
            <ac:cxnSpMk id="50" creationId="{F9AA7E1A-8A07-4F2A-2725-C11B6047D8A8}"/>
          </ac:cxnSpMkLst>
        </pc:cxnChg>
        <pc:cxnChg chg="add del mod">
          <ac:chgData name="Lourenço Mourão" userId="e018eab6aa81376f" providerId="LiveId" clId="{BAE09C82-FA7D-43D5-97DC-2410950AFBF7}" dt="2024-10-31T01:13:57.856" v="39207" actId="478"/>
          <ac:cxnSpMkLst>
            <pc:docMk/>
            <pc:sldMk cId="556498411" sldId="272"/>
            <ac:cxnSpMk id="51" creationId="{6ED36A1E-5DAC-E4E8-9746-F19C42C1F6A7}"/>
          </ac:cxnSpMkLst>
        </pc:cxnChg>
      </pc:sldChg>
      <pc:sldChg chg="addSp delSp modSp add mod ord modNotesTx">
        <pc:chgData name="Lourenço Mourão" userId="e018eab6aa81376f" providerId="LiveId" clId="{BAE09C82-FA7D-43D5-97DC-2410950AFBF7}" dt="2024-11-11T16:03:39.443" v="70724" actId="20577"/>
        <pc:sldMkLst>
          <pc:docMk/>
          <pc:sldMk cId="2798948734" sldId="273"/>
        </pc:sldMkLst>
        <pc:spChg chg="add mod">
          <ac:chgData name="Lourenço Mourão" userId="e018eab6aa81376f" providerId="LiveId" clId="{BAE09C82-FA7D-43D5-97DC-2410950AFBF7}" dt="2024-10-30T00:05:48.855" v="29315"/>
          <ac:spMkLst>
            <pc:docMk/>
            <pc:sldMk cId="2798948734" sldId="273"/>
            <ac:spMk id="2" creationId="{017A5F7C-DD97-3C9D-A215-047F1C43045D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2" creationId="{0430A7A5-46CD-C1BF-B396-4FF190D3C9E6}"/>
          </ac:spMkLst>
        </pc:spChg>
        <pc:spChg chg="add mod">
          <ac:chgData name="Lourenço Mourão" userId="e018eab6aa81376f" providerId="LiveId" clId="{BAE09C82-FA7D-43D5-97DC-2410950AFBF7}" dt="2024-10-31T01:20:40.648" v="39404"/>
          <ac:spMkLst>
            <pc:docMk/>
            <pc:sldMk cId="2798948734" sldId="273"/>
            <ac:spMk id="2" creationId="{9D44DCAC-0DB7-244D-63D5-38171DCE16BF}"/>
          </ac:spMkLst>
        </pc:spChg>
        <pc:spChg chg="add del mod">
          <ac:chgData name="Lourenço Mourão" userId="e018eab6aa81376f" providerId="LiveId" clId="{BAE09C82-FA7D-43D5-97DC-2410950AFBF7}" dt="2024-10-28T03:44:30.759" v="18258" actId="478"/>
          <ac:spMkLst>
            <pc:docMk/>
            <pc:sldMk cId="2798948734" sldId="273"/>
            <ac:spMk id="3" creationId="{3D829328-EC10-A5AF-6318-B155E98F86D9}"/>
          </ac:spMkLst>
        </pc:spChg>
        <pc:spChg chg="add mod">
          <ac:chgData name="Lourenço Mourão" userId="e018eab6aa81376f" providerId="LiveId" clId="{BAE09C82-FA7D-43D5-97DC-2410950AFBF7}" dt="2024-10-30T00:05:48.855" v="29315"/>
          <ac:spMkLst>
            <pc:docMk/>
            <pc:sldMk cId="2798948734" sldId="273"/>
            <ac:spMk id="3" creationId="{64936C89-6EA7-1A6F-E0EE-FEC9E9D4194C}"/>
          </ac:spMkLst>
        </pc:spChg>
        <pc:spChg chg="add mod">
          <ac:chgData name="Lourenço Mourão" userId="e018eab6aa81376f" providerId="LiveId" clId="{BAE09C82-FA7D-43D5-97DC-2410950AFBF7}" dt="2024-10-30T00:05:48.855" v="29315"/>
          <ac:spMkLst>
            <pc:docMk/>
            <pc:sldMk cId="2798948734" sldId="273"/>
            <ac:spMk id="4" creationId="{6FCCC827-0107-1DD6-A3F1-DCF1818B70F2}"/>
          </ac:spMkLst>
        </pc:spChg>
        <pc:spChg chg="add mod">
          <ac:chgData name="Lourenço Mourão" userId="e018eab6aa81376f" providerId="LiveId" clId="{BAE09C82-FA7D-43D5-97DC-2410950AFBF7}" dt="2024-10-30T00:05:48.855" v="29315"/>
          <ac:spMkLst>
            <pc:docMk/>
            <pc:sldMk cId="2798948734" sldId="273"/>
            <ac:spMk id="5" creationId="{9D19F38B-435F-E9F8-EF9E-4D1C23D498A7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5" creationId="{E56F0A87-CF8B-7CFA-5F79-F3CF5F754FEF}"/>
          </ac:spMkLst>
        </pc:spChg>
        <pc:spChg chg="add del mod">
          <ac:chgData name="Lourenço Mourão" userId="e018eab6aa81376f" providerId="LiveId" clId="{BAE09C82-FA7D-43D5-97DC-2410950AFBF7}" dt="2024-11-04T00:49:22.081" v="53577" actId="21"/>
          <ac:spMkLst>
            <pc:docMk/>
            <pc:sldMk cId="2798948734" sldId="273"/>
            <ac:spMk id="7" creationId="{BA7E4546-5848-2C64-CFF6-5D9561786387}"/>
          </ac:spMkLst>
        </pc:spChg>
        <pc:spChg chg="mod">
          <ac:chgData name="Lourenço Mourão" userId="e018eab6aa81376f" providerId="LiveId" clId="{BAE09C82-FA7D-43D5-97DC-2410950AFBF7}" dt="2024-11-01T18:09:46.009" v="41030" actId="1035"/>
          <ac:spMkLst>
            <pc:docMk/>
            <pc:sldMk cId="2798948734" sldId="273"/>
            <ac:spMk id="8" creationId="{CB8000B0-2CF6-4B00-88AE-F0C8554BADC3}"/>
          </ac:spMkLst>
        </pc:spChg>
        <pc:spChg chg="add mod">
          <ac:chgData name="Lourenço Mourão" userId="e018eab6aa81376f" providerId="LiveId" clId="{BAE09C82-FA7D-43D5-97DC-2410950AFBF7}" dt="2024-11-04T00:55:59.193" v="53691" actId="1036"/>
          <ac:spMkLst>
            <pc:docMk/>
            <pc:sldMk cId="2798948734" sldId="273"/>
            <ac:spMk id="9" creationId="{0D2C8BFA-B12F-7CAB-B0D0-84643DC68466}"/>
          </ac:spMkLst>
        </pc:spChg>
        <pc:spChg chg="add del mod">
          <ac:chgData name="Lourenço Mourão" userId="e018eab6aa81376f" providerId="LiveId" clId="{BAE09C82-FA7D-43D5-97DC-2410950AFBF7}" dt="2024-10-30T00:05:12.819" v="29313" actId="478"/>
          <ac:spMkLst>
            <pc:docMk/>
            <pc:sldMk cId="2798948734" sldId="273"/>
            <ac:spMk id="10" creationId="{855D2BF5-7BD6-749F-6C63-EC1D3D32ADC4}"/>
          </ac:spMkLst>
        </pc:spChg>
        <pc:spChg chg="add mod">
          <ac:chgData name="Lourenço Mourão" userId="e018eab6aa81376f" providerId="LiveId" clId="{BAE09C82-FA7D-43D5-97DC-2410950AFBF7}" dt="2024-10-30T00:05:48.855" v="29315"/>
          <ac:spMkLst>
            <pc:docMk/>
            <pc:sldMk cId="2798948734" sldId="273"/>
            <ac:spMk id="11" creationId="{7C85FC92-B645-A9D7-F976-E409803C7A5B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14" creationId="{66BB4BC6-5B0F-40E9-B474-5040FE153AA5}"/>
          </ac:spMkLst>
        </pc:spChg>
        <pc:spChg chg="add mod">
          <ac:chgData name="Lourenço Mourão" userId="e018eab6aa81376f" providerId="LiveId" clId="{BAE09C82-FA7D-43D5-97DC-2410950AFBF7}" dt="2024-10-30T00:05:48.855" v="29315"/>
          <ac:spMkLst>
            <pc:docMk/>
            <pc:sldMk cId="2798948734" sldId="273"/>
            <ac:spMk id="14" creationId="{E8433AEE-B40D-B153-2EBC-B9B110A09C2A}"/>
          </ac:spMkLst>
        </pc:spChg>
        <pc:spChg chg="add mod">
          <ac:chgData name="Lourenço Mourão" userId="e018eab6aa81376f" providerId="LiveId" clId="{BAE09C82-FA7D-43D5-97DC-2410950AFBF7}" dt="2024-10-30T00:05:48.855" v="29315"/>
          <ac:spMkLst>
            <pc:docMk/>
            <pc:sldMk cId="2798948734" sldId="273"/>
            <ac:spMk id="15" creationId="{94C97569-CDC4-33CC-E5C5-B98C5FAD4FA2}"/>
          </ac:spMkLst>
        </pc:spChg>
        <pc:spChg chg="add mod">
          <ac:chgData name="Lourenço Mourão" userId="e018eab6aa81376f" providerId="LiveId" clId="{BAE09C82-FA7D-43D5-97DC-2410950AFBF7}" dt="2024-10-30T00:05:48.855" v="29315"/>
          <ac:spMkLst>
            <pc:docMk/>
            <pc:sldMk cId="2798948734" sldId="273"/>
            <ac:spMk id="16" creationId="{2D014C30-3D6A-D9FC-BFC6-54501DD45A8D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16" creationId="{9A814F19-2581-600B-BC5F-27B570C755F3}"/>
          </ac:spMkLst>
        </pc:spChg>
        <pc:spChg chg="add mod">
          <ac:chgData name="Lourenço Mourão" userId="e018eab6aa81376f" providerId="LiveId" clId="{BAE09C82-FA7D-43D5-97DC-2410950AFBF7}" dt="2024-10-30T00:05:48.855" v="29315"/>
          <ac:spMkLst>
            <pc:docMk/>
            <pc:sldMk cId="2798948734" sldId="273"/>
            <ac:spMk id="17" creationId="{309BC378-0BC7-5A09-8A67-2794537CE7F8}"/>
          </ac:spMkLst>
        </pc:spChg>
        <pc:spChg chg="add mod">
          <ac:chgData name="Lourenço Mourão" userId="e018eab6aa81376f" providerId="LiveId" clId="{BAE09C82-FA7D-43D5-97DC-2410950AFBF7}" dt="2024-10-30T00:05:48.855" v="29315"/>
          <ac:spMkLst>
            <pc:docMk/>
            <pc:sldMk cId="2798948734" sldId="273"/>
            <ac:spMk id="18" creationId="{23D3414F-37F1-42C9-F395-A1AB16E11B43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18" creationId="{3AE5AD02-0041-27E4-B3AC-0FC40319243B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19" creationId="{E6AA7AD3-7855-A19A-376D-1F377CC040D0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20" creationId="{3D65DCC4-6C34-4EF1-257F-2AAECC6BE096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21" creationId="{1CA382F7-828B-CDF4-0419-1ABB8AF5CCCE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22" creationId="{7762AF51-644C-9EE4-42E2-B608136CE853}"/>
          </ac:spMkLst>
        </pc:spChg>
        <pc:spChg chg="add mod">
          <ac:chgData name="Lourenço Mourão" userId="e018eab6aa81376f" providerId="LiveId" clId="{BAE09C82-FA7D-43D5-97DC-2410950AFBF7}" dt="2024-10-30T00:05:48.855" v="29315"/>
          <ac:spMkLst>
            <pc:docMk/>
            <pc:sldMk cId="2798948734" sldId="273"/>
            <ac:spMk id="25" creationId="{F367AFAA-3FD2-F20F-EEC5-8E0FCC95DC0B}"/>
          </ac:spMkLst>
        </pc:spChg>
        <pc:spChg chg="add mod">
          <ac:chgData name="Lourenço Mourão" userId="e018eab6aa81376f" providerId="LiveId" clId="{BAE09C82-FA7D-43D5-97DC-2410950AFBF7}" dt="2024-10-30T00:05:48.855" v="29315"/>
          <ac:spMkLst>
            <pc:docMk/>
            <pc:sldMk cId="2798948734" sldId="273"/>
            <ac:spMk id="26" creationId="{E182D88C-F241-662D-413C-330E42B7C704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26" creationId="{ED6E09D8-EABB-0FD5-8806-E3AFA6A1216A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27" creationId="{C60B3244-24F8-7117-1BB5-D7E4E5A8BCAD}"/>
          </ac:spMkLst>
        </pc:spChg>
        <pc:spChg chg="add mod">
          <ac:chgData name="Lourenço Mourão" userId="e018eab6aa81376f" providerId="LiveId" clId="{BAE09C82-FA7D-43D5-97DC-2410950AFBF7}" dt="2024-10-30T00:05:48.855" v="29315"/>
          <ac:spMkLst>
            <pc:docMk/>
            <pc:sldMk cId="2798948734" sldId="273"/>
            <ac:spMk id="28" creationId="{33432E67-5031-F5CB-3BFF-CA6078FBEC29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29" creationId="{8A991268-625F-625C-4C86-4B13F810F35D}"/>
          </ac:spMkLst>
        </pc:spChg>
        <pc:spChg chg="add mod">
          <ac:chgData name="Lourenço Mourão" userId="e018eab6aa81376f" providerId="LiveId" clId="{BAE09C82-FA7D-43D5-97DC-2410950AFBF7}" dt="2024-10-30T00:05:48.855" v="29315"/>
          <ac:spMkLst>
            <pc:docMk/>
            <pc:sldMk cId="2798948734" sldId="273"/>
            <ac:spMk id="29" creationId="{DDFBB32B-0891-C3AD-F701-D2F88F2846EA}"/>
          </ac:spMkLst>
        </pc:spChg>
        <pc:spChg chg="add mod">
          <ac:chgData name="Lourenço Mourão" userId="e018eab6aa81376f" providerId="LiveId" clId="{BAE09C82-FA7D-43D5-97DC-2410950AFBF7}" dt="2024-10-30T00:05:48.855" v="29315"/>
          <ac:spMkLst>
            <pc:docMk/>
            <pc:sldMk cId="2798948734" sldId="273"/>
            <ac:spMk id="30" creationId="{8CC19DA0-E8DC-AB2B-6E7C-1B13FA104CE5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30" creationId="{AF2C01D5-0EC9-45A4-0E1A-FC4331A2DA63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32" creationId="{F1AAEB2C-D2B3-CFA6-7E78-81F93F8087DC}"/>
          </ac:spMkLst>
        </pc:spChg>
        <pc:spChg chg="add mod">
          <ac:chgData name="Lourenço Mourão" userId="e018eab6aa81376f" providerId="LiveId" clId="{BAE09C82-FA7D-43D5-97DC-2410950AFBF7}" dt="2024-10-30T00:05:48.855" v="29315"/>
          <ac:spMkLst>
            <pc:docMk/>
            <pc:sldMk cId="2798948734" sldId="273"/>
            <ac:spMk id="33" creationId="{FB6988D4-3677-E59B-1E59-0C6D563D2219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34" creationId="{A07A0438-C077-30ED-A9A6-372424436473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35" creationId="{D58C284C-8387-C77C-2698-48BBB5B9A7C1}"/>
          </ac:spMkLst>
        </pc:spChg>
        <pc:spChg chg="add mod">
          <ac:chgData name="Lourenço Mourão" userId="e018eab6aa81376f" providerId="LiveId" clId="{BAE09C82-FA7D-43D5-97DC-2410950AFBF7}" dt="2024-10-30T00:05:48.855" v="29315"/>
          <ac:spMkLst>
            <pc:docMk/>
            <pc:sldMk cId="2798948734" sldId="273"/>
            <ac:spMk id="36" creationId="{8EB30A5C-D1D7-F6DF-DB89-DD7AFF75C03D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37" creationId="{9B226AF7-1166-0F3F-A0B6-080E7503F550}"/>
          </ac:spMkLst>
        </pc:spChg>
        <pc:spChg chg="add mod">
          <ac:chgData name="Lourenço Mourão" userId="e018eab6aa81376f" providerId="LiveId" clId="{BAE09C82-FA7D-43D5-97DC-2410950AFBF7}" dt="2024-10-30T00:05:48.855" v="29315"/>
          <ac:spMkLst>
            <pc:docMk/>
            <pc:sldMk cId="2798948734" sldId="273"/>
            <ac:spMk id="38" creationId="{7E318B05-116D-8541-378A-4DD39277B29C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38" creationId="{E34B2A3A-8DC7-F7E9-B31B-BDA0276D8F55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39" creationId="{30A7C8C2-70B0-3C78-507A-3953B7FF6D6D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40" creationId="{8FE6CE9F-B176-474D-6CD6-69AA024D4F17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41" creationId="{68147870-86B1-6A5C-2828-42FC9E2C0014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42" creationId="{2B9D0FA1-315C-97F6-DA46-167A49743845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43" creationId="{1CC2BE34-3F6E-5F17-FC3F-4B78A9CE04BB}"/>
          </ac:spMkLst>
        </pc:spChg>
        <pc:spChg chg="add mod">
          <ac:chgData name="Lourenço Mourão" userId="e018eab6aa81376f" providerId="LiveId" clId="{BAE09C82-FA7D-43D5-97DC-2410950AFBF7}" dt="2024-10-30T00:06:53.983" v="29330"/>
          <ac:spMkLst>
            <pc:docMk/>
            <pc:sldMk cId="2798948734" sldId="273"/>
            <ac:spMk id="43" creationId="{B9B8AE10-9CCF-0EFA-4B99-D42349991AC2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44" creationId="{3537C36C-27F9-0E4B-6E82-B888268F6986}"/>
          </ac:spMkLst>
        </pc:spChg>
        <pc:spChg chg="add mod">
          <ac:chgData name="Lourenço Mourão" userId="e018eab6aa81376f" providerId="LiveId" clId="{BAE09C82-FA7D-43D5-97DC-2410950AFBF7}" dt="2024-10-30T00:06:53.983" v="29330"/>
          <ac:spMkLst>
            <pc:docMk/>
            <pc:sldMk cId="2798948734" sldId="273"/>
            <ac:spMk id="44" creationId="{B9317692-4FD4-67A8-3821-32E1D5525A4C}"/>
          </ac:spMkLst>
        </pc:spChg>
        <pc:spChg chg="add mod">
          <ac:chgData name="Lourenço Mourão" userId="e018eab6aa81376f" providerId="LiveId" clId="{BAE09C82-FA7D-43D5-97DC-2410950AFBF7}" dt="2024-10-30T00:06:53.983" v="29330"/>
          <ac:spMkLst>
            <pc:docMk/>
            <pc:sldMk cId="2798948734" sldId="273"/>
            <ac:spMk id="45" creationId="{6E3DB31F-9D1D-E65D-F4C7-D8A462863EF6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45" creationId="{B8B87036-4C3C-5C27-89A4-4BCBB7186AA7}"/>
          </ac:spMkLst>
        </pc:spChg>
        <pc:spChg chg="add mod">
          <ac:chgData name="Lourenço Mourão" userId="e018eab6aa81376f" providerId="LiveId" clId="{BAE09C82-FA7D-43D5-97DC-2410950AFBF7}" dt="2024-10-30T00:06:53.983" v="29330"/>
          <ac:spMkLst>
            <pc:docMk/>
            <pc:sldMk cId="2798948734" sldId="273"/>
            <ac:spMk id="46" creationId="{5970F048-7C22-017F-9527-959DFEC39BA4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46" creationId="{9B530C10-E358-BD22-A736-8054312D3FE3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47" creationId="{A1264213-A1B2-C2ED-C687-95C8F9117663}"/>
          </ac:spMkLst>
        </pc:spChg>
        <pc:spChg chg="add mod">
          <ac:chgData name="Lourenço Mourão" userId="e018eab6aa81376f" providerId="LiveId" clId="{BAE09C82-FA7D-43D5-97DC-2410950AFBF7}" dt="2024-10-30T00:06:53.983" v="29330"/>
          <ac:spMkLst>
            <pc:docMk/>
            <pc:sldMk cId="2798948734" sldId="273"/>
            <ac:spMk id="47" creationId="{CC4CF6C4-FA1F-6089-272F-C48555689C06}"/>
          </ac:spMkLst>
        </pc:spChg>
        <pc:spChg chg="del">
          <ac:chgData name="Lourenço Mourão" userId="e018eab6aa81376f" providerId="LiveId" clId="{BAE09C82-FA7D-43D5-97DC-2410950AFBF7}" dt="2024-10-28T03:31:53.825" v="18212" actId="478"/>
          <ac:spMkLst>
            <pc:docMk/>
            <pc:sldMk cId="2798948734" sldId="273"/>
            <ac:spMk id="48" creationId="{7C9FC83E-58CD-7951-2177-33A48D1433F0}"/>
          </ac:spMkLst>
        </pc:spChg>
        <pc:spChg chg="add mod">
          <ac:chgData name="Lourenço Mourão" userId="e018eab6aa81376f" providerId="LiveId" clId="{BAE09C82-FA7D-43D5-97DC-2410950AFBF7}" dt="2024-10-30T00:06:53.983" v="29330"/>
          <ac:spMkLst>
            <pc:docMk/>
            <pc:sldMk cId="2798948734" sldId="273"/>
            <ac:spMk id="50" creationId="{B6D5B2BC-9F4E-A690-38F8-48CA6319C436}"/>
          </ac:spMkLst>
        </pc:spChg>
        <pc:spChg chg="add mod">
          <ac:chgData name="Lourenço Mourão" userId="e018eab6aa81376f" providerId="LiveId" clId="{BAE09C82-FA7D-43D5-97DC-2410950AFBF7}" dt="2024-10-30T00:06:53.983" v="29330"/>
          <ac:spMkLst>
            <pc:docMk/>
            <pc:sldMk cId="2798948734" sldId="273"/>
            <ac:spMk id="51" creationId="{57DECD03-44DE-B53B-2F3A-30429AE140FB}"/>
          </ac:spMkLst>
        </pc:spChg>
        <pc:spChg chg="add mod">
          <ac:chgData name="Lourenço Mourão" userId="e018eab6aa81376f" providerId="LiveId" clId="{BAE09C82-FA7D-43D5-97DC-2410950AFBF7}" dt="2024-10-30T00:06:53.983" v="29330"/>
          <ac:spMkLst>
            <pc:docMk/>
            <pc:sldMk cId="2798948734" sldId="273"/>
            <ac:spMk id="52" creationId="{C5EB4230-7D99-02AD-F3E3-D8AE812070F4}"/>
          </ac:spMkLst>
        </pc:spChg>
        <pc:spChg chg="add mod">
          <ac:chgData name="Lourenço Mourão" userId="e018eab6aa81376f" providerId="LiveId" clId="{BAE09C82-FA7D-43D5-97DC-2410950AFBF7}" dt="2024-10-30T00:06:53.983" v="29330"/>
          <ac:spMkLst>
            <pc:docMk/>
            <pc:sldMk cId="2798948734" sldId="273"/>
            <ac:spMk id="53" creationId="{69696F31-8572-4967-E426-98A04E5115F6}"/>
          </ac:spMkLst>
        </pc:spChg>
        <pc:spChg chg="add mod">
          <ac:chgData name="Lourenço Mourão" userId="e018eab6aa81376f" providerId="LiveId" clId="{BAE09C82-FA7D-43D5-97DC-2410950AFBF7}" dt="2024-10-30T00:06:53.983" v="29330"/>
          <ac:spMkLst>
            <pc:docMk/>
            <pc:sldMk cId="2798948734" sldId="273"/>
            <ac:spMk id="54" creationId="{B1900ADA-0816-E99B-52FD-BF4349EA99FE}"/>
          </ac:spMkLst>
        </pc:spChg>
        <pc:spChg chg="add mod">
          <ac:chgData name="Lourenço Mourão" userId="e018eab6aa81376f" providerId="LiveId" clId="{BAE09C82-FA7D-43D5-97DC-2410950AFBF7}" dt="2024-10-30T00:06:53.983" v="29330"/>
          <ac:spMkLst>
            <pc:docMk/>
            <pc:sldMk cId="2798948734" sldId="273"/>
            <ac:spMk id="61" creationId="{A64834F6-25E1-FF1D-4DAE-FFFB92CC450A}"/>
          </ac:spMkLst>
        </pc:spChg>
        <pc:spChg chg="add mod">
          <ac:chgData name="Lourenço Mourão" userId="e018eab6aa81376f" providerId="LiveId" clId="{BAE09C82-FA7D-43D5-97DC-2410950AFBF7}" dt="2024-10-30T00:06:53.983" v="29330"/>
          <ac:spMkLst>
            <pc:docMk/>
            <pc:sldMk cId="2798948734" sldId="273"/>
            <ac:spMk id="62" creationId="{B3310543-E8B9-77CE-08B4-36D1CE201908}"/>
          </ac:spMkLst>
        </pc:spChg>
        <pc:spChg chg="add mod">
          <ac:chgData name="Lourenço Mourão" userId="e018eab6aa81376f" providerId="LiveId" clId="{BAE09C82-FA7D-43D5-97DC-2410950AFBF7}" dt="2024-10-30T00:06:53.983" v="29330"/>
          <ac:spMkLst>
            <pc:docMk/>
            <pc:sldMk cId="2798948734" sldId="273"/>
            <ac:spMk id="64" creationId="{9E660A2E-9B98-930B-F168-3185235FEBC3}"/>
          </ac:spMkLst>
        </pc:spChg>
        <pc:spChg chg="add mod">
          <ac:chgData name="Lourenço Mourão" userId="e018eab6aa81376f" providerId="LiveId" clId="{BAE09C82-FA7D-43D5-97DC-2410950AFBF7}" dt="2024-10-30T00:06:53.983" v="29330"/>
          <ac:spMkLst>
            <pc:docMk/>
            <pc:sldMk cId="2798948734" sldId="273"/>
            <ac:spMk id="65" creationId="{85D68426-3519-92ED-F55D-B4A5E3E1EFAC}"/>
          </ac:spMkLst>
        </pc:spChg>
        <pc:spChg chg="add mod">
          <ac:chgData name="Lourenço Mourão" userId="e018eab6aa81376f" providerId="LiveId" clId="{BAE09C82-FA7D-43D5-97DC-2410950AFBF7}" dt="2024-10-30T00:06:53.983" v="29330"/>
          <ac:spMkLst>
            <pc:docMk/>
            <pc:sldMk cId="2798948734" sldId="273"/>
            <ac:spMk id="66" creationId="{9BBC9A2F-B098-2252-F5F2-8030D741B1CD}"/>
          </ac:spMkLst>
        </pc:spChg>
        <pc:spChg chg="add mod">
          <ac:chgData name="Lourenço Mourão" userId="e018eab6aa81376f" providerId="LiveId" clId="{BAE09C82-FA7D-43D5-97DC-2410950AFBF7}" dt="2024-10-30T00:06:53.983" v="29330"/>
          <ac:spMkLst>
            <pc:docMk/>
            <pc:sldMk cId="2798948734" sldId="273"/>
            <ac:spMk id="69" creationId="{9124E511-0A82-76A6-F0C5-DD43CFA1725C}"/>
          </ac:spMkLst>
        </pc:spChg>
        <pc:spChg chg="add mod">
          <ac:chgData name="Lourenço Mourão" userId="e018eab6aa81376f" providerId="LiveId" clId="{BAE09C82-FA7D-43D5-97DC-2410950AFBF7}" dt="2024-10-30T00:06:53.983" v="29330"/>
          <ac:spMkLst>
            <pc:docMk/>
            <pc:sldMk cId="2798948734" sldId="273"/>
            <ac:spMk id="72" creationId="{95D2875B-4391-8774-509D-5B58DB2392D1}"/>
          </ac:spMkLst>
        </pc:spChg>
        <pc:spChg chg="add mod">
          <ac:chgData name="Lourenço Mourão" userId="e018eab6aa81376f" providerId="LiveId" clId="{BAE09C82-FA7D-43D5-97DC-2410950AFBF7}" dt="2024-10-30T00:06:53.983" v="29330"/>
          <ac:spMkLst>
            <pc:docMk/>
            <pc:sldMk cId="2798948734" sldId="273"/>
            <ac:spMk id="74" creationId="{57659524-9D6F-E6AB-5F5F-5A3423DC1058}"/>
          </ac:spMkLst>
        </pc:spChg>
        <pc:picChg chg="add del mod">
          <ac:chgData name="Lourenço Mourão" userId="e018eab6aa81376f" providerId="LiveId" clId="{BAE09C82-FA7D-43D5-97DC-2410950AFBF7}" dt="2024-10-30T00:05:48.527" v="29314" actId="478"/>
          <ac:picMkLst>
            <pc:docMk/>
            <pc:sldMk cId="2798948734" sldId="273"/>
            <ac:picMk id="6" creationId="{B686D053-FD92-7503-D1D9-62E26801CF33}"/>
          </ac:picMkLst>
        </pc:picChg>
        <pc:picChg chg="add mod">
          <ac:chgData name="Lourenço Mourão" userId="e018eab6aa81376f" providerId="LiveId" clId="{BAE09C82-FA7D-43D5-97DC-2410950AFBF7}" dt="2024-10-30T00:05:48.855" v="29315"/>
          <ac:picMkLst>
            <pc:docMk/>
            <pc:sldMk cId="2798948734" sldId="273"/>
            <ac:picMk id="12" creationId="{02A66FB4-8123-A203-6560-F9D31D086C6F}"/>
          </ac:picMkLst>
        </pc:picChg>
        <pc:picChg chg="add mod">
          <ac:chgData name="Lourenço Mourão" userId="e018eab6aa81376f" providerId="LiveId" clId="{BAE09C82-FA7D-43D5-97DC-2410950AFBF7}" dt="2024-10-30T00:05:48.855" v="29315"/>
          <ac:picMkLst>
            <pc:docMk/>
            <pc:sldMk cId="2798948734" sldId="273"/>
            <ac:picMk id="13" creationId="{EF3977F8-0F1D-AB51-04E7-06F6FD25B299}"/>
          </ac:picMkLst>
        </pc:picChg>
        <pc:picChg chg="add mod">
          <ac:chgData name="Lourenço Mourão" userId="e018eab6aa81376f" providerId="LiveId" clId="{BAE09C82-FA7D-43D5-97DC-2410950AFBF7}" dt="2024-10-30T00:05:48.855" v="29315"/>
          <ac:picMkLst>
            <pc:docMk/>
            <pc:sldMk cId="2798948734" sldId="273"/>
            <ac:picMk id="23" creationId="{676D52DE-9243-433B-5A8B-1856895762BB}"/>
          </ac:picMkLst>
        </pc:picChg>
        <pc:picChg chg="add mod">
          <ac:chgData name="Lourenço Mourão" userId="e018eab6aa81376f" providerId="LiveId" clId="{BAE09C82-FA7D-43D5-97DC-2410950AFBF7}" dt="2024-10-30T00:05:48.855" v="29315"/>
          <ac:picMkLst>
            <pc:docMk/>
            <pc:sldMk cId="2798948734" sldId="273"/>
            <ac:picMk id="24" creationId="{F7BB65F2-30F4-A2CE-9CC4-0D8293C9B28D}"/>
          </ac:picMkLst>
        </pc:picChg>
        <pc:picChg chg="add mod">
          <ac:chgData name="Lourenço Mourão" userId="e018eab6aa81376f" providerId="LiveId" clId="{BAE09C82-FA7D-43D5-97DC-2410950AFBF7}" dt="2024-10-30T00:05:48.855" v="29315"/>
          <ac:picMkLst>
            <pc:docMk/>
            <pc:sldMk cId="2798948734" sldId="273"/>
            <ac:picMk id="27" creationId="{FD9A3F8E-3F35-D19B-97BE-00D00B37942F}"/>
          </ac:picMkLst>
        </pc:picChg>
        <pc:picChg chg="add mod">
          <ac:chgData name="Lourenço Mourão" userId="e018eab6aa81376f" providerId="LiveId" clId="{BAE09C82-FA7D-43D5-97DC-2410950AFBF7}" dt="2024-10-30T00:05:48.855" v="29315"/>
          <ac:picMkLst>
            <pc:docMk/>
            <pc:sldMk cId="2798948734" sldId="273"/>
            <ac:picMk id="34" creationId="{FB649E47-A4C4-616E-87CC-F4BEE6606C5A}"/>
          </ac:picMkLst>
        </pc:picChg>
        <pc:picChg chg="add mod">
          <ac:chgData name="Lourenço Mourão" userId="e018eab6aa81376f" providerId="LiveId" clId="{BAE09C82-FA7D-43D5-97DC-2410950AFBF7}" dt="2024-10-30T00:05:48.855" v="29315"/>
          <ac:picMkLst>
            <pc:docMk/>
            <pc:sldMk cId="2798948734" sldId="273"/>
            <ac:picMk id="37" creationId="{1A7DB236-DEA8-F98B-5029-35E931B3BB05}"/>
          </ac:picMkLst>
        </pc:picChg>
        <pc:picChg chg="add del mod">
          <ac:chgData name="Lourenço Mourão" userId="e018eab6aa81376f" providerId="LiveId" clId="{BAE09C82-FA7D-43D5-97DC-2410950AFBF7}" dt="2024-10-30T00:06:31.971" v="29320" actId="478"/>
          <ac:picMkLst>
            <pc:docMk/>
            <pc:sldMk cId="2798948734" sldId="273"/>
            <ac:picMk id="40" creationId="{817B199B-1064-50CF-5CD4-09636D6CF1CF}"/>
          </ac:picMkLst>
        </pc:picChg>
        <pc:picChg chg="add mod">
          <ac:chgData name="Lourenço Mourão" userId="e018eab6aa81376f" providerId="LiveId" clId="{BAE09C82-FA7D-43D5-97DC-2410950AFBF7}" dt="2024-10-30T00:06:52.369" v="29329"/>
          <ac:picMkLst>
            <pc:docMk/>
            <pc:sldMk cId="2798948734" sldId="273"/>
            <ac:picMk id="42" creationId="{1360F4B9-104F-848E-D124-30FEA8213BEC}"/>
          </ac:picMkLst>
        </pc:picChg>
        <pc:picChg chg="add mod">
          <ac:chgData name="Lourenço Mourão" userId="e018eab6aa81376f" providerId="LiveId" clId="{BAE09C82-FA7D-43D5-97DC-2410950AFBF7}" dt="2024-10-30T00:06:53.983" v="29330"/>
          <ac:picMkLst>
            <pc:docMk/>
            <pc:sldMk cId="2798948734" sldId="273"/>
            <ac:picMk id="48" creationId="{F539D3E3-FCF5-6ABE-8053-2D5E6176ABF0}"/>
          </ac:picMkLst>
        </pc:picChg>
        <pc:picChg chg="add mod">
          <ac:chgData name="Lourenço Mourão" userId="e018eab6aa81376f" providerId="LiveId" clId="{BAE09C82-FA7D-43D5-97DC-2410950AFBF7}" dt="2024-10-30T00:06:53.983" v="29330"/>
          <ac:picMkLst>
            <pc:docMk/>
            <pc:sldMk cId="2798948734" sldId="273"/>
            <ac:picMk id="49" creationId="{7F2817B4-1600-B1EE-3A7F-40B0C4E92081}"/>
          </ac:picMkLst>
        </pc:picChg>
        <pc:picChg chg="add mod">
          <ac:chgData name="Lourenço Mourão" userId="e018eab6aa81376f" providerId="LiveId" clId="{BAE09C82-FA7D-43D5-97DC-2410950AFBF7}" dt="2024-10-30T00:06:53.983" v="29330"/>
          <ac:picMkLst>
            <pc:docMk/>
            <pc:sldMk cId="2798948734" sldId="273"/>
            <ac:picMk id="59" creationId="{4795924C-123C-B02E-862F-401763842884}"/>
          </ac:picMkLst>
        </pc:picChg>
        <pc:picChg chg="add mod">
          <ac:chgData name="Lourenço Mourão" userId="e018eab6aa81376f" providerId="LiveId" clId="{BAE09C82-FA7D-43D5-97DC-2410950AFBF7}" dt="2024-10-30T00:06:53.983" v="29330"/>
          <ac:picMkLst>
            <pc:docMk/>
            <pc:sldMk cId="2798948734" sldId="273"/>
            <ac:picMk id="60" creationId="{B2AC9DB7-C283-BCF1-0DD6-24C50FD51F6E}"/>
          </ac:picMkLst>
        </pc:picChg>
        <pc:picChg chg="add mod">
          <ac:chgData name="Lourenço Mourão" userId="e018eab6aa81376f" providerId="LiveId" clId="{BAE09C82-FA7D-43D5-97DC-2410950AFBF7}" dt="2024-10-30T00:06:53.983" v="29330"/>
          <ac:picMkLst>
            <pc:docMk/>
            <pc:sldMk cId="2798948734" sldId="273"/>
            <ac:picMk id="63" creationId="{E2B26686-0FB4-C864-85E8-0F08D5663042}"/>
          </ac:picMkLst>
        </pc:picChg>
        <pc:picChg chg="add mod">
          <ac:chgData name="Lourenço Mourão" userId="e018eab6aa81376f" providerId="LiveId" clId="{BAE09C82-FA7D-43D5-97DC-2410950AFBF7}" dt="2024-10-30T00:06:53.983" v="29330"/>
          <ac:picMkLst>
            <pc:docMk/>
            <pc:sldMk cId="2798948734" sldId="273"/>
            <ac:picMk id="70" creationId="{755615E1-05C0-FA3F-45BC-7459C28AE1DC}"/>
          </ac:picMkLst>
        </pc:picChg>
        <pc:picChg chg="add mod">
          <ac:chgData name="Lourenço Mourão" userId="e018eab6aa81376f" providerId="LiveId" clId="{BAE09C82-FA7D-43D5-97DC-2410950AFBF7}" dt="2024-10-30T00:06:53.983" v="29330"/>
          <ac:picMkLst>
            <pc:docMk/>
            <pc:sldMk cId="2798948734" sldId="273"/>
            <ac:picMk id="73" creationId="{C1CC9AC6-A326-CD68-AFFB-F003637BFE85}"/>
          </ac:picMkLst>
        </pc:picChg>
        <pc:picChg chg="add mod">
          <ac:chgData name="Lourenço Mourão" userId="e018eab6aa81376f" providerId="LiveId" clId="{BAE09C82-FA7D-43D5-97DC-2410950AFBF7}" dt="2024-11-04T00:55:56.362" v="53687" actId="1035"/>
          <ac:picMkLst>
            <pc:docMk/>
            <pc:sldMk cId="2798948734" sldId="273"/>
            <ac:picMk id="76" creationId="{F2D1C582-236E-8356-238D-94A0787F44E3}"/>
          </ac:picMkLst>
        </pc:picChg>
        <pc:cxnChg chg="add mod">
          <ac:chgData name="Lourenço Mourão" userId="e018eab6aa81376f" providerId="LiveId" clId="{BAE09C82-FA7D-43D5-97DC-2410950AFBF7}" dt="2024-10-30T00:05:48.855" v="29315"/>
          <ac:cxnSpMkLst>
            <pc:docMk/>
            <pc:sldMk cId="2798948734" sldId="273"/>
            <ac:cxnSpMk id="19" creationId="{A7771802-2B37-9D56-574C-E39C50C48048}"/>
          </ac:cxnSpMkLst>
        </pc:cxnChg>
        <pc:cxnChg chg="add mod">
          <ac:chgData name="Lourenço Mourão" userId="e018eab6aa81376f" providerId="LiveId" clId="{BAE09C82-FA7D-43D5-97DC-2410950AFBF7}" dt="2024-10-30T00:05:48.855" v="29315"/>
          <ac:cxnSpMkLst>
            <pc:docMk/>
            <pc:sldMk cId="2798948734" sldId="273"/>
            <ac:cxnSpMk id="20" creationId="{E1FD1724-071E-BDAF-61DB-C94582411076}"/>
          </ac:cxnSpMkLst>
        </pc:cxnChg>
        <pc:cxnChg chg="add mod">
          <ac:chgData name="Lourenço Mourão" userId="e018eab6aa81376f" providerId="LiveId" clId="{BAE09C82-FA7D-43D5-97DC-2410950AFBF7}" dt="2024-10-30T00:05:48.855" v="29315"/>
          <ac:cxnSpMkLst>
            <pc:docMk/>
            <pc:sldMk cId="2798948734" sldId="273"/>
            <ac:cxnSpMk id="21" creationId="{7E7CB353-20CA-39FF-0D24-460B2C9BB23C}"/>
          </ac:cxnSpMkLst>
        </pc:cxnChg>
        <pc:cxnChg chg="add mod">
          <ac:chgData name="Lourenço Mourão" userId="e018eab6aa81376f" providerId="LiveId" clId="{BAE09C82-FA7D-43D5-97DC-2410950AFBF7}" dt="2024-10-30T00:05:48.855" v="29315"/>
          <ac:cxnSpMkLst>
            <pc:docMk/>
            <pc:sldMk cId="2798948734" sldId="273"/>
            <ac:cxnSpMk id="22" creationId="{6312731D-214E-12A0-0A49-0B9760BDF3E7}"/>
          </ac:cxnSpMkLst>
        </pc:cxnChg>
        <pc:cxnChg chg="add mod">
          <ac:chgData name="Lourenço Mourão" userId="e018eab6aa81376f" providerId="LiveId" clId="{BAE09C82-FA7D-43D5-97DC-2410950AFBF7}" dt="2024-10-30T00:05:48.855" v="29315"/>
          <ac:cxnSpMkLst>
            <pc:docMk/>
            <pc:sldMk cId="2798948734" sldId="273"/>
            <ac:cxnSpMk id="31" creationId="{3E442D17-3605-CBAD-E595-8E5A4C5F94AA}"/>
          </ac:cxnSpMkLst>
        </pc:cxnChg>
        <pc:cxnChg chg="add mod">
          <ac:chgData name="Lourenço Mourão" userId="e018eab6aa81376f" providerId="LiveId" clId="{BAE09C82-FA7D-43D5-97DC-2410950AFBF7}" dt="2024-10-30T00:05:48.855" v="29315"/>
          <ac:cxnSpMkLst>
            <pc:docMk/>
            <pc:sldMk cId="2798948734" sldId="273"/>
            <ac:cxnSpMk id="32" creationId="{ED105963-9BA1-DEA9-E8F6-6A8FDB5452B0}"/>
          </ac:cxnSpMkLst>
        </pc:cxnChg>
        <pc:cxnChg chg="add mod">
          <ac:chgData name="Lourenço Mourão" userId="e018eab6aa81376f" providerId="LiveId" clId="{BAE09C82-FA7D-43D5-97DC-2410950AFBF7}" dt="2024-10-30T00:05:48.855" v="29315"/>
          <ac:cxnSpMkLst>
            <pc:docMk/>
            <pc:sldMk cId="2798948734" sldId="273"/>
            <ac:cxnSpMk id="35" creationId="{35DDD05D-FEE9-AB55-54BD-FD041C7DBB66}"/>
          </ac:cxnSpMkLst>
        </pc:cxnChg>
        <pc:cxnChg chg="del">
          <ac:chgData name="Lourenço Mourão" userId="e018eab6aa81376f" providerId="LiveId" clId="{BAE09C82-FA7D-43D5-97DC-2410950AFBF7}" dt="2024-10-28T03:31:53.825" v="18212" actId="478"/>
          <ac:cxnSpMkLst>
            <pc:docMk/>
            <pc:sldMk cId="2798948734" sldId="273"/>
            <ac:cxnSpMk id="50" creationId="{359CC647-8258-5BED-258B-932EDB8BA55E}"/>
          </ac:cxnSpMkLst>
        </pc:cxnChg>
        <pc:cxnChg chg="del">
          <ac:chgData name="Lourenço Mourão" userId="e018eab6aa81376f" providerId="LiveId" clId="{BAE09C82-FA7D-43D5-97DC-2410950AFBF7}" dt="2024-10-28T03:31:53.825" v="18212" actId="478"/>
          <ac:cxnSpMkLst>
            <pc:docMk/>
            <pc:sldMk cId="2798948734" sldId="273"/>
            <ac:cxnSpMk id="51" creationId="{233E969B-5974-A8C3-3F5C-A89AC86D0819}"/>
          </ac:cxnSpMkLst>
        </pc:cxnChg>
        <pc:cxnChg chg="add mod">
          <ac:chgData name="Lourenço Mourão" userId="e018eab6aa81376f" providerId="LiveId" clId="{BAE09C82-FA7D-43D5-97DC-2410950AFBF7}" dt="2024-10-30T00:06:53.983" v="29330"/>
          <ac:cxnSpMkLst>
            <pc:docMk/>
            <pc:sldMk cId="2798948734" sldId="273"/>
            <ac:cxnSpMk id="55" creationId="{64A372F1-9D8A-7451-108C-1C646B363745}"/>
          </ac:cxnSpMkLst>
        </pc:cxnChg>
        <pc:cxnChg chg="add mod">
          <ac:chgData name="Lourenço Mourão" userId="e018eab6aa81376f" providerId="LiveId" clId="{BAE09C82-FA7D-43D5-97DC-2410950AFBF7}" dt="2024-10-30T00:06:53.983" v="29330"/>
          <ac:cxnSpMkLst>
            <pc:docMk/>
            <pc:sldMk cId="2798948734" sldId="273"/>
            <ac:cxnSpMk id="56" creationId="{C5953DD2-E6E0-545C-C9BF-C17AEED652A3}"/>
          </ac:cxnSpMkLst>
        </pc:cxnChg>
        <pc:cxnChg chg="add mod">
          <ac:chgData name="Lourenço Mourão" userId="e018eab6aa81376f" providerId="LiveId" clId="{BAE09C82-FA7D-43D5-97DC-2410950AFBF7}" dt="2024-10-30T00:06:53.983" v="29330"/>
          <ac:cxnSpMkLst>
            <pc:docMk/>
            <pc:sldMk cId="2798948734" sldId="273"/>
            <ac:cxnSpMk id="57" creationId="{9791BBA5-D798-D17B-0060-4019E5294EE0}"/>
          </ac:cxnSpMkLst>
        </pc:cxnChg>
        <pc:cxnChg chg="add mod">
          <ac:chgData name="Lourenço Mourão" userId="e018eab6aa81376f" providerId="LiveId" clId="{BAE09C82-FA7D-43D5-97DC-2410950AFBF7}" dt="2024-10-30T00:06:53.983" v="29330"/>
          <ac:cxnSpMkLst>
            <pc:docMk/>
            <pc:sldMk cId="2798948734" sldId="273"/>
            <ac:cxnSpMk id="58" creationId="{4AD91867-8C2E-CED7-E395-B65FB33DA942}"/>
          </ac:cxnSpMkLst>
        </pc:cxnChg>
        <pc:cxnChg chg="add mod">
          <ac:chgData name="Lourenço Mourão" userId="e018eab6aa81376f" providerId="LiveId" clId="{BAE09C82-FA7D-43D5-97DC-2410950AFBF7}" dt="2024-10-30T00:06:53.983" v="29330"/>
          <ac:cxnSpMkLst>
            <pc:docMk/>
            <pc:sldMk cId="2798948734" sldId="273"/>
            <ac:cxnSpMk id="67" creationId="{74673F67-A03E-94DF-F0DF-01F07B80D498}"/>
          </ac:cxnSpMkLst>
        </pc:cxnChg>
        <pc:cxnChg chg="add mod">
          <ac:chgData name="Lourenço Mourão" userId="e018eab6aa81376f" providerId="LiveId" clId="{BAE09C82-FA7D-43D5-97DC-2410950AFBF7}" dt="2024-10-30T00:06:53.983" v="29330"/>
          <ac:cxnSpMkLst>
            <pc:docMk/>
            <pc:sldMk cId="2798948734" sldId="273"/>
            <ac:cxnSpMk id="68" creationId="{20145632-1F7E-DA6F-5286-668FE297800D}"/>
          </ac:cxnSpMkLst>
        </pc:cxnChg>
        <pc:cxnChg chg="add mod">
          <ac:chgData name="Lourenço Mourão" userId="e018eab6aa81376f" providerId="LiveId" clId="{BAE09C82-FA7D-43D5-97DC-2410950AFBF7}" dt="2024-10-30T00:06:53.983" v="29330"/>
          <ac:cxnSpMkLst>
            <pc:docMk/>
            <pc:sldMk cId="2798948734" sldId="273"/>
            <ac:cxnSpMk id="71" creationId="{1EBC7491-59F6-98AC-C5F7-A9C4E3CF1635}"/>
          </ac:cxnSpMkLst>
        </pc:cxnChg>
      </pc:sldChg>
      <pc:sldChg chg="addSp delSp modSp add mod modNotesTx">
        <pc:chgData name="Lourenço Mourão" userId="e018eab6aa81376f" providerId="LiveId" clId="{BAE09C82-FA7D-43D5-97DC-2410950AFBF7}" dt="2024-11-11T16:03:42.846" v="70725" actId="20577"/>
        <pc:sldMkLst>
          <pc:docMk/>
          <pc:sldMk cId="1592346068" sldId="274"/>
        </pc:sldMkLst>
        <pc:spChg chg="add mod">
          <ac:chgData name="Lourenço Mourão" userId="e018eab6aa81376f" providerId="LiveId" clId="{BAE09C82-FA7D-43D5-97DC-2410950AFBF7}" dt="2024-11-03T20:37:14.513" v="51908" actId="1035"/>
          <ac:spMkLst>
            <pc:docMk/>
            <pc:sldMk cId="1592346068" sldId="274"/>
            <ac:spMk id="2" creationId="{08BB00F0-2EA8-4DF7-B140-83D51B75C4C3}"/>
          </ac:spMkLst>
        </pc:spChg>
        <pc:spChg chg="add del mod">
          <ac:chgData name="Lourenço Mourão" userId="e018eab6aa81376f" providerId="LiveId" clId="{BAE09C82-FA7D-43D5-97DC-2410950AFBF7}" dt="2024-10-28T14:08:29.331" v="19326" actId="478"/>
          <ac:spMkLst>
            <pc:docMk/>
            <pc:sldMk cId="1592346068" sldId="274"/>
            <ac:spMk id="2" creationId="{CF54F735-D6AE-4379-D55C-4FC785BF0E00}"/>
          </ac:spMkLst>
        </pc:spChg>
        <pc:spChg chg="add del mod">
          <ac:chgData name="Lourenço Mourão" userId="e018eab6aa81376f" providerId="LiveId" clId="{BAE09C82-FA7D-43D5-97DC-2410950AFBF7}" dt="2024-10-31T01:32:57.721" v="39822" actId="478"/>
          <ac:spMkLst>
            <pc:docMk/>
            <pc:sldMk cId="1592346068" sldId="274"/>
            <ac:spMk id="4" creationId="{0E38F484-34C8-31E5-CF1B-07B3F33D91CF}"/>
          </ac:spMkLst>
        </pc:spChg>
        <pc:spChg chg="add mod">
          <ac:chgData name="Lourenço Mourão" userId="e018eab6aa81376f" providerId="LiveId" clId="{BAE09C82-FA7D-43D5-97DC-2410950AFBF7}" dt="2024-11-03T20:37:14.513" v="51908" actId="1035"/>
          <ac:spMkLst>
            <pc:docMk/>
            <pc:sldMk cId="1592346068" sldId="274"/>
            <ac:spMk id="4" creationId="{90C20C22-4F39-858B-4F6E-B571173912B5}"/>
          </ac:spMkLst>
        </pc:spChg>
        <pc:spChg chg="add mod">
          <ac:chgData name="Lourenço Mourão" userId="e018eab6aa81376f" providerId="LiveId" clId="{BAE09C82-FA7D-43D5-97DC-2410950AFBF7}" dt="2024-11-03T20:37:14.513" v="51908" actId="1035"/>
          <ac:spMkLst>
            <pc:docMk/>
            <pc:sldMk cId="1592346068" sldId="274"/>
            <ac:spMk id="6" creationId="{2576905F-003F-8D4D-D47A-2A3D3FEF02D3}"/>
          </ac:spMkLst>
        </pc:spChg>
        <pc:spChg chg="add mod">
          <ac:chgData name="Lourenço Mourão" userId="e018eab6aa81376f" providerId="LiveId" clId="{BAE09C82-FA7D-43D5-97DC-2410950AFBF7}" dt="2024-11-03T20:37:14.513" v="51908" actId="1035"/>
          <ac:spMkLst>
            <pc:docMk/>
            <pc:sldMk cId="1592346068" sldId="274"/>
            <ac:spMk id="7" creationId="{99B0CA2F-8840-B1AF-F316-30F7B635CA57}"/>
          </ac:spMkLst>
        </pc:spChg>
        <pc:spChg chg="del">
          <ac:chgData name="Lourenço Mourão" userId="e018eab6aa81376f" providerId="LiveId" clId="{BAE09C82-FA7D-43D5-97DC-2410950AFBF7}" dt="2024-10-28T04:13:45.302" v="18810" actId="478"/>
          <ac:spMkLst>
            <pc:docMk/>
            <pc:sldMk cId="1592346068" sldId="274"/>
            <ac:spMk id="7" creationId="{C54C012A-783A-3F23-2D56-D87E05AC3240}"/>
          </ac:spMkLst>
        </pc:spChg>
        <pc:spChg chg="mod">
          <ac:chgData name="Lourenço Mourão" userId="e018eab6aa81376f" providerId="LiveId" clId="{BAE09C82-FA7D-43D5-97DC-2410950AFBF7}" dt="2024-11-01T18:09:54.092" v="41039" actId="1035"/>
          <ac:spMkLst>
            <pc:docMk/>
            <pc:sldMk cId="1592346068" sldId="274"/>
            <ac:spMk id="8" creationId="{F157D5BD-6A02-E346-4B94-FE67E985253F}"/>
          </ac:spMkLst>
        </pc:spChg>
        <pc:spChg chg="del">
          <ac:chgData name="Lourenço Mourão" userId="e018eab6aa81376f" providerId="LiveId" clId="{BAE09C82-FA7D-43D5-97DC-2410950AFBF7}" dt="2024-10-28T04:13:45.302" v="18810" actId="478"/>
          <ac:spMkLst>
            <pc:docMk/>
            <pc:sldMk cId="1592346068" sldId="274"/>
            <ac:spMk id="9" creationId="{B7CB8D0E-83A9-1912-E2A5-E3819E57475C}"/>
          </ac:spMkLst>
        </pc:spChg>
        <pc:spChg chg="del">
          <ac:chgData name="Lourenço Mourão" userId="e018eab6aa81376f" providerId="LiveId" clId="{BAE09C82-FA7D-43D5-97DC-2410950AFBF7}" dt="2024-10-28T04:13:45.302" v="18810" actId="478"/>
          <ac:spMkLst>
            <pc:docMk/>
            <pc:sldMk cId="1592346068" sldId="274"/>
            <ac:spMk id="10" creationId="{43FDAB03-CB89-C83B-5FE6-C1E9CD77F931}"/>
          </ac:spMkLst>
        </pc:spChg>
        <pc:spChg chg="add mod">
          <ac:chgData name="Lourenço Mourão" userId="e018eab6aa81376f" providerId="LiveId" clId="{BAE09C82-FA7D-43D5-97DC-2410950AFBF7}" dt="2024-11-03T20:37:14.513" v="51908" actId="1035"/>
          <ac:spMkLst>
            <pc:docMk/>
            <pc:sldMk cId="1592346068" sldId="274"/>
            <ac:spMk id="27" creationId="{A314843D-2A60-8635-88D0-8BFA84DCB10A}"/>
          </ac:spMkLst>
        </pc:spChg>
        <pc:spChg chg="add mod">
          <ac:chgData name="Lourenço Mourão" userId="e018eab6aa81376f" providerId="LiveId" clId="{BAE09C82-FA7D-43D5-97DC-2410950AFBF7}" dt="2024-11-03T20:37:14.513" v="51908" actId="1035"/>
          <ac:spMkLst>
            <pc:docMk/>
            <pc:sldMk cId="1592346068" sldId="274"/>
            <ac:spMk id="28" creationId="{0C702562-93F5-017D-7BB5-4075AFB6F41D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30" creationId="{D50FCEF6-34CF-0381-271D-23D78E244F37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31" creationId="{B7A83E2C-2DCA-B823-8E61-83338DB6CF69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32" creationId="{1861945F-10C4-F9C1-21B7-3A9AA7223CE6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33" creationId="{65AF322C-8282-1FFE-61EC-457B795EAE80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34" creationId="{EB558D4E-9A96-A4F1-F531-190F657C7D8D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35" creationId="{CA56D9F5-D0CF-EE7A-D520-66D91429386D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36" creationId="{FB0BAE30-E1A2-C586-5277-8BBBDA4C7B1C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37" creationId="{5830C460-92D6-EE66-6BC6-85720859CD1B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38" creationId="{70C3C95F-AF84-2C35-0C6F-1D619FDF4527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39" creationId="{721D9520-E923-896B-D5DF-D6BC022CE606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40" creationId="{D56FF91D-6B15-424D-3DF7-E4D79997C482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41" creationId="{43CB8894-CE2B-AFB3-0C75-3A6892264732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42" creationId="{FAB5C16C-D763-D211-05EB-8013D372E479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43" creationId="{6F60ED5A-344E-C337-0798-DA5DB5EA0569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44" creationId="{6C50E3D9-F942-CE91-0DEC-C7C16796EF32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45" creationId="{0E2F950F-B715-0CB7-45F2-3234D077FA6E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46" creationId="{E7F5A8E5-CD3B-9C03-0A6E-3E41CF304B38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47" creationId="{687E4D7D-ECBD-D729-D369-F65AB07F8681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48" creationId="{B37527D1-DE7D-4920-F36A-B3AFE31C9D90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49" creationId="{9C87429C-6706-2BA2-C9EA-8037CDF78D12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50" creationId="{4594CCC1-B87F-B074-D1BD-7082F10C28AE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51" creationId="{4C5C0528-D93A-1FED-4B5F-DE8D50FB53A7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52" creationId="{F0E1C60B-DCBD-34E5-3D0D-77F7E33A736A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53" creationId="{90061D3A-AAE8-68D8-C769-197D651FB265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54" creationId="{DE8BFD5B-83F2-62E4-6590-A045804EEC2B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55" creationId="{FB401BBA-3987-C0EA-13FA-7FFFD42FA40B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56" creationId="{92D0ED1B-8085-B69B-03CD-24A2C74FA261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57" creationId="{23E9B309-A202-9CCB-8624-426BB9E0A986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58" creationId="{CA3C07F8-FE4C-774B-4C52-C7B682B67CF3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59" creationId="{6B53ACF8-8449-5188-2D6C-189463C728F8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60" creationId="{906B23F0-7418-7858-F73F-3620E2280461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61" creationId="{4B63C6E9-9C07-87C4-21E7-CB176B6A03F4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62" creationId="{5897E404-5EB6-2B79-EDF1-D61DB096E8D9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63" creationId="{F2BC12AE-9113-E22F-B0E9-75F255A55D88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64" creationId="{68598D0A-C63B-9932-ED6A-C69FA6F8931A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65" creationId="{16C3CABD-7427-B8C8-A8EB-210E1CF800D4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66" creationId="{777ED195-B97A-5FFB-B064-F0C81EFBB4D5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67" creationId="{B075C746-7EB7-AF42-69E5-22865703CFCB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68" creationId="{CF5A6C2A-B3DC-862D-0E74-8ED6E51E8E80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69" creationId="{6993454A-04FF-C851-ADF3-BB038CB111D9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70" creationId="{E81A11CE-CD88-6438-53AA-FDE163D4C687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71" creationId="{5AC18B23-1874-0934-39A1-8A0C01F3C2AF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72" creationId="{73ABF465-8186-B5DB-3912-76BF24F8EA2B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73" creationId="{24F54726-FEC1-13B6-5461-89E7E81B782F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74" creationId="{6F5C27EE-FDFE-2447-E691-4A97ADF295DD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75" creationId="{257000B7-D20D-201C-2BDC-AB1E2BE8E454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76" creationId="{4503A5F0-F6A7-22D2-CAA7-09E6C89FDE44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77" creationId="{EB319018-859F-AA17-21E0-FB01F4D34F89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78" creationId="{F66C87CB-E13B-6906-7E05-F26BCD992CF6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79" creationId="{E94AC579-2F99-F92B-D8DC-00DAA96FCF7E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80" creationId="{C8BADB36-C400-FD56-AC07-21AD2FB93C1F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81" creationId="{77950F64-4996-9298-843F-1ECFEE0AAF18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82" creationId="{74B1CB25-FCF7-256A-D445-6F813A9C1F69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83" creationId="{29ABA2D1-60ED-4EF8-671A-458ECEF38D37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84" creationId="{DDE39B25-A092-D18D-30EC-00C192807211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85" creationId="{999C206A-E6B8-400F-A880-864B3CC34ABA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86" creationId="{B675E72F-6855-1DD2-C9CF-FA1ED7481668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87" creationId="{51C3D72E-5BF9-8182-37E3-0857C47FB738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88" creationId="{C837F2D6-0610-DEA9-9EDE-53C1EFD1630E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89" creationId="{14498C9A-F2F5-CF9C-FAD2-7D663ED7A3AC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90" creationId="{718FB254-9508-86E5-B201-57413A560144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91" creationId="{6CC1661B-588D-2D12-CBA7-A7152B15934D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92" creationId="{8CB34A5E-A5F7-6068-CD87-D75A949A1E74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93" creationId="{9A9612D1-279A-6C3F-DBA7-23385B4917B0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94" creationId="{54261DF5-97D1-2321-9B8A-ED1380134D15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95" creationId="{DB91CD8A-EBEE-B1A5-FBAD-4604EF11077D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96" creationId="{1D7CDBD9-5433-71C1-4542-67ED328F05FF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97" creationId="{2388047C-66A7-815F-AB3E-CA67C9BD6C91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98" creationId="{C2C68070-A916-23E7-6F7B-10A238592582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99" creationId="{33DC63E6-0757-9173-E41D-FC33C5D209EE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00" creationId="{835A79C7-4C84-4612-23A5-A0333EA7D774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01" creationId="{C078194F-6608-997C-D359-441FF5742F52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02" creationId="{FC7CCCB2-731F-CCA6-7F1A-AC08ED522147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03" creationId="{DAE7D39D-41C8-2B5E-9CBD-10D1A03AAEE4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04" creationId="{B1641684-00AD-2FB5-F9AB-D85527782425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05" creationId="{BF8B0BBB-41FD-6DB1-4E22-5A3370F49D3D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06" creationId="{B731874E-4EEB-CD04-F940-56F4F3FDCEFF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07" creationId="{23E98F1D-E503-C6E3-E45D-97F3676BE256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08" creationId="{D3E14316-6F38-AADB-8124-E33C9C147D1C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09" creationId="{2111EA17-62D6-DE69-E793-295DDBC7DAC0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10" creationId="{B3E0A976-E0AB-E649-0AD8-77C59A19C6AF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11" creationId="{3A757097-7C57-AB76-7012-C1534D3A18A2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12" creationId="{F801D6B3-52BF-C2AC-977B-A102DCD11067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13" creationId="{4241B71B-C892-672D-3C6F-EDFF40DCB817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14" creationId="{29C159CA-9126-6176-5942-A805B72FCFF0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15" creationId="{D413EAAB-D16F-7FCE-5C83-FCB0F5C2B685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16" creationId="{A56D0F8B-ED94-9C5E-34B0-013CE7DE5BD4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17" creationId="{3D861B54-7A0A-05E9-06B2-9379938AB5D5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18" creationId="{9724AF42-20BA-24E0-C924-43D6764E39C3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19" creationId="{D6299156-FDFD-B587-9E59-60626297028A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20" creationId="{46013BA7-7C94-093B-374F-A85BBEF74C40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21" creationId="{1B24BC06-4B8B-44F2-C7E4-7E2659A8DB24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22" creationId="{A187A31A-B49C-73E5-2665-BF7919256ADD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23" creationId="{3A9CE9A9-8935-11A3-D285-396173BF6925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24" creationId="{CABD513B-9EF5-DD65-E140-BB096853AD6C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25" creationId="{C92F33FF-ED15-0BDA-7F1E-6E64FFAFF604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26" creationId="{CD516D6C-4982-117D-0E74-8A287CA89860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27" creationId="{7B140025-C5B3-ADAE-AC23-13C8C29C68EA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28" creationId="{E1AA4F77-336A-C751-7466-6D3CAD81C4E3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29" creationId="{262624B5-5B6F-675E-1602-ADB44738E136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30" creationId="{31C3DE07-3697-4BCF-640A-ADE39FCEEA7A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31" creationId="{AAC8A9D9-EEED-D495-B588-8C0469B3BFB2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32" creationId="{1523B0CA-20A5-D861-8CF2-548F76A0A1A4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33" creationId="{32EA9394-3D52-50C9-CF17-80D58C4D7977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34" creationId="{B2929FC9-E01C-4FC5-249F-5C976BAA5580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35" creationId="{E68EC0A9-F887-830D-2266-C1C6B740A284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36" creationId="{DBD35062-E878-1A52-B0F9-CC1BFC18BA0E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37" creationId="{96CC0695-1575-394C-E79C-E01699D96438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38" creationId="{F2C5B13A-DA00-BC3C-F7C3-0BA58644293B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39" creationId="{406BE904-62CD-A795-03E7-496EFC50FBE3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40" creationId="{D410F66F-FE19-075B-9BA6-BEE335F02038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41" creationId="{64CD2BD1-2474-072B-B1D9-29DBD5DD46FE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42" creationId="{44E57445-A257-CAB2-C062-330C909A00EB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43" creationId="{AF78748B-95D5-658A-A561-AEB063F69C8A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44" creationId="{0D96825C-9E2E-C1A3-E47B-625F7849CF53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45" creationId="{20C841DC-396E-B667-305D-89A0A0134D97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46" creationId="{B38D8E97-5A56-4C54-F730-42A1FBEB209B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47" creationId="{A2E87570-F222-C1EE-F96D-185152180BEB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48" creationId="{8B65CE4B-1F0B-5AAC-6E33-6C0AAEB7FA73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49" creationId="{C97D44D5-C047-C3F0-3591-555E10AA6A1D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50" creationId="{092BB75B-5E30-CBD5-EF1D-7DE36D4D2F04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51" creationId="{E0ABB828-1696-5A2B-6C8E-FB9183FA9717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52" creationId="{F7E3F88E-620E-3FCC-57A6-8D0DF3EA24C1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53" creationId="{51FCDBAF-D83B-7CB1-6191-47E7DA2B248A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54" creationId="{26ABB55F-5F18-89CD-5735-42118B5555D6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55" creationId="{38CABEF6-BE48-A721-6B91-498BCE108A84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56" creationId="{A912C27A-8F37-9A8A-0333-422274B9CE88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57" creationId="{0959BE5E-31BD-6299-18C8-C0E1F4CDBAB5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58" creationId="{366FBAF4-8D26-8456-E18B-FAC8DEC5FFF5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59" creationId="{317EB876-2147-4E64-3F8F-93329E57E8EB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60" creationId="{5EFFEAC8-9116-4556-21BE-9F03D8EE0484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61" creationId="{F1E73BE5-2DCC-73FC-37D0-6637D32DAA96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62" creationId="{897CCDD8-0CCA-941B-67F6-1DDA95C376A0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63" creationId="{8763A27C-71BF-D037-B91D-4569D4ACA2D3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64" creationId="{8A3197E4-455E-9E82-CD55-1A20C36E4065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65" creationId="{67C65753-42DD-F1F6-6FBA-E8FB27C0136B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66" creationId="{3D1E6860-3B7A-0754-960E-FBA5AB0A6089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67" creationId="{7359836D-56E6-24C1-DC05-72446E2329AE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68" creationId="{F6349939-9FE0-2A88-CBEA-8AE5C8E5118B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69" creationId="{F5AE619F-C93E-2097-CD86-E0CBA99B1D7E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70" creationId="{368F9D55-B26D-11B3-7B85-21BFE1BD63AE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71" creationId="{CFDAF1FE-8927-2AE6-B82F-86D3DF1A91CA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72" creationId="{7123FCD5-C33B-F12F-7AF3-E054D2C41203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73" creationId="{926EC166-4E57-CC03-58A8-06E47F20DAB4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74" creationId="{9EC21973-CBA0-9FE7-E0A6-506CC00E84F5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75" creationId="{09C58963-D0A8-95BE-57D4-0B1B6434945D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76" creationId="{55FB7F2C-D6C8-C997-75C5-71397D7656B4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77" creationId="{7D257082-C95F-1F05-F6E9-8337A63E8A3F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78" creationId="{AB8F275C-E923-0F07-8950-8C97F63286D3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79" creationId="{E225368C-0B48-5F3F-3788-AEF96249E548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80" creationId="{85ECE4E3-7438-9588-21B0-ED1F572A7567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81" creationId="{1B89C78F-9DE4-2139-3CC1-C7A96934ADEB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82" creationId="{3059FB4D-0726-4C6F-B9A8-386394481D49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83" creationId="{7C839CED-D46B-8D9D-B24C-5ED1E933C4D7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84" creationId="{46EEBA50-BF78-CE42-0612-AA9FB930C99E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85" creationId="{69D29F09-EFAB-4145-766F-8C021C8C1553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86" creationId="{DB92FA06-6016-F37B-18C9-96F8C1E25B59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87" creationId="{7C461904-FAF4-16C8-B652-A0C4A3EFB161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88" creationId="{4C2F76E9-39A6-551C-EFFA-293F64D5000E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89" creationId="{2826975B-184F-A1EC-B383-796B5C301173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90" creationId="{33244DCF-8019-9C23-88A8-6493A6C44B3E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91" creationId="{15464117-E3BF-A46C-1551-F6A2E4AFCC09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92" creationId="{CFF149B5-4893-0A1C-6C32-F216CA0B070B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93" creationId="{B016A760-FA4F-D912-F091-AC08CB8DF927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94" creationId="{E253B860-C085-2090-CD43-ACA750C717A2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95" creationId="{A97A9FE0-69E1-BEF3-7682-AE44D5A5C315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96" creationId="{7C7200AD-3413-23E5-7F9D-8FB05D7BAA7F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97" creationId="{821E79C7-7B67-ECF4-0255-49D209740D1E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98" creationId="{27D31742-5973-A815-6773-ABD5303ED925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199" creationId="{DAF4FD02-57E7-938F-9F77-ECBEE36AFCB6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00" creationId="{BD42A227-02AA-0BD4-1DFB-72D4379D5A44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01" creationId="{CE8D06A9-5FE3-AC31-4570-43CFD97F43D5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02" creationId="{43EC7FEC-F980-C276-C4E3-A59A92508C0C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03" creationId="{35925821-10AB-5064-C15A-F3637ED9CE91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04" creationId="{449E9504-E784-5DA9-9E44-51DC97ACD85C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05" creationId="{03365433-B617-E0D5-838D-5C637BBD20C2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06" creationId="{D043D650-87A8-EAF5-A616-E1C97A96EDC9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07" creationId="{A24DD696-F388-FEFC-3D38-9AEE391E4DC5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08" creationId="{70009DE3-E2BB-7AEF-D0AF-67C1899D5912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09" creationId="{75411354-A5A1-3999-66E6-B8FA58AB17FB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10" creationId="{8E2683B0-CC14-9944-6055-CDA53202E687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11" creationId="{7D880339-2C6D-E6FA-C93F-C9036D7ADF97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12" creationId="{2E8C3CBE-B1D2-B578-D5A8-4E4823E19943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13" creationId="{AF2EBDC6-DCDE-DE12-B9B7-EFF6FD7EF308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14" creationId="{AFE10E4D-D291-2BC8-4746-ECE160DAA89B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15" creationId="{92084AA6-0964-87ED-8928-375DE1A2D67E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16" creationId="{45DEE2E5-B2A0-9A55-503C-724C629692A0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17" creationId="{CF0569EF-AA8F-02E6-27DC-EEDEB105B7A1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18" creationId="{3CA85642-71C4-3E43-4CDA-043D9E7A3928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19" creationId="{DCA83967-5EDB-EC8D-3CE6-9623E7FE779B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20" creationId="{5EEEF6D8-B0CB-F55F-7A50-D7930DA824F6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21" creationId="{624D30B6-53E2-D3F7-5689-31E241E72937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22" creationId="{1034FC61-16E3-8765-6E9D-D2F0E00FB9B3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23" creationId="{96075DB3-27A8-2914-E6EC-2BA05FDB20C9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24" creationId="{C19D0B28-CC1E-803D-D4AC-052FD5D44B82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25" creationId="{FA141590-45B3-31EE-D793-A7098F3324B3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26" creationId="{AEFCA42B-1364-FD44-AE26-403B0DF4E9A3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27" creationId="{14597602-1D0A-4CBE-8E32-E2939748DE9B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28" creationId="{9B5F1D99-E7CF-02BB-975A-4A44925F05C2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29" creationId="{5B995502-E8D6-610C-5811-FB73D2221AF6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30" creationId="{8B2348A6-0511-07ED-5061-55171DB54A65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31" creationId="{4A817F70-0C3C-81DE-A916-2FE5584C8365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32" creationId="{92DFFAA0-18A2-1CF2-61FB-8E2EF401F00B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33" creationId="{D956908B-E7E8-6E17-EDFD-4374BF776805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34" creationId="{8FC18B19-AF4D-E567-A47E-F4CA9ACBFABB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35" creationId="{99F8B7EA-72A0-4819-1796-016A8D7AFA6E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36" creationId="{D7268864-2F9A-E03A-6117-403C2355E991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37" creationId="{B7618634-9A69-3CC5-6A26-E45CCC28AE4E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38" creationId="{5F94414A-B179-5F2B-6F53-64ECE4198A63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39" creationId="{6DD3AB3C-87F3-6303-39BF-879A08F641E8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40" creationId="{7E6463DF-B8CD-99A5-6C5B-329AAEE92511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41" creationId="{D1C5406D-1D03-BDDB-4BC9-2F6A48EE581E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42" creationId="{1ADF4D45-312E-62BE-838E-9A2DD4BCF58C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43" creationId="{776AD23D-EA01-E354-CB7E-AAFB852B6453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44" creationId="{199482FB-CB94-1D8A-EA7E-70A42673008A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45" creationId="{3FD78B92-89D4-D6C5-3160-C0B2D2ED4E9B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46" creationId="{0F455FC0-8AB9-D6B7-6693-B423EEB82028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47" creationId="{0FEE1943-276A-AD15-3A24-A0A487EC9918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48" creationId="{54E6336E-3C89-0724-BC4A-4CC6525FC7C0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49" creationId="{64FE0F05-15FD-319A-6E1D-38DEC5353712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50" creationId="{D1F30C4B-E649-A6BF-5868-6366BF10AF71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51" creationId="{B2A38D6E-6E8D-3DEA-6E37-449FDFC5053F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52" creationId="{9D6A1D47-7AFC-4151-2E22-4D0CAAA7E092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53" creationId="{8A107A87-1C83-0319-6DC4-41C959A8E21B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54" creationId="{6C866652-8483-68C4-E71B-174F89B6A296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55" creationId="{7574E0BA-1BD8-B21C-BACC-9B08529E8944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56" creationId="{2D680282-716F-1314-C841-0AE7EBD42BF0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57" creationId="{77774839-4EF6-46CE-9201-5225C0BA1FE5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58" creationId="{FAB3E352-7A8F-3B7F-E422-73180A267920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59" creationId="{87AC4634-5A29-AC4D-AAC5-4265F0D8FE21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60" creationId="{74A041EF-DA48-6B71-2C14-5FD6C5736DB1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61" creationId="{C03A9DEF-84DD-0A21-06F6-76D7E5864409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62" creationId="{AF728B42-228B-5486-9847-A508A4138D08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63" creationId="{03A97F9F-F6E6-99A8-00BB-95CFBD79E3A0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64" creationId="{EEC091E5-4D15-11C7-9814-D8058875EB93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65" creationId="{590FC506-B600-78E7-1866-AEACBFDAC2EC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66" creationId="{131E94EC-2098-1666-C2EE-0357221EFA25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67" creationId="{01B9BCCD-1707-1F55-65D7-74E8E9A76E29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68" creationId="{F9468A69-1F04-D26D-BB21-5278F16A12AD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69" creationId="{A1D106E8-5F4C-7BC3-EC7A-313FAE2AA1AE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70" creationId="{9B5BF038-6DE6-2593-AFEA-E8896042E358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71" creationId="{B6CE31E9-8E48-5AB5-6449-2126ED03610D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72" creationId="{DFCED19E-6C87-53B2-ED82-8EA2A62744A4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73" creationId="{EA3146B9-C9E5-A146-AA42-E54B7B5205D3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74" creationId="{0FD134E6-33F6-1E21-CD30-921AA5225FEE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75" creationId="{0388C15C-A7FB-A110-015A-8E868D658A2C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76" creationId="{0AB91548-30F5-D813-4FFE-D21A98CA56A3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77" creationId="{3A68619F-9D58-C6E5-AD00-F1DF6AB3C0EA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82" creationId="{ACA53675-98D4-C8C9-7A9C-8247630BB8EA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83" creationId="{2AE48E8D-064A-3B9F-F9AD-6DE7CA1DB925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84" creationId="{709FAEA1-24EF-CDBC-4BB4-71AE39D1C80F}"/>
          </ac:spMkLst>
        </pc:spChg>
        <pc:spChg chg="add mod">
          <ac:chgData name="Lourenço Mourão" userId="e018eab6aa81376f" providerId="LiveId" clId="{BAE09C82-FA7D-43D5-97DC-2410950AFBF7}" dt="2024-10-28T04:30:06.404" v="19073" actId="14100"/>
          <ac:spMkLst>
            <pc:docMk/>
            <pc:sldMk cId="1592346068" sldId="274"/>
            <ac:spMk id="285" creationId="{39C2CD69-0F7A-ACE9-1C92-AF24DC453A09}"/>
          </ac:spMkLst>
        </pc:spChg>
        <pc:spChg chg="add mod ord">
          <ac:chgData name="Lourenço Mourão" userId="e018eab6aa81376f" providerId="LiveId" clId="{BAE09C82-FA7D-43D5-97DC-2410950AFBF7}" dt="2024-11-03T20:37:14.513" v="51908" actId="1035"/>
          <ac:spMkLst>
            <pc:docMk/>
            <pc:sldMk cId="1592346068" sldId="274"/>
            <ac:spMk id="294" creationId="{7599A6A8-935E-2502-F4B4-D731D0F89903}"/>
          </ac:spMkLst>
        </pc:spChg>
        <pc:spChg chg="add mod ord">
          <ac:chgData name="Lourenço Mourão" userId="e018eab6aa81376f" providerId="LiveId" clId="{BAE09C82-FA7D-43D5-97DC-2410950AFBF7}" dt="2024-11-03T20:37:14.513" v="51908" actId="1035"/>
          <ac:spMkLst>
            <pc:docMk/>
            <pc:sldMk cId="1592346068" sldId="274"/>
            <ac:spMk id="295" creationId="{6A6B2CBB-D868-D134-D4B1-10C81027164F}"/>
          </ac:spMkLst>
        </pc:spChg>
        <pc:picChg chg="add mod">
          <ac:chgData name="Lourenço Mourão" userId="e018eab6aa81376f" providerId="LiveId" clId="{BAE09C82-FA7D-43D5-97DC-2410950AFBF7}" dt="2024-11-03T20:37:14.513" v="51908" actId="1035"/>
          <ac:picMkLst>
            <pc:docMk/>
            <pc:sldMk cId="1592346068" sldId="274"/>
            <ac:picMk id="3" creationId="{B91EC270-194E-A696-270C-5198B98BD759}"/>
          </ac:picMkLst>
        </pc:picChg>
        <pc:picChg chg="add mod">
          <ac:chgData name="Lourenço Mourão" userId="e018eab6aa81376f" providerId="LiveId" clId="{BAE09C82-FA7D-43D5-97DC-2410950AFBF7}" dt="2024-11-03T20:37:14.513" v="51908" actId="1035"/>
          <ac:picMkLst>
            <pc:docMk/>
            <pc:sldMk cId="1592346068" sldId="274"/>
            <ac:picMk id="5" creationId="{2F9C8690-39FD-E6CF-DA20-644D33D892F6}"/>
          </ac:picMkLst>
        </pc:picChg>
        <pc:picChg chg="del">
          <ac:chgData name="Lourenço Mourão" userId="e018eab6aa81376f" providerId="LiveId" clId="{BAE09C82-FA7D-43D5-97DC-2410950AFBF7}" dt="2024-10-28T04:13:45.302" v="18810" actId="478"/>
          <ac:picMkLst>
            <pc:docMk/>
            <pc:sldMk cId="1592346068" sldId="274"/>
            <ac:picMk id="6" creationId="{07E9A6D1-4674-A783-408E-45FF3625161D}"/>
          </ac:picMkLst>
        </pc:picChg>
        <pc:picChg chg="add mod">
          <ac:chgData name="Lourenço Mourão" userId="e018eab6aa81376f" providerId="LiveId" clId="{BAE09C82-FA7D-43D5-97DC-2410950AFBF7}" dt="2024-10-31T01:33:53.034" v="39854"/>
          <ac:picMkLst>
            <pc:docMk/>
            <pc:sldMk cId="1592346068" sldId="274"/>
            <ac:picMk id="9" creationId="{DFC21AD1-2326-D809-C71D-2B556D75164A}"/>
          </ac:picMkLst>
        </pc:picChg>
        <pc:picChg chg="add mod">
          <ac:chgData name="Lourenço Mourão" userId="e018eab6aa81376f" providerId="LiveId" clId="{BAE09C82-FA7D-43D5-97DC-2410950AFBF7}" dt="2024-11-03T20:37:14.513" v="51908" actId="1035"/>
          <ac:picMkLst>
            <pc:docMk/>
            <pc:sldMk cId="1592346068" sldId="274"/>
            <ac:picMk id="11" creationId="{25DBCD82-6CEE-B883-E06C-A65AA9FE4FAF}"/>
          </ac:picMkLst>
        </pc:picChg>
        <pc:picChg chg="add del mod">
          <ac:chgData name="Lourenço Mourão" userId="e018eab6aa81376f" providerId="LiveId" clId="{BAE09C82-FA7D-43D5-97DC-2410950AFBF7}" dt="2024-10-31T01:29:00.893" v="39693" actId="478"/>
          <ac:picMkLst>
            <pc:docMk/>
            <pc:sldMk cId="1592346068" sldId="274"/>
            <ac:picMk id="12" creationId="{F653449B-AC4C-F8C0-E747-DFB311917FCC}"/>
          </ac:picMkLst>
        </pc:picChg>
        <pc:picChg chg="add mod">
          <ac:chgData name="Lourenço Mourão" userId="e018eab6aa81376f" providerId="LiveId" clId="{BAE09C82-FA7D-43D5-97DC-2410950AFBF7}" dt="2024-10-28T04:16:27.112" v="18857"/>
          <ac:picMkLst>
            <pc:docMk/>
            <pc:sldMk cId="1592346068" sldId="274"/>
            <ac:picMk id="14" creationId="{E16B16C4-6059-A146-0B6D-CB1ABEC58340}"/>
          </ac:picMkLst>
        </pc:picChg>
        <pc:picChg chg="add mod">
          <ac:chgData name="Lourenço Mourão" userId="e018eab6aa81376f" providerId="LiveId" clId="{BAE09C82-FA7D-43D5-97DC-2410950AFBF7}" dt="2024-10-28T04:16:27.112" v="18857"/>
          <ac:picMkLst>
            <pc:docMk/>
            <pc:sldMk cId="1592346068" sldId="274"/>
            <ac:picMk id="16" creationId="{644462C7-22F3-6834-B846-230C3F16D707}"/>
          </ac:picMkLst>
        </pc:picChg>
        <pc:picChg chg="add mod">
          <ac:chgData name="Lourenço Mourão" userId="e018eab6aa81376f" providerId="LiveId" clId="{BAE09C82-FA7D-43D5-97DC-2410950AFBF7}" dt="2024-10-28T04:16:27.112" v="18857"/>
          <ac:picMkLst>
            <pc:docMk/>
            <pc:sldMk cId="1592346068" sldId="274"/>
            <ac:picMk id="18" creationId="{83A5D271-A4C0-61D8-2E36-813E1A3742FF}"/>
          </ac:picMkLst>
        </pc:picChg>
        <pc:picChg chg="add del mod">
          <ac:chgData name="Lourenço Mourão" userId="e018eab6aa81376f" providerId="LiveId" clId="{BAE09C82-FA7D-43D5-97DC-2410950AFBF7}" dt="2024-10-28T04:18:53.790" v="18869" actId="22"/>
          <ac:picMkLst>
            <pc:docMk/>
            <pc:sldMk cId="1592346068" sldId="274"/>
            <ac:picMk id="20" creationId="{7AE51631-AA5E-75C7-F482-BD171A55E357}"/>
          </ac:picMkLst>
        </pc:picChg>
        <pc:picChg chg="add del mod">
          <ac:chgData name="Lourenço Mourão" userId="e018eab6aa81376f" providerId="LiveId" clId="{BAE09C82-FA7D-43D5-97DC-2410950AFBF7}" dt="2024-10-28T04:19:16.881" v="18873" actId="22"/>
          <ac:picMkLst>
            <pc:docMk/>
            <pc:sldMk cId="1592346068" sldId="274"/>
            <ac:picMk id="22" creationId="{E28A2F53-62BC-FC9E-20C1-1895BB18F346}"/>
          </ac:picMkLst>
        </pc:picChg>
        <pc:picChg chg="add del mod">
          <ac:chgData name="Lourenço Mourão" userId="e018eab6aa81376f" providerId="LiveId" clId="{BAE09C82-FA7D-43D5-97DC-2410950AFBF7}" dt="2024-10-28T04:19:39.458" v="18877" actId="22"/>
          <ac:picMkLst>
            <pc:docMk/>
            <pc:sldMk cId="1592346068" sldId="274"/>
            <ac:picMk id="24" creationId="{C72436CB-D954-41B2-1835-79CE19ACC1A0}"/>
          </ac:picMkLst>
        </pc:picChg>
        <pc:picChg chg="add mod">
          <ac:chgData name="Lourenço Mourão" userId="e018eab6aa81376f" providerId="LiveId" clId="{BAE09C82-FA7D-43D5-97DC-2410950AFBF7}" dt="2024-11-03T20:37:14.513" v="51908" actId="1035"/>
          <ac:picMkLst>
            <pc:docMk/>
            <pc:sldMk cId="1592346068" sldId="274"/>
            <ac:picMk id="26" creationId="{14A2228F-0CAF-8E2A-D67E-90BEA4C6215E}"/>
          </ac:picMkLst>
        </pc:picChg>
        <pc:picChg chg="add mod">
          <ac:chgData name="Lourenço Mourão" userId="e018eab6aa81376f" providerId="LiveId" clId="{BAE09C82-FA7D-43D5-97DC-2410950AFBF7}" dt="2024-10-28T04:30:06.404" v="19073" actId="14100"/>
          <ac:picMkLst>
            <pc:docMk/>
            <pc:sldMk cId="1592346068" sldId="274"/>
            <ac:picMk id="29" creationId="{D6312852-3A62-7A9F-BA51-D83740981043}"/>
          </ac:picMkLst>
        </pc:picChg>
        <pc:picChg chg="add mod">
          <ac:chgData name="Lourenço Mourão" userId="e018eab6aa81376f" providerId="LiveId" clId="{BAE09C82-FA7D-43D5-97DC-2410950AFBF7}" dt="2024-10-28T04:30:39.706" v="19080"/>
          <ac:picMkLst>
            <pc:docMk/>
            <pc:sldMk cId="1592346068" sldId="274"/>
            <ac:picMk id="291" creationId="{5BDE5704-D1A3-5136-EE07-72C198F65AB9}"/>
          </ac:picMkLst>
        </pc:picChg>
        <pc:picChg chg="add mod">
          <ac:chgData name="Lourenço Mourão" userId="e018eab6aa81376f" providerId="LiveId" clId="{BAE09C82-FA7D-43D5-97DC-2410950AFBF7}" dt="2024-11-03T20:37:14.513" v="51908" actId="1035"/>
          <ac:picMkLst>
            <pc:docMk/>
            <pc:sldMk cId="1592346068" sldId="274"/>
            <ac:picMk id="293" creationId="{2BB4092D-BB41-3D14-68FD-113A4310E807}"/>
          </ac:picMkLst>
        </pc:picChg>
        <pc:cxnChg chg="add mod">
          <ac:chgData name="Lourenço Mourão" userId="e018eab6aa81376f" providerId="LiveId" clId="{BAE09C82-FA7D-43D5-97DC-2410950AFBF7}" dt="2024-10-28T04:30:06.404" v="19073" actId="14100"/>
          <ac:cxnSpMkLst>
            <pc:docMk/>
            <pc:sldMk cId="1592346068" sldId="274"/>
            <ac:cxnSpMk id="278" creationId="{EF82A725-579D-C541-BE6F-532CCD52ACBE}"/>
          </ac:cxnSpMkLst>
        </pc:cxnChg>
        <pc:cxnChg chg="add mod">
          <ac:chgData name="Lourenço Mourão" userId="e018eab6aa81376f" providerId="LiveId" clId="{BAE09C82-FA7D-43D5-97DC-2410950AFBF7}" dt="2024-10-28T04:30:06.404" v="19073" actId="14100"/>
          <ac:cxnSpMkLst>
            <pc:docMk/>
            <pc:sldMk cId="1592346068" sldId="274"/>
            <ac:cxnSpMk id="279" creationId="{DD767BED-9CD8-D53F-BC42-9CAB6D23B140}"/>
          </ac:cxnSpMkLst>
        </pc:cxnChg>
        <pc:cxnChg chg="add mod">
          <ac:chgData name="Lourenço Mourão" userId="e018eab6aa81376f" providerId="LiveId" clId="{BAE09C82-FA7D-43D5-97DC-2410950AFBF7}" dt="2024-10-28T04:30:06.404" v="19073" actId="14100"/>
          <ac:cxnSpMkLst>
            <pc:docMk/>
            <pc:sldMk cId="1592346068" sldId="274"/>
            <ac:cxnSpMk id="280" creationId="{9E014871-2B9F-F0CD-9C35-DDCD4542FBBA}"/>
          </ac:cxnSpMkLst>
        </pc:cxnChg>
        <pc:cxnChg chg="add mod">
          <ac:chgData name="Lourenço Mourão" userId="e018eab6aa81376f" providerId="LiveId" clId="{BAE09C82-FA7D-43D5-97DC-2410950AFBF7}" dt="2024-10-28T04:30:06.404" v="19073" actId="14100"/>
          <ac:cxnSpMkLst>
            <pc:docMk/>
            <pc:sldMk cId="1592346068" sldId="274"/>
            <ac:cxnSpMk id="281" creationId="{A3028153-5F16-6E7E-F252-542264C7F4EE}"/>
          </ac:cxnSpMkLst>
        </pc:cxnChg>
      </pc:sldChg>
      <pc:sldChg chg="addSp delSp modSp add mod modNotesTx">
        <pc:chgData name="Lourenço Mourão" userId="e018eab6aa81376f" providerId="LiveId" clId="{BAE09C82-FA7D-43D5-97DC-2410950AFBF7}" dt="2024-11-11T16:03:46.806" v="70726" actId="20577"/>
        <pc:sldMkLst>
          <pc:docMk/>
          <pc:sldMk cId="1973283318" sldId="275"/>
        </pc:sldMkLst>
        <pc:spChg chg="add mod">
          <ac:chgData name="Lourenço Mourão" userId="e018eab6aa81376f" providerId="LiveId" clId="{BAE09C82-FA7D-43D5-97DC-2410950AFBF7}" dt="2024-11-01T23:51:44.712" v="44003" actId="1035"/>
          <ac:spMkLst>
            <pc:docMk/>
            <pc:sldMk cId="1973283318" sldId="275"/>
            <ac:spMk id="2" creationId="{25B8B4AD-05E0-6C48-D8C2-E02C45F3FD54}"/>
          </ac:spMkLst>
        </pc:spChg>
        <pc:spChg chg="add mod">
          <ac:chgData name="Lourenço Mourão" userId="e018eab6aa81376f" providerId="LiveId" clId="{BAE09C82-FA7D-43D5-97DC-2410950AFBF7}" dt="2024-11-01T23:51:44.712" v="44003" actId="1035"/>
          <ac:spMkLst>
            <pc:docMk/>
            <pc:sldMk cId="1973283318" sldId="275"/>
            <ac:spMk id="3" creationId="{30DA5ADC-6C3A-7D24-0A05-B5E18EFD8F14}"/>
          </ac:spMkLst>
        </pc:spChg>
        <pc:spChg chg="del">
          <ac:chgData name="Lourenço Mourão" userId="e018eab6aa81376f" providerId="LiveId" clId="{BAE09C82-FA7D-43D5-97DC-2410950AFBF7}" dt="2024-10-28T14:10:58.008" v="19426" actId="478"/>
          <ac:spMkLst>
            <pc:docMk/>
            <pc:sldMk cId="1973283318" sldId="275"/>
            <ac:spMk id="4" creationId="{E36B09D5-55F0-4D00-B375-D0E1EB219407}"/>
          </ac:spMkLst>
        </pc:spChg>
        <pc:spChg chg="add mod">
          <ac:chgData name="Lourenço Mourão" userId="e018eab6aa81376f" providerId="LiveId" clId="{BAE09C82-FA7D-43D5-97DC-2410950AFBF7}" dt="2024-11-01T23:51:44.712" v="44003" actId="1035"/>
          <ac:spMkLst>
            <pc:docMk/>
            <pc:sldMk cId="1973283318" sldId="275"/>
            <ac:spMk id="7" creationId="{F0C1ACDC-D3B1-66BF-6105-610F71AD6ABA}"/>
          </ac:spMkLst>
        </pc:spChg>
        <pc:spChg chg="mod">
          <ac:chgData name="Lourenço Mourão" userId="e018eab6aa81376f" providerId="LiveId" clId="{BAE09C82-FA7D-43D5-97DC-2410950AFBF7}" dt="2024-11-01T18:10:00.952" v="41049" actId="1035"/>
          <ac:spMkLst>
            <pc:docMk/>
            <pc:sldMk cId="1973283318" sldId="275"/>
            <ac:spMk id="8" creationId="{B2F00CB3-8E12-FDCF-1A18-F42D52DE92AF}"/>
          </ac:spMkLst>
        </pc:spChg>
        <pc:spChg chg="add mod">
          <ac:chgData name="Lourenço Mourão" userId="e018eab6aa81376f" providerId="LiveId" clId="{BAE09C82-FA7D-43D5-97DC-2410950AFBF7}" dt="2024-11-01T23:51:44.712" v="44003" actId="1035"/>
          <ac:spMkLst>
            <pc:docMk/>
            <pc:sldMk cId="1973283318" sldId="275"/>
            <ac:spMk id="9" creationId="{E89BAACD-08B0-3B58-21E1-C097C33DA985}"/>
          </ac:spMkLst>
        </pc:spChg>
        <pc:spChg chg="add del mod">
          <ac:chgData name="Lourenço Mourão" userId="e018eab6aa81376f" providerId="LiveId" clId="{BAE09C82-FA7D-43D5-97DC-2410950AFBF7}" dt="2024-10-30T00:12:15.574" v="29623" actId="478"/>
          <ac:spMkLst>
            <pc:docMk/>
            <pc:sldMk cId="1973283318" sldId="275"/>
            <ac:spMk id="10" creationId="{FAAC95EB-ACBB-60C0-1239-D0CFF7538108}"/>
          </ac:spMkLst>
        </pc:spChg>
        <pc:spChg chg="add del mod">
          <ac:chgData name="Lourenço Mourão" userId="e018eab6aa81376f" providerId="LiveId" clId="{BAE09C82-FA7D-43D5-97DC-2410950AFBF7}" dt="2024-10-30T00:12:15.574" v="29623" actId="478"/>
          <ac:spMkLst>
            <pc:docMk/>
            <pc:sldMk cId="1973283318" sldId="275"/>
            <ac:spMk id="11" creationId="{358B76D4-F5FB-9041-02B2-9347E801EDCD}"/>
          </ac:spMkLst>
        </pc:spChg>
        <pc:spChg chg="add del mod">
          <ac:chgData name="Lourenço Mourão" userId="e018eab6aa81376f" providerId="LiveId" clId="{BAE09C82-FA7D-43D5-97DC-2410950AFBF7}" dt="2024-10-30T00:18:40.245" v="29735" actId="478"/>
          <ac:spMkLst>
            <pc:docMk/>
            <pc:sldMk cId="1973283318" sldId="275"/>
            <ac:spMk id="19" creationId="{60CCE1EE-63AA-E616-0B33-714E62EFA88A}"/>
          </ac:spMkLst>
        </pc:spChg>
        <pc:spChg chg="add del mod">
          <ac:chgData name="Lourenço Mourão" userId="e018eab6aa81376f" providerId="LiveId" clId="{BAE09C82-FA7D-43D5-97DC-2410950AFBF7}" dt="2024-10-30T00:18:40.245" v="29735" actId="478"/>
          <ac:spMkLst>
            <pc:docMk/>
            <pc:sldMk cId="1973283318" sldId="275"/>
            <ac:spMk id="20" creationId="{0FB9D19F-001E-E012-DD92-AF078522EF6A}"/>
          </ac:spMkLst>
        </pc:spChg>
        <pc:spChg chg="add mod">
          <ac:chgData name="Lourenço Mourão" userId="e018eab6aa81376f" providerId="LiveId" clId="{BAE09C82-FA7D-43D5-97DC-2410950AFBF7}" dt="2024-11-01T23:51:44.712" v="44003" actId="1035"/>
          <ac:spMkLst>
            <pc:docMk/>
            <pc:sldMk cId="1973283318" sldId="275"/>
            <ac:spMk id="23" creationId="{86FA3547-45FC-C025-AC05-062DD8D2E331}"/>
          </ac:spMkLst>
        </pc:spChg>
        <pc:spChg chg="add mod">
          <ac:chgData name="Lourenço Mourão" userId="e018eab6aa81376f" providerId="LiveId" clId="{BAE09C82-FA7D-43D5-97DC-2410950AFBF7}" dt="2024-11-01T23:51:44.712" v="44003" actId="1035"/>
          <ac:spMkLst>
            <pc:docMk/>
            <pc:sldMk cId="1973283318" sldId="275"/>
            <ac:spMk id="24" creationId="{C797822A-8AFF-E8DB-DC9A-B3A42FEAB6C2}"/>
          </ac:spMkLst>
        </pc:spChg>
        <pc:spChg chg="add mod ord">
          <ac:chgData name="Lourenço Mourão" userId="e018eab6aa81376f" providerId="LiveId" clId="{BAE09C82-FA7D-43D5-97DC-2410950AFBF7}" dt="2024-11-03T16:58:46.621" v="48513" actId="14100"/>
          <ac:spMkLst>
            <pc:docMk/>
            <pc:sldMk cId="1973283318" sldId="275"/>
            <ac:spMk id="25" creationId="{0089340C-0606-7407-5C0F-9586F51029FB}"/>
          </ac:spMkLst>
        </pc:spChg>
        <pc:spChg chg="del">
          <ac:chgData name="Lourenço Mourão" userId="e018eab6aa81376f" providerId="LiveId" clId="{BAE09C82-FA7D-43D5-97DC-2410950AFBF7}" dt="2024-10-28T14:10:58.008" v="19426" actId="478"/>
          <ac:spMkLst>
            <pc:docMk/>
            <pc:sldMk cId="1973283318" sldId="275"/>
            <ac:spMk id="27" creationId="{B7C8027E-7AD3-B664-5D21-868581656EA4}"/>
          </ac:spMkLst>
        </pc:spChg>
        <pc:spChg chg="del">
          <ac:chgData name="Lourenço Mourão" userId="e018eab6aa81376f" providerId="LiveId" clId="{BAE09C82-FA7D-43D5-97DC-2410950AFBF7}" dt="2024-10-28T14:10:58.008" v="19426" actId="478"/>
          <ac:spMkLst>
            <pc:docMk/>
            <pc:sldMk cId="1973283318" sldId="275"/>
            <ac:spMk id="28" creationId="{CC972F04-126C-7282-2B60-24DA66C63C50}"/>
          </ac:spMkLst>
        </pc:spChg>
        <pc:spChg chg="add del mod ord">
          <ac:chgData name="Lourenço Mourão" userId="e018eab6aa81376f" providerId="LiveId" clId="{BAE09C82-FA7D-43D5-97DC-2410950AFBF7}" dt="2024-11-01T19:12:50.502" v="42276" actId="478"/>
          <ac:spMkLst>
            <pc:docMk/>
            <pc:sldMk cId="1973283318" sldId="275"/>
            <ac:spMk id="29" creationId="{D63D49AA-11E0-7280-1E87-889655C7BD8D}"/>
          </ac:spMkLst>
        </pc:spChg>
        <pc:spChg chg="add del mod ord">
          <ac:chgData name="Lourenço Mourão" userId="e018eab6aa81376f" providerId="LiveId" clId="{BAE09C82-FA7D-43D5-97DC-2410950AFBF7}" dt="2024-11-01T19:12:48.713" v="42275" actId="478"/>
          <ac:spMkLst>
            <pc:docMk/>
            <pc:sldMk cId="1973283318" sldId="275"/>
            <ac:spMk id="30" creationId="{29E25587-F16E-4727-6ED0-C543DE4FF2A3}"/>
          </ac:spMkLst>
        </pc:spChg>
        <pc:spChg chg="add del">
          <ac:chgData name="Lourenço Mourão" userId="e018eab6aa81376f" providerId="LiveId" clId="{BAE09C82-FA7D-43D5-97DC-2410950AFBF7}" dt="2024-10-30T00:15:19.444" v="29681" actId="11529"/>
          <ac:spMkLst>
            <pc:docMk/>
            <pc:sldMk cId="1973283318" sldId="275"/>
            <ac:spMk id="31" creationId="{6B825DD9-0EA0-03B5-27CB-E459B71EFA35}"/>
          </ac:spMkLst>
        </pc:spChg>
        <pc:spChg chg="add del mod">
          <ac:chgData name="Lourenço Mourão" userId="e018eab6aa81376f" providerId="LiveId" clId="{BAE09C82-FA7D-43D5-97DC-2410950AFBF7}" dt="2024-10-30T01:41:46.341" v="31011" actId="478"/>
          <ac:spMkLst>
            <pc:docMk/>
            <pc:sldMk cId="1973283318" sldId="275"/>
            <ac:spMk id="32" creationId="{9BE703C7-AA29-2CC4-9011-594A583A3C9D}"/>
          </ac:spMkLst>
        </pc:spChg>
        <pc:spChg chg="add del mod">
          <ac:chgData name="Lourenço Mourão" userId="e018eab6aa81376f" providerId="LiveId" clId="{BAE09C82-FA7D-43D5-97DC-2410950AFBF7}" dt="2024-10-30T01:41:48.125" v="31012" actId="478"/>
          <ac:spMkLst>
            <pc:docMk/>
            <pc:sldMk cId="1973283318" sldId="275"/>
            <ac:spMk id="33" creationId="{111DDB46-F91A-0F02-6554-242A6BE59FCE}"/>
          </ac:spMkLst>
        </pc:spChg>
        <pc:spChg chg="del">
          <ac:chgData name="Lourenço Mourão" userId="e018eab6aa81376f" providerId="LiveId" clId="{BAE09C82-FA7D-43D5-97DC-2410950AFBF7}" dt="2024-10-28T14:10:58.008" v="19426" actId="478"/>
          <ac:spMkLst>
            <pc:docMk/>
            <pc:sldMk cId="1973283318" sldId="275"/>
            <ac:spMk id="294" creationId="{747F4645-F162-61CB-81A2-F30FF6EC9B23}"/>
          </ac:spMkLst>
        </pc:spChg>
        <pc:spChg chg="del">
          <ac:chgData name="Lourenço Mourão" userId="e018eab6aa81376f" providerId="LiveId" clId="{BAE09C82-FA7D-43D5-97DC-2410950AFBF7}" dt="2024-10-28T14:10:58.008" v="19426" actId="478"/>
          <ac:spMkLst>
            <pc:docMk/>
            <pc:sldMk cId="1973283318" sldId="275"/>
            <ac:spMk id="295" creationId="{25D1AB42-E49C-10C0-06BB-E10120C60996}"/>
          </ac:spMkLst>
        </pc:spChg>
        <pc:picChg chg="del">
          <ac:chgData name="Lourenço Mourão" userId="e018eab6aa81376f" providerId="LiveId" clId="{BAE09C82-FA7D-43D5-97DC-2410950AFBF7}" dt="2024-10-28T14:10:58.008" v="19426" actId="478"/>
          <ac:picMkLst>
            <pc:docMk/>
            <pc:sldMk cId="1973283318" sldId="275"/>
            <ac:picMk id="3" creationId="{6E9EE0A0-02C4-7C34-2438-3D64CB9F7DA3}"/>
          </ac:picMkLst>
        </pc:picChg>
        <pc:picChg chg="del">
          <ac:chgData name="Lourenço Mourão" userId="e018eab6aa81376f" providerId="LiveId" clId="{BAE09C82-FA7D-43D5-97DC-2410950AFBF7}" dt="2024-10-28T14:10:58.008" v="19426" actId="478"/>
          <ac:picMkLst>
            <pc:docMk/>
            <pc:sldMk cId="1973283318" sldId="275"/>
            <ac:picMk id="5" creationId="{6DA5F322-0755-3A74-9F57-260468763598}"/>
          </ac:picMkLst>
        </pc:picChg>
        <pc:picChg chg="add del mod">
          <ac:chgData name="Lourenço Mourão" userId="e018eab6aa81376f" providerId="LiveId" clId="{BAE09C82-FA7D-43D5-97DC-2410950AFBF7}" dt="2024-10-30T00:12:15.574" v="29623" actId="478"/>
          <ac:picMkLst>
            <pc:docMk/>
            <pc:sldMk cId="1973283318" sldId="275"/>
            <ac:picMk id="6" creationId="{67A79A30-96A5-7579-54D4-29E52FEB3F63}"/>
          </ac:picMkLst>
        </pc:picChg>
        <pc:picChg chg="del">
          <ac:chgData name="Lourenço Mourão" userId="e018eab6aa81376f" providerId="LiveId" clId="{BAE09C82-FA7D-43D5-97DC-2410950AFBF7}" dt="2024-10-28T14:10:58.008" v="19426" actId="478"/>
          <ac:picMkLst>
            <pc:docMk/>
            <pc:sldMk cId="1973283318" sldId="275"/>
            <ac:picMk id="12" creationId="{72739A18-E20D-F849-378A-F0E6A87325E9}"/>
          </ac:picMkLst>
        </pc:picChg>
        <pc:picChg chg="add del mod">
          <ac:chgData name="Lourenço Mourão" userId="e018eab6aa81376f" providerId="LiveId" clId="{BAE09C82-FA7D-43D5-97DC-2410950AFBF7}" dt="2024-10-30T00:18:40.245" v="29735" actId="478"/>
          <ac:picMkLst>
            <pc:docMk/>
            <pc:sldMk cId="1973283318" sldId="275"/>
            <ac:picMk id="18" creationId="{54B289D2-D7EA-6988-010D-B8A416321B76}"/>
          </ac:picMkLst>
        </pc:picChg>
        <pc:picChg chg="add del">
          <ac:chgData name="Lourenço Mourão" userId="e018eab6aa81376f" providerId="LiveId" clId="{BAE09C82-FA7D-43D5-97DC-2410950AFBF7}" dt="2024-10-28T14:28:14.139" v="19751" actId="22"/>
          <ac:picMkLst>
            <pc:docMk/>
            <pc:sldMk cId="1973283318" sldId="275"/>
            <ac:picMk id="22" creationId="{13FAED67-8D7A-1371-CFB5-6F1FB8D1D1E0}"/>
          </ac:picMkLst>
        </pc:picChg>
        <pc:picChg chg="del">
          <ac:chgData name="Lourenço Mourão" userId="e018eab6aa81376f" providerId="LiveId" clId="{BAE09C82-FA7D-43D5-97DC-2410950AFBF7}" dt="2024-10-28T14:10:58.008" v="19426" actId="478"/>
          <ac:picMkLst>
            <pc:docMk/>
            <pc:sldMk cId="1973283318" sldId="275"/>
            <ac:picMk id="26" creationId="{C451370F-2B50-D1B7-5DE7-6897E57F731A}"/>
          </ac:picMkLst>
        </pc:picChg>
        <pc:picChg chg="del">
          <ac:chgData name="Lourenço Mourão" userId="e018eab6aa81376f" providerId="LiveId" clId="{BAE09C82-FA7D-43D5-97DC-2410950AFBF7}" dt="2024-10-28T14:10:58.008" v="19426" actId="478"/>
          <ac:picMkLst>
            <pc:docMk/>
            <pc:sldMk cId="1973283318" sldId="275"/>
            <ac:picMk id="293" creationId="{1750D5F9-9B4A-22BD-13D8-5CB9FB23E409}"/>
          </ac:picMkLst>
        </pc:picChg>
        <pc:cxnChg chg="add mod">
          <ac:chgData name="Lourenço Mourão" userId="e018eab6aa81376f" providerId="LiveId" clId="{BAE09C82-FA7D-43D5-97DC-2410950AFBF7}" dt="2024-11-01T23:51:44.712" v="44003" actId="1035"/>
          <ac:cxnSpMkLst>
            <pc:docMk/>
            <pc:sldMk cId="1973283318" sldId="275"/>
            <ac:cxnSpMk id="5" creationId="{6EE14F41-8165-45FD-4AB8-7AD316DBEFD7}"/>
          </ac:cxnSpMkLst>
        </pc:cxnChg>
        <pc:cxnChg chg="add mod">
          <ac:chgData name="Lourenço Mourão" userId="e018eab6aa81376f" providerId="LiveId" clId="{BAE09C82-FA7D-43D5-97DC-2410950AFBF7}" dt="2024-11-01T23:51:44.712" v="44003" actId="1035"/>
          <ac:cxnSpMkLst>
            <pc:docMk/>
            <pc:sldMk cId="1973283318" sldId="275"/>
            <ac:cxnSpMk id="10" creationId="{2D3BDC50-AA24-1486-ADFE-157419A1E267}"/>
          </ac:cxnSpMkLst>
        </pc:cxnChg>
        <pc:cxnChg chg="add del mod">
          <ac:chgData name="Lourenço Mourão" userId="e018eab6aa81376f" providerId="LiveId" clId="{BAE09C82-FA7D-43D5-97DC-2410950AFBF7}" dt="2024-10-30T00:12:18.698" v="29624" actId="478"/>
          <ac:cxnSpMkLst>
            <pc:docMk/>
            <pc:sldMk cId="1973283318" sldId="275"/>
            <ac:cxnSpMk id="14" creationId="{46F4552F-64FC-45BC-CFED-863B1FACA945}"/>
          </ac:cxnSpMkLst>
        </pc:cxnChg>
        <pc:cxnChg chg="add del mod">
          <ac:chgData name="Lourenço Mourão" userId="e018eab6aa81376f" providerId="LiveId" clId="{BAE09C82-FA7D-43D5-97DC-2410950AFBF7}" dt="2024-10-30T00:12:18.698" v="29624" actId="478"/>
          <ac:cxnSpMkLst>
            <pc:docMk/>
            <pc:sldMk cId="1973283318" sldId="275"/>
            <ac:cxnSpMk id="16" creationId="{C87EEC3C-966F-88EB-0D9D-1EF2D4B986F6}"/>
          </ac:cxnSpMkLst>
        </pc:cxnChg>
        <pc:cxnChg chg="add del mod">
          <ac:chgData name="Lourenço Mourão" userId="e018eab6aa81376f" providerId="LiveId" clId="{BAE09C82-FA7D-43D5-97DC-2410950AFBF7}" dt="2024-11-01T19:12:53.925" v="42278" actId="478"/>
          <ac:cxnSpMkLst>
            <pc:docMk/>
            <pc:sldMk cId="1973283318" sldId="275"/>
            <ac:cxnSpMk id="35" creationId="{2A4AB987-528E-BFAD-D458-32A2CA7C92A9}"/>
          </ac:cxnSpMkLst>
        </pc:cxnChg>
        <pc:cxnChg chg="add del mod">
          <ac:chgData name="Lourenço Mourão" userId="e018eab6aa81376f" providerId="LiveId" clId="{BAE09C82-FA7D-43D5-97DC-2410950AFBF7}" dt="2024-10-30T01:42:15.156" v="31022" actId="11529"/>
          <ac:cxnSpMkLst>
            <pc:docMk/>
            <pc:sldMk cId="1973283318" sldId="275"/>
            <ac:cxnSpMk id="38" creationId="{95107CE7-E9EA-0FDD-A772-4F62CB66D851}"/>
          </ac:cxnSpMkLst>
        </pc:cxnChg>
        <pc:cxnChg chg="add del mod">
          <ac:chgData name="Lourenço Mourão" userId="e018eab6aa81376f" providerId="LiveId" clId="{BAE09C82-FA7D-43D5-97DC-2410950AFBF7}" dt="2024-11-01T19:12:52.204" v="42277" actId="478"/>
          <ac:cxnSpMkLst>
            <pc:docMk/>
            <pc:sldMk cId="1973283318" sldId="275"/>
            <ac:cxnSpMk id="41" creationId="{F4EF656A-4B0A-F042-4A95-CD69AFAFC7E7}"/>
          </ac:cxnSpMkLst>
        </pc:cxnChg>
      </pc:sldChg>
      <pc:sldChg chg="addSp delSp modSp add mod modNotesTx">
        <pc:chgData name="Lourenço Mourão" userId="e018eab6aa81376f" providerId="LiveId" clId="{BAE09C82-FA7D-43D5-97DC-2410950AFBF7}" dt="2024-11-11T16:03:49.646" v="70727" actId="20577"/>
        <pc:sldMkLst>
          <pc:docMk/>
          <pc:sldMk cId="896997910" sldId="276"/>
        </pc:sldMkLst>
        <pc:spChg chg="add del mod">
          <ac:chgData name="Lourenço Mourão" userId="e018eab6aa81376f" providerId="LiveId" clId="{BAE09C82-FA7D-43D5-97DC-2410950AFBF7}" dt="2024-10-30T00:25:55.756" v="30252" actId="478"/>
          <ac:spMkLst>
            <pc:docMk/>
            <pc:sldMk cId="896997910" sldId="276"/>
            <ac:spMk id="2" creationId="{258C5804-9ADE-9A30-7729-73DE04D1AE41}"/>
          </ac:spMkLst>
        </pc:spChg>
        <pc:spChg chg="add del mod">
          <ac:chgData name="Lourenço Mourão" userId="e018eab6aa81376f" providerId="LiveId" clId="{BAE09C82-FA7D-43D5-97DC-2410950AFBF7}" dt="2024-10-30T00:26:30.482" v="30305" actId="478"/>
          <ac:spMkLst>
            <pc:docMk/>
            <pc:sldMk cId="896997910" sldId="276"/>
            <ac:spMk id="3" creationId="{B5510EE7-E62E-E1F7-D110-6D451FFD9319}"/>
          </ac:spMkLst>
        </pc:spChg>
        <pc:spChg chg="add del mod">
          <ac:chgData name="Lourenço Mourão" userId="e018eab6aa81376f" providerId="LiveId" clId="{BAE09C82-FA7D-43D5-97DC-2410950AFBF7}" dt="2024-10-30T00:25:55.756" v="30252" actId="478"/>
          <ac:spMkLst>
            <pc:docMk/>
            <pc:sldMk cId="896997910" sldId="276"/>
            <ac:spMk id="4" creationId="{2D743ADF-4D5C-DE85-3DF6-C9AD0BA36612}"/>
          </ac:spMkLst>
        </pc:spChg>
        <pc:spChg chg="add del mod">
          <ac:chgData name="Lourenço Mourão" userId="e018eab6aa81376f" providerId="LiveId" clId="{BAE09C82-FA7D-43D5-97DC-2410950AFBF7}" dt="2024-10-30T00:26:30.482" v="30305" actId="478"/>
          <ac:spMkLst>
            <pc:docMk/>
            <pc:sldMk cId="896997910" sldId="276"/>
            <ac:spMk id="5" creationId="{0BF8C403-1128-008A-214C-1D5A3F13991C}"/>
          </ac:spMkLst>
        </pc:spChg>
        <pc:spChg chg="del">
          <ac:chgData name="Lourenço Mourão" userId="e018eab6aa81376f" providerId="LiveId" clId="{BAE09C82-FA7D-43D5-97DC-2410950AFBF7}" dt="2024-10-28T14:32:19.117" v="19763" actId="478"/>
          <ac:spMkLst>
            <pc:docMk/>
            <pc:sldMk cId="896997910" sldId="276"/>
            <ac:spMk id="7" creationId="{B2F9B7FD-5AF6-A997-7CFE-B6301D8527F6}"/>
          </ac:spMkLst>
        </pc:spChg>
        <pc:spChg chg="mod">
          <ac:chgData name="Lourenço Mourão" userId="e018eab6aa81376f" providerId="LiveId" clId="{BAE09C82-FA7D-43D5-97DC-2410950AFBF7}" dt="2024-11-01T18:10:07.169" v="41059" actId="1035"/>
          <ac:spMkLst>
            <pc:docMk/>
            <pc:sldMk cId="896997910" sldId="276"/>
            <ac:spMk id="8" creationId="{5D9B49E2-24F3-E6EC-4267-2EBF750A2F1F}"/>
          </ac:spMkLst>
        </pc:spChg>
        <pc:spChg chg="del">
          <ac:chgData name="Lourenço Mourão" userId="e018eab6aa81376f" providerId="LiveId" clId="{BAE09C82-FA7D-43D5-97DC-2410950AFBF7}" dt="2024-10-28T14:32:19.117" v="19763" actId="478"/>
          <ac:spMkLst>
            <pc:docMk/>
            <pc:sldMk cId="896997910" sldId="276"/>
            <ac:spMk id="9" creationId="{42EC5206-1B48-9167-A354-D90268813AFD}"/>
          </ac:spMkLst>
        </pc:spChg>
        <pc:spChg chg="del">
          <ac:chgData name="Lourenço Mourão" userId="e018eab6aa81376f" providerId="LiveId" clId="{BAE09C82-FA7D-43D5-97DC-2410950AFBF7}" dt="2024-10-28T14:32:19.117" v="19763" actId="478"/>
          <ac:spMkLst>
            <pc:docMk/>
            <pc:sldMk cId="896997910" sldId="276"/>
            <ac:spMk id="10" creationId="{B988BF8E-1925-05A1-E050-3A57F80ECE4D}"/>
          </ac:spMkLst>
        </pc:spChg>
        <pc:spChg chg="del">
          <ac:chgData name="Lourenço Mourão" userId="e018eab6aa81376f" providerId="LiveId" clId="{BAE09C82-FA7D-43D5-97DC-2410950AFBF7}" dt="2024-10-28T14:32:19.117" v="19763" actId="478"/>
          <ac:spMkLst>
            <pc:docMk/>
            <pc:sldMk cId="896997910" sldId="276"/>
            <ac:spMk id="11" creationId="{BF437A6C-4ACD-C4E1-3C0C-333F5EB027DB}"/>
          </ac:spMkLst>
        </pc:spChg>
        <pc:spChg chg="del">
          <ac:chgData name="Lourenço Mourão" userId="e018eab6aa81376f" providerId="LiveId" clId="{BAE09C82-FA7D-43D5-97DC-2410950AFBF7}" dt="2024-10-28T14:32:19.117" v="19763" actId="478"/>
          <ac:spMkLst>
            <pc:docMk/>
            <pc:sldMk cId="896997910" sldId="276"/>
            <ac:spMk id="19" creationId="{32DE6507-D599-A2AC-292E-E6080145EB05}"/>
          </ac:spMkLst>
        </pc:spChg>
        <pc:spChg chg="del">
          <ac:chgData name="Lourenço Mourão" userId="e018eab6aa81376f" providerId="LiveId" clId="{BAE09C82-FA7D-43D5-97DC-2410950AFBF7}" dt="2024-10-28T14:32:19.117" v="19763" actId="478"/>
          <ac:spMkLst>
            <pc:docMk/>
            <pc:sldMk cId="896997910" sldId="276"/>
            <ac:spMk id="20" creationId="{631A9CD3-4F67-7996-92DB-BC14F60C3493}"/>
          </ac:spMkLst>
        </pc:spChg>
        <pc:spChg chg="add del mod">
          <ac:chgData name="Lourenço Mourão" userId="e018eab6aa81376f" providerId="LiveId" clId="{BAE09C82-FA7D-43D5-97DC-2410950AFBF7}" dt="2024-10-30T00:27:26.226" v="30313" actId="21"/>
          <ac:spMkLst>
            <pc:docMk/>
            <pc:sldMk cId="896997910" sldId="276"/>
            <ac:spMk id="27" creationId="{5A714126-A991-B6A8-6A0F-A647205CF616}"/>
          </ac:spMkLst>
        </pc:spChg>
        <pc:spChg chg="add del mod">
          <ac:chgData name="Lourenço Mourão" userId="e018eab6aa81376f" providerId="LiveId" clId="{BAE09C82-FA7D-43D5-97DC-2410950AFBF7}" dt="2024-10-30T00:27:26.226" v="30313" actId="21"/>
          <ac:spMkLst>
            <pc:docMk/>
            <pc:sldMk cId="896997910" sldId="276"/>
            <ac:spMk id="28" creationId="{9E67282F-B82C-CF2F-C011-810213D42CAD}"/>
          </ac:spMkLst>
        </pc:spChg>
        <pc:spChg chg="add del mod">
          <ac:chgData name="Lourenço Mourão" userId="e018eab6aa81376f" providerId="LiveId" clId="{BAE09C82-FA7D-43D5-97DC-2410950AFBF7}" dt="2024-10-30T00:27:26.226" v="30313" actId="21"/>
          <ac:spMkLst>
            <pc:docMk/>
            <pc:sldMk cId="896997910" sldId="276"/>
            <ac:spMk id="29" creationId="{787D41BF-4B24-2FAC-1F2B-565C9612AB32}"/>
          </ac:spMkLst>
        </pc:spChg>
        <pc:spChg chg="add mod">
          <ac:chgData name="Lourenço Mourão" userId="e018eab6aa81376f" providerId="LiveId" clId="{BAE09C82-FA7D-43D5-97DC-2410950AFBF7}" dt="2024-11-01T19:10:31.469" v="42219" actId="1035"/>
          <ac:spMkLst>
            <pc:docMk/>
            <pc:sldMk cId="896997910" sldId="276"/>
            <ac:spMk id="30" creationId="{0627D39F-67D5-EF69-1B89-EA25D73F8A4F}"/>
          </ac:spMkLst>
        </pc:spChg>
        <pc:spChg chg="add mod ord">
          <ac:chgData name="Lourenço Mourão" userId="e018eab6aa81376f" providerId="LiveId" clId="{BAE09C82-FA7D-43D5-97DC-2410950AFBF7}" dt="2024-11-01T19:10:54.850" v="42229" actId="14100"/>
          <ac:spMkLst>
            <pc:docMk/>
            <pc:sldMk cId="896997910" sldId="276"/>
            <ac:spMk id="31" creationId="{A18D72D3-41A7-129E-3197-C93326D0C45D}"/>
          </ac:spMkLst>
        </pc:spChg>
        <pc:spChg chg="add mod">
          <ac:chgData name="Lourenço Mourão" userId="e018eab6aa81376f" providerId="LiveId" clId="{BAE09C82-FA7D-43D5-97DC-2410950AFBF7}" dt="2024-11-01T19:10:49.198" v="42228" actId="1035"/>
          <ac:spMkLst>
            <pc:docMk/>
            <pc:sldMk cId="896997910" sldId="276"/>
            <ac:spMk id="32" creationId="{3692713A-9957-4390-0638-9C443389D233}"/>
          </ac:spMkLst>
        </pc:spChg>
        <pc:spChg chg="add del">
          <ac:chgData name="Lourenço Mourão" userId="e018eab6aa81376f" providerId="LiveId" clId="{BAE09C82-FA7D-43D5-97DC-2410950AFBF7}" dt="2024-10-30T00:29:39.802" v="30377" actId="11529"/>
          <ac:spMkLst>
            <pc:docMk/>
            <pc:sldMk cId="896997910" sldId="276"/>
            <ac:spMk id="33" creationId="{625D5478-D6F5-9C12-2B68-367F16CCF700}"/>
          </ac:spMkLst>
        </pc:spChg>
        <pc:spChg chg="add del mod">
          <ac:chgData name="Lourenço Mourão" userId="e018eab6aa81376f" providerId="LiveId" clId="{BAE09C82-FA7D-43D5-97DC-2410950AFBF7}" dt="2024-10-30T00:31:09.390" v="30415" actId="478"/>
          <ac:spMkLst>
            <pc:docMk/>
            <pc:sldMk cId="896997910" sldId="276"/>
            <ac:spMk id="34" creationId="{0D4757E4-9654-5B1F-BE00-4BA9CE3BA1A4}"/>
          </ac:spMkLst>
        </pc:spChg>
        <pc:spChg chg="add del mod">
          <ac:chgData name="Lourenço Mourão" userId="e018eab6aa81376f" providerId="LiveId" clId="{BAE09C82-FA7D-43D5-97DC-2410950AFBF7}" dt="2024-10-30T00:31:09.390" v="30415" actId="478"/>
          <ac:spMkLst>
            <pc:docMk/>
            <pc:sldMk cId="896997910" sldId="276"/>
            <ac:spMk id="35" creationId="{F0537053-A32B-3280-0B00-6553CA6B6A00}"/>
          </ac:spMkLst>
        </pc:spChg>
        <pc:spChg chg="add del mod">
          <ac:chgData name="Lourenço Mourão" userId="e018eab6aa81376f" providerId="LiveId" clId="{BAE09C82-FA7D-43D5-97DC-2410950AFBF7}" dt="2024-10-30T00:31:09.390" v="30415" actId="478"/>
          <ac:spMkLst>
            <pc:docMk/>
            <pc:sldMk cId="896997910" sldId="276"/>
            <ac:spMk id="36" creationId="{1632A832-96FB-E5F6-8037-D89AAE3B5232}"/>
          </ac:spMkLst>
        </pc:spChg>
        <pc:spChg chg="add del mod">
          <ac:chgData name="Lourenço Mourão" userId="e018eab6aa81376f" providerId="LiveId" clId="{BAE09C82-FA7D-43D5-97DC-2410950AFBF7}" dt="2024-10-30T00:31:17.778" v="30419" actId="11529"/>
          <ac:spMkLst>
            <pc:docMk/>
            <pc:sldMk cId="896997910" sldId="276"/>
            <ac:spMk id="37" creationId="{28607FCA-79E6-01F5-7797-642AC1F135C1}"/>
          </ac:spMkLst>
        </pc:spChg>
        <pc:spChg chg="add mod">
          <ac:chgData name="Lourenço Mourão" userId="e018eab6aa81376f" providerId="LiveId" clId="{BAE09C82-FA7D-43D5-97DC-2410950AFBF7}" dt="2024-11-01T18:42:40.440" v="41386" actId="1035"/>
          <ac:spMkLst>
            <pc:docMk/>
            <pc:sldMk cId="896997910" sldId="276"/>
            <ac:spMk id="38" creationId="{B6A76BD9-3F4D-EA1E-FC93-31EFB209EBB0}"/>
          </ac:spMkLst>
        </pc:spChg>
        <pc:spChg chg="add del mod">
          <ac:chgData name="Lourenço Mourão" userId="e018eab6aa81376f" providerId="LiveId" clId="{BAE09C82-FA7D-43D5-97DC-2410950AFBF7}" dt="2024-10-30T00:32:16.680" v="30464" actId="478"/>
          <ac:spMkLst>
            <pc:docMk/>
            <pc:sldMk cId="896997910" sldId="276"/>
            <ac:spMk id="39" creationId="{A9B08EB1-9A2A-B2D5-2C2F-62133DB9CFA6}"/>
          </ac:spMkLst>
        </pc:spChg>
        <pc:spChg chg="add mod">
          <ac:chgData name="Lourenço Mourão" userId="e018eab6aa81376f" providerId="LiveId" clId="{BAE09C82-FA7D-43D5-97DC-2410950AFBF7}" dt="2024-11-01T18:42:40.440" v="41386" actId="1035"/>
          <ac:spMkLst>
            <pc:docMk/>
            <pc:sldMk cId="896997910" sldId="276"/>
            <ac:spMk id="40" creationId="{AA70704C-F2E5-EADD-A38B-3B5581AD730B}"/>
          </ac:spMkLst>
        </pc:spChg>
        <pc:spChg chg="add mod">
          <ac:chgData name="Lourenço Mourão" userId="e018eab6aa81376f" providerId="LiveId" clId="{BAE09C82-FA7D-43D5-97DC-2410950AFBF7}" dt="2024-11-01T18:42:40.440" v="41386" actId="1035"/>
          <ac:spMkLst>
            <pc:docMk/>
            <pc:sldMk cId="896997910" sldId="276"/>
            <ac:spMk id="50" creationId="{791ED392-02B4-F909-F19F-288A4FF6D8DD}"/>
          </ac:spMkLst>
        </pc:spChg>
        <pc:spChg chg="add mod">
          <ac:chgData name="Lourenço Mourão" userId="e018eab6aa81376f" providerId="LiveId" clId="{BAE09C82-FA7D-43D5-97DC-2410950AFBF7}" dt="2024-11-01T18:42:40.440" v="41386" actId="1035"/>
          <ac:spMkLst>
            <pc:docMk/>
            <pc:sldMk cId="896997910" sldId="276"/>
            <ac:spMk id="51" creationId="{892D7BDA-B8A0-C78B-85D9-7E3A05A87675}"/>
          </ac:spMkLst>
        </pc:spChg>
        <pc:picChg chg="del">
          <ac:chgData name="Lourenço Mourão" userId="e018eab6aa81376f" providerId="LiveId" clId="{BAE09C82-FA7D-43D5-97DC-2410950AFBF7}" dt="2024-10-28T14:32:19.117" v="19763" actId="478"/>
          <ac:picMkLst>
            <pc:docMk/>
            <pc:sldMk cId="896997910" sldId="276"/>
            <ac:picMk id="6" creationId="{99A55F34-C6CA-767A-8F89-2E2A87492C64}"/>
          </ac:picMkLst>
        </pc:picChg>
        <pc:picChg chg="add del mod">
          <ac:chgData name="Lourenço Mourão" userId="e018eab6aa81376f" providerId="LiveId" clId="{BAE09C82-FA7D-43D5-97DC-2410950AFBF7}" dt="2024-10-28T14:42:16.245" v="19901" actId="478"/>
          <ac:picMkLst>
            <pc:docMk/>
            <pc:sldMk cId="896997910" sldId="276"/>
            <ac:picMk id="13" creationId="{DBAA8B28-6A1D-7F80-5824-9267F637564C}"/>
          </ac:picMkLst>
        </pc:picChg>
        <pc:picChg chg="add del mod">
          <ac:chgData name="Lourenço Mourão" userId="e018eab6aa81376f" providerId="LiveId" clId="{BAE09C82-FA7D-43D5-97DC-2410950AFBF7}" dt="2024-10-29T17:51:05.454" v="19929" actId="478"/>
          <ac:picMkLst>
            <pc:docMk/>
            <pc:sldMk cId="896997910" sldId="276"/>
            <ac:picMk id="17" creationId="{AF923B02-E98D-55AA-0D13-9515FBAEEA03}"/>
          </ac:picMkLst>
        </pc:picChg>
        <pc:picChg chg="del">
          <ac:chgData name="Lourenço Mourão" userId="e018eab6aa81376f" providerId="LiveId" clId="{BAE09C82-FA7D-43D5-97DC-2410950AFBF7}" dt="2024-10-28T14:32:19.117" v="19763" actId="478"/>
          <ac:picMkLst>
            <pc:docMk/>
            <pc:sldMk cId="896997910" sldId="276"/>
            <ac:picMk id="18" creationId="{F4023603-88AF-D0DD-8C17-6E7BBCEF7E55}"/>
          </ac:picMkLst>
        </pc:picChg>
        <pc:picChg chg="add mod">
          <ac:chgData name="Lourenço Mourão" userId="e018eab6aa81376f" providerId="LiveId" clId="{BAE09C82-FA7D-43D5-97DC-2410950AFBF7}" dt="2024-11-01T18:42:40.440" v="41386" actId="1035"/>
          <ac:picMkLst>
            <pc:docMk/>
            <pc:sldMk cId="896997910" sldId="276"/>
            <ac:picMk id="22" creationId="{AC5F86BA-8D95-1713-AD7D-922324F15023}"/>
          </ac:picMkLst>
        </pc:picChg>
        <pc:picChg chg="add mod">
          <ac:chgData name="Lourenço Mourão" userId="e018eab6aa81376f" providerId="LiveId" clId="{BAE09C82-FA7D-43D5-97DC-2410950AFBF7}" dt="2024-11-01T18:42:40.440" v="41386" actId="1035"/>
          <ac:picMkLst>
            <pc:docMk/>
            <pc:sldMk cId="896997910" sldId="276"/>
            <ac:picMk id="24" creationId="{AB985A0E-58E9-34E7-FFD4-9B502A86D1FD}"/>
          </ac:picMkLst>
        </pc:picChg>
        <pc:picChg chg="add mod">
          <ac:chgData name="Lourenço Mourão" userId="e018eab6aa81376f" providerId="LiveId" clId="{BAE09C82-FA7D-43D5-97DC-2410950AFBF7}" dt="2024-11-01T18:42:40.440" v="41386" actId="1035"/>
          <ac:picMkLst>
            <pc:docMk/>
            <pc:sldMk cId="896997910" sldId="276"/>
            <ac:picMk id="26" creationId="{E31132DC-1325-0C78-1908-1754DF165396}"/>
          </ac:picMkLst>
        </pc:picChg>
        <pc:picChg chg="add mod">
          <ac:chgData name="Lourenço Mourão" userId="e018eab6aa81376f" providerId="LiveId" clId="{BAE09C82-FA7D-43D5-97DC-2410950AFBF7}" dt="2024-11-01T18:42:40.440" v="41386" actId="1035"/>
          <ac:picMkLst>
            <pc:docMk/>
            <pc:sldMk cId="896997910" sldId="276"/>
            <ac:picMk id="42" creationId="{16BB5ACA-F522-2396-DF97-EB1E67C78539}"/>
          </ac:picMkLst>
        </pc:picChg>
        <pc:picChg chg="add mod">
          <ac:chgData name="Lourenço Mourão" userId="e018eab6aa81376f" providerId="LiveId" clId="{BAE09C82-FA7D-43D5-97DC-2410950AFBF7}" dt="2024-11-01T18:42:40.440" v="41386" actId="1035"/>
          <ac:picMkLst>
            <pc:docMk/>
            <pc:sldMk cId="896997910" sldId="276"/>
            <ac:picMk id="44" creationId="{E10372CA-F711-1005-6AB5-82DFC3639C2F}"/>
          </ac:picMkLst>
        </pc:picChg>
        <pc:picChg chg="add mod">
          <ac:chgData name="Lourenço Mourão" userId="e018eab6aa81376f" providerId="LiveId" clId="{BAE09C82-FA7D-43D5-97DC-2410950AFBF7}" dt="2024-11-01T18:42:40.440" v="41386" actId="1035"/>
          <ac:picMkLst>
            <pc:docMk/>
            <pc:sldMk cId="896997910" sldId="276"/>
            <ac:picMk id="46" creationId="{E5CF5E72-D478-3B5B-2923-272DCFECD978}"/>
          </ac:picMkLst>
        </pc:picChg>
        <pc:picChg chg="add del mod">
          <ac:chgData name="Lourenço Mourão" userId="e018eab6aa81376f" providerId="LiveId" clId="{BAE09C82-FA7D-43D5-97DC-2410950AFBF7}" dt="2024-10-30T02:18:04.026" v="33171" actId="478"/>
          <ac:picMkLst>
            <pc:docMk/>
            <pc:sldMk cId="896997910" sldId="276"/>
            <ac:picMk id="47" creationId="{0AD15C96-B357-B527-C512-9D4FAA633C8A}"/>
          </ac:picMkLst>
        </pc:picChg>
        <pc:picChg chg="add del mod">
          <ac:chgData name="Lourenço Mourão" userId="e018eab6aa81376f" providerId="LiveId" clId="{BAE09C82-FA7D-43D5-97DC-2410950AFBF7}" dt="2024-10-30T02:18:22.843" v="33179" actId="478"/>
          <ac:picMkLst>
            <pc:docMk/>
            <pc:sldMk cId="896997910" sldId="276"/>
            <ac:picMk id="48" creationId="{0DA21F04-C731-B6C0-06ED-652EE26CFF32}"/>
          </ac:picMkLst>
        </pc:picChg>
        <pc:picChg chg="add del mod">
          <ac:chgData name="Lourenço Mourão" userId="e018eab6aa81376f" providerId="LiveId" clId="{BAE09C82-FA7D-43D5-97DC-2410950AFBF7}" dt="2024-10-30T02:18:24.258" v="33180" actId="478"/>
          <ac:picMkLst>
            <pc:docMk/>
            <pc:sldMk cId="896997910" sldId="276"/>
            <ac:picMk id="49" creationId="{587C562E-4F6A-EC5C-9CAF-E4E5B9EB6E20}"/>
          </ac:picMkLst>
        </pc:picChg>
        <pc:cxnChg chg="del">
          <ac:chgData name="Lourenço Mourão" userId="e018eab6aa81376f" providerId="LiveId" clId="{BAE09C82-FA7D-43D5-97DC-2410950AFBF7}" dt="2024-10-28T14:32:19.117" v="19763" actId="478"/>
          <ac:cxnSpMkLst>
            <pc:docMk/>
            <pc:sldMk cId="896997910" sldId="276"/>
            <ac:cxnSpMk id="14" creationId="{A2816E9F-419B-8A0B-97DB-F0A684609702}"/>
          </ac:cxnSpMkLst>
        </pc:cxnChg>
        <pc:cxnChg chg="del">
          <ac:chgData name="Lourenço Mourão" userId="e018eab6aa81376f" providerId="LiveId" clId="{BAE09C82-FA7D-43D5-97DC-2410950AFBF7}" dt="2024-10-28T14:32:19.117" v="19763" actId="478"/>
          <ac:cxnSpMkLst>
            <pc:docMk/>
            <pc:sldMk cId="896997910" sldId="276"/>
            <ac:cxnSpMk id="16" creationId="{2E02244D-8D65-8A81-9C1E-C44D87344C4E}"/>
          </ac:cxnSpMkLst>
        </pc:cxnChg>
      </pc:sldChg>
      <pc:sldChg chg="addSp delSp modSp add mod modNotesTx">
        <pc:chgData name="Lourenço Mourão" userId="e018eab6aa81376f" providerId="LiveId" clId="{BAE09C82-FA7D-43D5-97DC-2410950AFBF7}" dt="2024-11-11T16:03:53.443" v="70728" actId="20577"/>
        <pc:sldMkLst>
          <pc:docMk/>
          <pc:sldMk cId="787050327" sldId="277"/>
        </pc:sldMkLst>
        <pc:spChg chg="del">
          <ac:chgData name="Lourenço Mourão" userId="e018eab6aa81376f" providerId="LiveId" clId="{BAE09C82-FA7D-43D5-97DC-2410950AFBF7}" dt="2024-10-29T18:08:49.588" v="20234" actId="478"/>
          <ac:spMkLst>
            <pc:docMk/>
            <pc:sldMk cId="787050327" sldId="277"/>
            <ac:spMk id="2" creationId="{653ACAFA-5D64-CEA1-9DEA-893F22A857BA}"/>
          </ac:spMkLst>
        </pc:spChg>
        <pc:spChg chg="del">
          <ac:chgData name="Lourenço Mourão" userId="e018eab6aa81376f" providerId="LiveId" clId="{BAE09C82-FA7D-43D5-97DC-2410950AFBF7}" dt="2024-10-29T18:08:49.588" v="20234" actId="478"/>
          <ac:spMkLst>
            <pc:docMk/>
            <pc:sldMk cId="787050327" sldId="277"/>
            <ac:spMk id="3" creationId="{37F306AD-5D02-E6D7-06E6-BEAF01CD0C7C}"/>
          </ac:spMkLst>
        </pc:spChg>
        <pc:spChg chg="del">
          <ac:chgData name="Lourenço Mourão" userId="e018eab6aa81376f" providerId="LiveId" clId="{BAE09C82-FA7D-43D5-97DC-2410950AFBF7}" dt="2024-10-29T18:08:49.588" v="20234" actId="478"/>
          <ac:spMkLst>
            <pc:docMk/>
            <pc:sldMk cId="787050327" sldId="277"/>
            <ac:spMk id="4" creationId="{051E4255-7900-2C89-D6C9-1A5393EDC172}"/>
          </ac:spMkLst>
        </pc:spChg>
        <pc:spChg chg="del">
          <ac:chgData name="Lourenço Mourão" userId="e018eab6aa81376f" providerId="LiveId" clId="{BAE09C82-FA7D-43D5-97DC-2410950AFBF7}" dt="2024-10-29T18:08:52.325" v="20235" actId="478"/>
          <ac:spMkLst>
            <pc:docMk/>
            <pc:sldMk cId="787050327" sldId="277"/>
            <ac:spMk id="5" creationId="{1F4BA153-BCCB-25AE-78F3-1F15BB79CEFA}"/>
          </ac:spMkLst>
        </pc:spChg>
        <pc:spChg chg="add mod">
          <ac:chgData name="Lourenço Mourão" userId="e018eab6aa81376f" providerId="LiveId" clId="{BAE09C82-FA7D-43D5-97DC-2410950AFBF7}" dt="2024-11-01T19:14:55.392" v="42363" actId="1037"/>
          <ac:spMkLst>
            <pc:docMk/>
            <pc:sldMk cId="787050327" sldId="277"/>
            <ac:spMk id="6" creationId="{EF52E222-AF7A-98A6-1E76-5D9A9BB128C2}"/>
          </ac:spMkLst>
        </pc:spChg>
        <pc:spChg chg="add del mod">
          <ac:chgData name="Lourenço Mourão" userId="e018eab6aa81376f" providerId="LiveId" clId="{BAE09C82-FA7D-43D5-97DC-2410950AFBF7}" dt="2024-10-30T00:40:17.547" v="30593" actId="478"/>
          <ac:spMkLst>
            <pc:docMk/>
            <pc:sldMk cId="787050327" sldId="277"/>
            <ac:spMk id="7" creationId="{1E393ED4-7349-9E56-88C3-05286483C840}"/>
          </ac:spMkLst>
        </pc:spChg>
        <pc:spChg chg="mod">
          <ac:chgData name="Lourenço Mourão" userId="e018eab6aa81376f" providerId="LiveId" clId="{BAE09C82-FA7D-43D5-97DC-2410950AFBF7}" dt="2024-11-01T18:10:14.402" v="41069" actId="1035"/>
          <ac:spMkLst>
            <pc:docMk/>
            <pc:sldMk cId="787050327" sldId="277"/>
            <ac:spMk id="8" creationId="{EF1041D8-F7E7-AF89-F4BD-AC736188343A}"/>
          </ac:spMkLst>
        </pc:spChg>
        <pc:spChg chg="add mod">
          <ac:chgData name="Lourenço Mourão" userId="e018eab6aa81376f" providerId="LiveId" clId="{BAE09C82-FA7D-43D5-97DC-2410950AFBF7}" dt="2024-11-01T23:53:37.781" v="44005" actId="20577"/>
          <ac:spMkLst>
            <pc:docMk/>
            <pc:sldMk cId="787050327" sldId="277"/>
            <ac:spMk id="9" creationId="{BB9130DE-C1BB-800A-CC80-B2A40ADF8A78}"/>
          </ac:spMkLst>
        </pc:spChg>
        <pc:spChg chg="add mod">
          <ac:chgData name="Lourenço Mourão" userId="e018eab6aa81376f" providerId="LiveId" clId="{BAE09C82-FA7D-43D5-97DC-2410950AFBF7}" dt="2024-11-01T19:14:31.432" v="42310" actId="1037"/>
          <ac:spMkLst>
            <pc:docMk/>
            <pc:sldMk cId="787050327" sldId="277"/>
            <ac:spMk id="10" creationId="{5A714126-A991-B6A8-6A0F-A647205CF616}"/>
          </ac:spMkLst>
        </pc:spChg>
        <pc:spChg chg="add del mod">
          <ac:chgData name="Lourenço Mourão" userId="e018eab6aa81376f" providerId="LiveId" clId="{BAE09C82-FA7D-43D5-97DC-2410950AFBF7}" dt="2024-10-30T00:38:27.901" v="30572" actId="478"/>
          <ac:spMkLst>
            <pc:docMk/>
            <pc:sldMk cId="787050327" sldId="277"/>
            <ac:spMk id="11" creationId="{9E67282F-B82C-CF2F-C011-810213D42CAD}"/>
          </ac:spMkLst>
        </pc:spChg>
        <pc:spChg chg="add mod">
          <ac:chgData name="Lourenço Mourão" userId="e018eab6aa81376f" providerId="LiveId" clId="{BAE09C82-FA7D-43D5-97DC-2410950AFBF7}" dt="2024-11-01T19:14:31.432" v="42310" actId="1037"/>
          <ac:spMkLst>
            <pc:docMk/>
            <pc:sldMk cId="787050327" sldId="277"/>
            <ac:spMk id="12" creationId="{787D41BF-4B24-2FAC-1F2B-565C9612AB32}"/>
          </ac:spMkLst>
        </pc:spChg>
        <pc:spChg chg="add mod ord">
          <ac:chgData name="Lourenço Mourão" userId="e018eab6aa81376f" providerId="LiveId" clId="{BAE09C82-FA7D-43D5-97DC-2410950AFBF7}" dt="2024-11-01T19:14:31.432" v="42310" actId="1037"/>
          <ac:spMkLst>
            <pc:docMk/>
            <pc:sldMk cId="787050327" sldId="277"/>
            <ac:spMk id="13" creationId="{0DC5FBB9-E3C7-6A27-CF1B-8F3E7D33A3BB}"/>
          </ac:spMkLst>
        </pc:spChg>
        <pc:spChg chg="add mod ord">
          <ac:chgData name="Lourenço Mourão" userId="e018eab6aa81376f" providerId="LiveId" clId="{BAE09C82-FA7D-43D5-97DC-2410950AFBF7}" dt="2024-11-01T19:11:28.368" v="42250" actId="14100"/>
          <ac:spMkLst>
            <pc:docMk/>
            <pc:sldMk cId="787050327" sldId="277"/>
            <ac:spMk id="14" creationId="{BDC33944-FF98-C65C-5344-97B090BA556D}"/>
          </ac:spMkLst>
        </pc:spChg>
        <pc:spChg chg="add mod">
          <ac:chgData name="Lourenço Mourão" userId="e018eab6aa81376f" providerId="LiveId" clId="{BAE09C82-FA7D-43D5-97DC-2410950AFBF7}" dt="2024-11-01T19:11:34.704" v="42252" actId="1035"/>
          <ac:spMkLst>
            <pc:docMk/>
            <pc:sldMk cId="787050327" sldId="277"/>
            <ac:spMk id="15" creationId="{A5ED5377-93F7-3A41-68A1-8A59FD6C3770}"/>
          </ac:spMkLst>
        </pc:spChg>
        <pc:spChg chg="del">
          <ac:chgData name="Lourenço Mourão" userId="e018eab6aa81376f" providerId="LiveId" clId="{BAE09C82-FA7D-43D5-97DC-2410950AFBF7}" dt="2024-10-29T18:08:49.588" v="20234" actId="478"/>
          <ac:spMkLst>
            <pc:docMk/>
            <pc:sldMk cId="787050327" sldId="277"/>
            <ac:spMk id="27" creationId="{60F7ECB8-2856-036A-B9BC-086A11BCCB2B}"/>
          </ac:spMkLst>
        </pc:spChg>
        <pc:spChg chg="del">
          <ac:chgData name="Lourenço Mourão" userId="e018eab6aa81376f" providerId="LiveId" clId="{BAE09C82-FA7D-43D5-97DC-2410950AFBF7}" dt="2024-10-29T18:08:49.588" v="20234" actId="478"/>
          <ac:spMkLst>
            <pc:docMk/>
            <pc:sldMk cId="787050327" sldId="277"/>
            <ac:spMk id="28" creationId="{E4EA957A-5276-0CF5-F430-6BBFC9680F29}"/>
          </ac:spMkLst>
        </pc:spChg>
        <pc:spChg chg="del">
          <ac:chgData name="Lourenço Mourão" userId="e018eab6aa81376f" providerId="LiveId" clId="{BAE09C82-FA7D-43D5-97DC-2410950AFBF7}" dt="2024-10-29T18:08:49.588" v="20234" actId="478"/>
          <ac:spMkLst>
            <pc:docMk/>
            <pc:sldMk cId="787050327" sldId="277"/>
            <ac:spMk id="29" creationId="{202F76AD-AF84-6ED4-66F5-D69C49E94210}"/>
          </ac:spMkLst>
        </pc:spChg>
        <pc:picChg chg="del">
          <ac:chgData name="Lourenço Mourão" userId="e018eab6aa81376f" providerId="LiveId" clId="{BAE09C82-FA7D-43D5-97DC-2410950AFBF7}" dt="2024-10-29T18:08:49.588" v="20234" actId="478"/>
          <ac:picMkLst>
            <pc:docMk/>
            <pc:sldMk cId="787050327" sldId="277"/>
            <ac:picMk id="22" creationId="{613BCADD-CF6E-4CA7-A458-4282CB316E0B}"/>
          </ac:picMkLst>
        </pc:picChg>
        <pc:picChg chg="del">
          <ac:chgData name="Lourenço Mourão" userId="e018eab6aa81376f" providerId="LiveId" clId="{BAE09C82-FA7D-43D5-97DC-2410950AFBF7}" dt="2024-10-29T18:08:49.588" v="20234" actId="478"/>
          <ac:picMkLst>
            <pc:docMk/>
            <pc:sldMk cId="787050327" sldId="277"/>
            <ac:picMk id="24" creationId="{8596165A-D9A7-8957-4753-04DE900608BB}"/>
          </ac:picMkLst>
        </pc:picChg>
        <pc:picChg chg="del">
          <ac:chgData name="Lourenço Mourão" userId="e018eab6aa81376f" providerId="LiveId" clId="{BAE09C82-FA7D-43D5-97DC-2410950AFBF7}" dt="2024-10-29T18:08:49.588" v="20234" actId="478"/>
          <ac:picMkLst>
            <pc:docMk/>
            <pc:sldMk cId="787050327" sldId="277"/>
            <ac:picMk id="26" creationId="{98429046-1EE7-FCCD-4633-6F6BE6178E57}"/>
          </ac:picMkLst>
        </pc:picChg>
      </pc:sldChg>
      <pc:sldChg chg="addSp delSp modSp add mod ord modNotesTx">
        <pc:chgData name="Lourenço Mourão" userId="e018eab6aa81376f" providerId="LiveId" clId="{BAE09C82-FA7D-43D5-97DC-2410950AFBF7}" dt="2024-11-11T16:03:56.686" v="70729" actId="20577"/>
        <pc:sldMkLst>
          <pc:docMk/>
          <pc:sldMk cId="3677673323" sldId="278"/>
        </pc:sldMkLst>
        <pc:spChg chg="add mod">
          <ac:chgData name="Lourenço Mourão" userId="e018eab6aa81376f" providerId="LiveId" clId="{BAE09C82-FA7D-43D5-97DC-2410950AFBF7}" dt="2024-11-03T18:15:04.601" v="48711" actId="1038"/>
          <ac:spMkLst>
            <pc:docMk/>
            <pc:sldMk cId="3677673323" sldId="278"/>
            <ac:spMk id="2" creationId="{C66AED18-C387-6906-2BDF-B5E3B1302A1A}"/>
          </ac:spMkLst>
        </pc:spChg>
        <pc:spChg chg="add mod ord">
          <ac:chgData name="Lourenço Mourão" userId="e018eab6aa81376f" providerId="LiveId" clId="{BAE09C82-FA7D-43D5-97DC-2410950AFBF7}" dt="2024-11-03T19:15:02.129" v="48712" actId="167"/>
          <ac:spMkLst>
            <pc:docMk/>
            <pc:sldMk cId="3677673323" sldId="278"/>
            <ac:spMk id="3" creationId="{8FEF330B-E862-54CA-092B-965953DB9E48}"/>
          </ac:spMkLst>
        </pc:spChg>
        <pc:spChg chg="add del mod">
          <ac:chgData name="Lourenço Mourão" userId="e018eab6aa81376f" providerId="LiveId" clId="{BAE09C82-FA7D-43D5-97DC-2410950AFBF7}" dt="2024-10-30T01:29:53.519" v="30711" actId="21"/>
          <ac:spMkLst>
            <pc:docMk/>
            <pc:sldMk cId="3677673323" sldId="278"/>
            <ac:spMk id="3" creationId="{E1F118DC-71B8-2F20-E271-EBAC03008490}"/>
          </ac:spMkLst>
        </pc:spChg>
        <pc:spChg chg="add mod">
          <ac:chgData name="Lourenço Mourão" userId="e018eab6aa81376f" providerId="LiveId" clId="{BAE09C82-FA7D-43D5-97DC-2410950AFBF7}" dt="2024-11-04T12:04:34.401" v="68930" actId="1037"/>
          <ac:spMkLst>
            <pc:docMk/>
            <pc:sldMk cId="3677673323" sldId="278"/>
            <ac:spMk id="4" creationId="{1A512D8B-63AF-F8AE-22E7-45FA594B5A11}"/>
          </ac:spMkLst>
        </pc:spChg>
        <pc:spChg chg="add del mod">
          <ac:chgData name="Lourenço Mourão" userId="e018eab6aa81376f" providerId="LiveId" clId="{BAE09C82-FA7D-43D5-97DC-2410950AFBF7}" dt="2024-10-30T01:29:53.519" v="30711" actId="21"/>
          <ac:spMkLst>
            <pc:docMk/>
            <pc:sldMk cId="3677673323" sldId="278"/>
            <ac:spMk id="4" creationId="{935989A2-3D92-7D47-C107-E5DC28C80498}"/>
          </ac:spMkLst>
        </pc:spChg>
        <pc:spChg chg="add del mod">
          <ac:chgData name="Lourenço Mourão" userId="e018eab6aa81376f" providerId="LiveId" clId="{BAE09C82-FA7D-43D5-97DC-2410950AFBF7}" dt="2024-10-30T01:29:53.519" v="30711" actId="21"/>
          <ac:spMkLst>
            <pc:docMk/>
            <pc:sldMk cId="3677673323" sldId="278"/>
            <ac:spMk id="5" creationId="{5DF0540F-B991-FE08-5B65-D71FEAEAADD4}"/>
          </ac:spMkLst>
        </pc:spChg>
        <pc:spChg chg="add mod">
          <ac:chgData name="Lourenço Mourão" userId="e018eab6aa81376f" providerId="LiveId" clId="{BAE09C82-FA7D-43D5-97DC-2410950AFBF7}" dt="2024-11-04T12:04:34.401" v="68930" actId="1037"/>
          <ac:spMkLst>
            <pc:docMk/>
            <pc:sldMk cId="3677673323" sldId="278"/>
            <ac:spMk id="5" creationId="{838764B2-FEC2-C2FA-0FCA-503B91919E9C}"/>
          </ac:spMkLst>
        </pc:spChg>
        <pc:spChg chg="del">
          <ac:chgData name="Lourenço Mourão" userId="e018eab6aa81376f" providerId="LiveId" clId="{BAE09C82-FA7D-43D5-97DC-2410950AFBF7}" dt="2024-10-29T18:13:57.521" v="20823" actId="478"/>
          <ac:spMkLst>
            <pc:docMk/>
            <pc:sldMk cId="3677673323" sldId="278"/>
            <ac:spMk id="7" creationId="{C60237D1-AC9C-18A1-2DCB-79DD1E7C4A6D}"/>
          </ac:spMkLst>
        </pc:spChg>
        <pc:spChg chg="mod">
          <ac:chgData name="Lourenço Mourão" userId="e018eab6aa81376f" providerId="LiveId" clId="{BAE09C82-FA7D-43D5-97DC-2410950AFBF7}" dt="2024-11-01T18:10:22.752" v="41078" actId="1035"/>
          <ac:spMkLst>
            <pc:docMk/>
            <pc:sldMk cId="3677673323" sldId="278"/>
            <ac:spMk id="8" creationId="{53F11C36-2734-0FFD-E57C-09E490F23C34}"/>
          </ac:spMkLst>
        </pc:spChg>
        <pc:spChg chg="del">
          <ac:chgData name="Lourenço Mourão" userId="e018eab6aa81376f" providerId="LiveId" clId="{BAE09C82-FA7D-43D5-97DC-2410950AFBF7}" dt="2024-10-29T18:13:57.521" v="20823" actId="478"/>
          <ac:spMkLst>
            <pc:docMk/>
            <pc:sldMk cId="3677673323" sldId="278"/>
            <ac:spMk id="9" creationId="{D8AFB95C-B437-EE09-7CA4-1B44BCF21B6C}"/>
          </ac:spMkLst>
        </pc:spChg>
        <pc:spChg chg="del">
          <ac:chgData name="Lourenço Mourão" userId="e018eab6aa81376f" providerId="LiveId" clId="{BAE09C82-FA7D-43D5-97DC-2410950AFBF7}" dt="2024-10-29T18:13:57.521" v="20823" actId="478"/>
          <ac:spMkLst>
            <pc:docMk/>
            <pc:sldMk cId="3677673323" sldId="278"/>
            <ac:spMk id="10" creationId="{97E8EEAE-CC10-7985-DDA2-CC644C8A5546}"/>
          </ac:spMkLst>
        </pc:spChg>
        <pc:spChg chg="del">
          <ac:chgData name="Lourenço Mourão" userId="e018eab6aa81376f" providerId="LiveId" clId="{BAE09C82-FA7D-43D5-97DC-2410950AFBF7}" dt="2024-10-29T18:13:57.521" v="20823" actId="478"/>
          <ac:spMkLst>
            <pc:docMk/>
            <pc:sldMk cId="3677673323" sldId="278"/>
            <ac:spMk id="11" creationId="{A553BC13-F725-146E-4826-94C418789F5B}"/>
          </ac:spMkLst>
        </pc:spChg>
        <pc:spChg chg="add del mod">
          <ac:chgData name="Lourenço Mourão" userId="e018eab6aa81376f" providerId="LiveId" clId="{BAE09C82-FA7D-43D5-97DC-2410950AFBF7}" dt="2024-10-29T18:18:47.679" v="20939" actId="478"/>
          <ac:spMkLst>
            <pc:docMk/>
            <pc:sldMk cId="3677673323" sldId="278"/>
            <ac:spMk id="12" creationId="{AE0199E3-7B53-5713-B198-402E5188FA03}"/>
          </ac:spMkLst>
        </pc:spChg>
        <pc:spChg chg="add del mod">
          <ac:chgData name="Lourenço Mourão" userId="e018eab6aa81376f" providerId="LiveId" clId="{BAE09C82-FA7D-43D5-97DC-2410950AFBF7}" dt="2024-10-29T18:18:49.518" v="20940" actId="478"/>
          <ac:spMkLst>
            <pc:docMk/>
            <pc:sldMk cId="3677673323" sldId="278"/>
            <ac:spMk id="13" creationId="{B5CA6923-1ECD-A6EA-0A1D-951B81A47A43}"/>
          </ac:spMkLst>
        </pc:spChg>
        <pc:spChg chg="add del mod">
          <ac:chgData name="Lourenço Mourão" userId="e018eab6aa81376f" providerId="LiveId" clId="{BAE09C82-FA7D-43D5-97DC-2410950AFBF7}" dt="2024-10-29T18:18:49.518" v="20940" actId="478"/>
          <ac:spMkLst>
            <pc:docMk/>
            <pc:sldMk cId="3677673323" sldId="278"/>
            <ac:spMk id="15" creationId="{87862DF4-7E08-4E13-41F5-FDA53215A0F8}"/>
          </ac:spMkLst>
        </pc:spChg>
        <pc:spChg chg="add del mod">
          <ac:chgData name="Lourenço Mourão" userId="e018eab6aa81376f" providerId="LiveId" clId="{BAE09C82-FA7D-43D5-97DC-2410950AFBF7}" dt="2024-10-29T18:18:49.518" v="20940" actId="478"/>
          <ac:spMkLst>
            <pc:docMk/>
            <pc:sldMk cId="3677673323" sldId="278"/>
            <ac:spMk id="17" creationId="{EA19F2C4-3824-7141-CDB0-62D3E95562F9}"/>
          </ac:spMkLst>
        </pc:spChg>
        <pc:spChg chg="del">
          <ac:chgData name="Lourenço Mourão" userId="e018eab6aa81376f" providerId="LiveId" clId="{BAE09C82-FA7D-43D5-97DC-2410950AFBF7}" dt="2024-10-29T18:13:57.521" v="20823" actId="478"/>
          <ac:spMkLst>
            <pc:docMk/>
            <pc:sldMk cId="3677673323" sldId="278"/>
            <ac:spMk id="19" creationId="{DC9A41FC-D71D-F56E-0812-C6D91FF066B1}"/>
          </ac:spMkLst>
        </pc:spChg>
        <pc:spChg chg="del">
          <ac:chgData name="Lourenço Mourão" userId="e018eab6aa81376f" providerId="LiveId" clId="{BAE09C82-FA7D-43D5-97DC-2410950AFBF7}" dt="2024-10-29T18:13:57.521" v="20823" actId="478"/>
          <ac:spMkLst>
            <pc:docMk/>
            <pc:sldMk cId="3677673323" sldId="278"/>
            <ac:spMk id="20" creationId="{6FB871C0-DBBD-08C0-CBEF-4D7B53DE96F3}"/>
          </ac:spMkLst>
        </pc:spChg>
        <pc:spChg chg="add del mod">
          <ac:chgData name="Lourenço Mourão" userId="e018eab6aa81376f" providerId="LiveId" clId="{BAE09C82-FA7D-43D5-97DC-2410950AFBF7}" dt="2024-10-29T18:20:10.068" v="20958" actId="478"/>
          <ac:spMkLst>
            <pc:docMk/>
            <pc:sldMk cId="3677673323" sldId="278"/>
            <ac:spMk id="21" creationId="{7BCD3D9E-041A-5A68-3B9A-F07DFE9424DA}"/>
          </ac:spMkLst>
        </pc:spChg>
        <pc:spChg chg="add del mod">
          <ac:chgData name="Lourenço Mourão" userId="e018eab6aa81376f" providerId="LiveId" clId="{BAE09C82-FA7D-43D5-97DC-2410950AFBF7}" dt="2024-10-29T18:20:10.068" v="20958" actId="478"/>
          <ac:spMkLst>
            <pc:docMk/>
            <pc:sldMk cId="3677673323" sldId="278"/>
            <ac:spMk id="22" creationId="{928E827A-23AB-7A3B-A1C8-C3C8131B401B}"/>
          </ac:spMkLst>
        </pc:spChg>
        <pc:spChg chg="add del mod">
          <ac:chgData name="Lourenço Mourão" userId="e018eab6aa81376f" providerId="LiveId" clId="{BAE09C82-FA7D-43D5-97DC-2410950AFBF7}" dt="2024-10-29T18:20:10.068" v="20958" actId="478"/>
          <ac:spMkLst>
            <pc:docMk/>
            <pc:sldMk cId="3677673323" sldId="278"/>
            <ac:spMk id="23" creationId="{D16D6068-E808-0AB0-1CB7-46D58024A48E}"/>
          </ac:spMkLst>
        </pc:spChg>
        <pc:spChg chg="add del mod">
          <ac:chgData name="Lourenço Mourão" userId="e018eab6aa81376f" providerId="LiveId" clId="{BAE09C82-FA7D-43D5-97DC-2410950AFBF7}" dt="2024-10-29T18:20:10.068" v="20958" actId="478"/>
          <ac:spMkLst>
            <pc:docMk/>
            <pc:sldMk cId="3677673323" sldId="278"/>
            <ac:spMk id="24" creationId="{E6592B44-6C68-1B9B-502C-BD06BD8A0CCE}"/>
          </ac:spMkLst>
        </pc:spChg>
        <pc:spChg chg="add mod">
          <ac:chgData name="Lourenço Mourão" userId="e018eab6aa81376f" providerId="LiveId" clId="{BAE09C82-FA7D-43D5-97DC-2410950AFBF7}" dt="2024-10-29T18:20:07.775" v="20957" actId="1076"/>
          <ac:spMkLst>
            <pc:docMk/>
            <pc:sldMk cId="3677673323" sldId="278"/>
            <ac:spMk id="25" creationId="{F67BBB7E-EB85-5536-A8BD-AE83FFD4234D}"/>
          </ac:spMkLst>
        </pc:spChg>
        <pc:spChg chg="add del mod">
          <ac:chgData name="Lourenço Mourão" userId="e018eab6aa81376f" providerId="LiveId" clId="{BAE09C82-FA7D-43D5-97DC-2410950AFBF7}" dt="2024-10-29T18:21:04.048" v="20972" actId="478"/>
          <ac:spMkLst>
            <pc:docMk/>
            <pc:sldMk cId="3677673323" sldId="278"/>
            <ac:spMk id="26" creationId="{091B6763-1EE6-AE91-42B0-AFC0A07C28AF}"/>
          </ac:spMkLst>
        </pc:spChg>
        <pc:spChg chg="add del mod">
          <ac:chgData name="Lourenço Mourão" userId="e018eab6aa81376f" providerId="LiveId" clId="{BAE09C82-FA7D-43D5-97DC-2410950AFBF7}" dt="2024-10-29T18:21:04.048" v="20972" actId="478"/>
          <ac:spMkLst>
            <pc:docMk/>
            <pc:sldMk cId="3677673323" sldId="278"/>
            <ac:spMk id="27" creationId="{9608A79E-2E41-4D3F-483F-1F60E5F4C0DD}"/>
          </ac:spMkLst>
        </pc:spChg>
        <pc:spChg chg="add del mod">
          <ac:chgData name="Lourenço Mourão" userId="e018eab6aa81376f" providerId="LiveId" clId="{BAE09C82-FA7D-43D5-97DC-2410950AFBF7}" dt="2024-10-30T01:29:25.621" v="30707" actId="21"/>
          <ac:spMkLst>
            <pc:docMk/>
            <pc:sldMk cId="3677673323" sldId="278"/>
            <ac:spMk id="28" creationId="{A03E0BC9-8225-3E40-F9DF-E2BEC5D2FCAB}"/>
          </ac:spMkLst>
        </pc:spChg>
        <pc:spChg chg="add del mod">
          <ac:chgData name="Lourenço Mourão" userId="e018eab6aa81376f" providerId="LiveId" clId="{BAE09C82-FA7D-43D5-97DC-2410950AFBF7}" dt="2024-10-29T18:21:04.048" v="20972" actId="478"/>
          <ac:spMkLst>
            <pc:docMk/>
            <pc:sldMk cId="3677673323" sldId="278"/>
            <ac:spMk id="29" creationId="{F1A43478-B8B7-07DA-CFD9-EFB239926C9E}"/>
          </ac:spMkLst>
        </pc:spChg>
        <pc:spChg chg="add del mod">
          <ac:chgData name="Lourenço Mourão" userId="e018eab6aa81376f" providerId="LiveId" clId="{BAE09C82-FA7D-43D5-97DC-2410950AFBF7}" dt="2024-10-29T18:21:04.048" v="20972" actId="478"/>
          <ac:spMkLst>
            <pc:docMk/>
            <pc:sldMk cId="3677673323" sldId="278"/>
            <ac:spMk id="30" creationId="{DF9794A1-1AC8-8F18-CD8C-528650E29758}"/>
          </ac:spMkLst>
        </pc:spChg>
        <pc:spChg chg="add del mod">
          <ac:chgData name="Lourenço Mourão" userId="e018eab6aa81376f" providerId="LiveId" clId="{BAE09C82-FA7D-43D5-97DC-2410950AFBF7}" dt="2024-10-29T18:21:17.659" v="20976" actId="21"/>
          <ac:spMkLst>
            <pc:docMk/>
            <pc:sldMk cId="3677673323" sldId="278"/>
            <ac:spMk id="31" creationId="{0A572627-A508-ADC9-3A86-0E9CDD683063}"/>
          </ac:spMkLst>
        </pc:spChg>
        <pc:spChg chg="add del mod">
          <ac:chgData name="Lourenço Mourão" userId="e018eab6aa81376f" providerId="LiveId" clId="{BAE09C82-FA7D-43D5-97DC-2410950AFBF7}" dt="2024-10-30T01:29:25.621" v="30707" actId="21"/>
          <ac:spMkLst>
            <pc:docMk/>
            <pc:sldMk cId="3677673323" sldId="278"/>
            <ac:spMk id="32" creationId="{20BD5236-3FB3-56B9-95E5-9644B645B882}"/>
          </ac:spMkLst>
        </pc:spChg>
        <pc:spChg chg="add del mod">
          <ac:chgData name="Lourenço Mourão" userId="e018eab6aa81376f" providerId="LiveId" clId="{BAE09C82-FA7D-43D5-97DC-2410950AFBF7}" dt="2024-10-30T01:29:25.621" v="30707" actId="21"/>
          <ac:spMkLst>
            <pc:docMk/>
            <pc:sldMk cId="3677673323" sldId="278"/>
            <ac:spMk id="33" creationId="{3FA96DCF-676A-1EBB-7FFE-1A7229108690}"/>
          </ac:spMkLst>
        </pc:spChg>
        <pc:spChg chg="add del mod">
          <ac:chgData name="Lourenço Mourão" userId="e018eab6aa81376f" providerId="LiveId" clId="{BAE09C82-FA7D-43D5-97DC-2410950AFBF7}" dt="2024-10-30T01:29:25.621" v="30707" actId="21"/>
          <ac:spMkLst>
            <pc:docMk/>
            <pc:sldMk cId="3677673323" sldId="278"/>
            <ac:spMk id="34" creationId="{DF382BB7-0ACA-36EB-3CFD-854871B1DDDD}"/>
          </ac:spMkLst>
        </pc:spChg>
        <pc:spChg chg="add del mod">
          <ac:chgData name="Lourenço Mourão" userId="e018eab6aa81376f" providerId="LiveId" clId="{BAE09C82-FA7D-43D5-97DC-2410950AFBF7}" dt="2024-10-30T01:29:25.621" v="30707" actId="21"/>
          <ac:spMkLst>
            <pc:docMk/>
            <pc:sldMk cId="3677673323" sldId="278"/>
            <ac:spMk id="35" creationId="{14217ED0-B4A6-AA3E-1102-2123332E790B}"/>
          </ac:spMkLst>
        </pc:spChg>
        <pc:spChg chg="add del mod">
          <ac:chgData name="Lourenço Mourão" userId="e018eab6aa81376f" providerId="LiveId" clId="{BAE09C82-FA7D-43D5-97DC-2410950AFBF7}" dt="2024-10-30T01:29:25.621" v="30707" actId="21"/>
          <ac:spMkLst>
            <pc:docMk/>
            <pc:sldMk cId="3677673323" sldId="278"/>
            <ac:spMk id="36" creationId="{2DB4088A-6FFB-517C-CB65-658021FFD250}"/>
          </ac:spMkLst>
        </pc:spChg>
        <pc:spChg chg="add del mod">
          <ac:chgData name="Lourenço Mourão" userId="e018eab6aa81376f" providerId="LiveId" clId="{BAE09C82-FA7D-43D5-97DC-2410950AFBF7}" dt="2024-10-30T01:29:25.621" v="30707" actId="21"/>
          <ac:spMkLst>
            <pc:docMk/>
            <pc:sldMk cId="3677673323" sldId="278"/>
            <ac:spMk id="37" creationId="{E3F0D99E-C9D7-7739-39CD-A00B1EC92C75}"/>
          </ac:spMkLst>
        </pc:spChg>
        <pc:spChg chg="add del mod">
          <ac:chgData name="Lourenço Mourão" userId="e018eab6aa81376f" providerId="LiveId" clId="{BAE09C82-FA7D-43D5-97DC-2410950AFBF7}" dt="2024-10-30T01:29:25.621" v="30707" actId="21"/>
          <ac:spMkLst>
            <pc:docMk/>
            <pc:sldMk cId="3677673323" sldId="278"/>
            <ac:spMk id="38" creationId="{54E90FDC-3A3C-0C3A-E6F6-FBAC31916659}"/>
          </ac:spMkLst>
        </pc:spChg>
        <pc:spChg chg="add del mod">
          <ac:chgData name="Lourenço Mourão" userId="e018eab6aa81376f" providerId="LiveId" clId="{BAE09C82-FA7D-43D5-97DC-2410950AFBF7}" dt="2024-10-30T01:29:25.621" v="30707" actId="21"/>
          <ac:spMkLst>
            <pc:docMk/>
            <pc:sldMk cId="3677673323" sldId="278"/>
            <ac:spMk id="39" creationId="{47FCBBEB-E254-43FF-C1CB-B95296DFC792}"/>
          </ac:spMkLst>
        </pc:spChg>
        <pc:spChg chg="add del mod">
          <ac:chgData name="Lourenço Mourão" userId="e018eab6aa81376f" providerId="LiveId" clId="{BAE09C82-FA7D-43D5-97DC-2410950AFBF7}" dt="2024-10-30T01:29:25.621" v="30707" actId="21"/>
          <ac:spMkLst>
            <pc:docMk/>
            <pc:sldMk cId="3677673323" sldId="278"/>
            <ac:spMk id="40" creationId="{DBDF8A40-1893-2F8F-3C5D-80B3816D4C7D}"/>
          </ac:spMkLst>
        </pc:spChg>
        <pc:spChg chg="add del mod">
          <ac:chgData name="Lourenço Mourão" userId="e018eab6aa81376f" providerId="LiveId" clId="{BAE09C82-FA7D-43D5-97DC-2410950AFBF7}" dt="2024-10-30T01:29:25.621" v="30707" actId="21"/>
          <ac:spMkLst>
            <pc:docMk/>
            <pc:sldMk cId="3677673323" sldId="278"/>
            <ac:spMk id="41" creationId="{A154A13D-F8FB-D0E9-13D1-7588060655F6}"/>
          </ac:spMkLst>
        </pc:spChg>
        <pc:spChg chg="add del mod">
          <ac:chgData name="Lourenço Mourão" userId="e018eab6aa81376f" providerId="LiveId" clId="{BAE09C82-FA7D-43D5-97DC-2410950AFBF7}" dt="2024-10-30T01:29:25.621" v="30707" actId="21"/>
          <ac:spMkLst>
            <pc:docMk/>
            <pc:sldMk cId="3677673323" sldId="278"/>
            <ac:spMk id="42" creationId="{A95DAFA2-9AC0-7C88-20A2-B9571CD569AD}"/>
          </ac:spMkLst>
        </pc:spChg>
        <pc:spChg chg="add del mod">
          <ac:chgData name="Lourenço Mourão" userId="e018eab6aa81376f" providerId="LiveId" clId="{BAE09C82-FA7D-43D5-97DC-2410950AFBF7}" dt="2024-10-30T01:29:25.621" v="30707" actId="21"/>
          <ac:spMkLst>
            <pc:docMk/>
            <pc:sldMk cId="3677673323" sldId="278"/>
            <ac:spMk id="51" creationId="{C59323BF-4AF9-E00A-A427-54E4696FD551}"/>
          </ac:spMkLst>
        </pc:spChg>
        <pc:spChg chg="add del mod">
          <ac:chgData name="Lourenço Mourão" userId="e018eab6aa81376f" providerId="LiveId" clId="{BAE09C82-FA7D-43D5-97DC-2410950AFBF7}" dt="2024-10-30T01:29:25.621" v="30707" actId="21"/>
          <ac:spMkLst>
            <pc:docMk/>
            <pc:sldMk cId="3677673323" sldId="278"/>
            <ac:spMk id="52" creationId="{088D5DCF-2FD8-1649-4F65-BECBE9DDF7BA}"/>
          </ac:spMkLst>
        </pc:spChg>
        <pc:spChg chg="add del mod">
          <ac:chgData name="Lourenço Mourão" userId="e018eab6aa81376f" providerId="LiveId" clId="{BAE09C82-FA7D-43D5-97DC-2410950AFBF7}" dt="2024-10-30T01:29:25.621" v="30707" actId="21"/>
          <ac:spMkLst>
            <pc:docMk/>
            <pc:sldMk cId="3677673323" sldId="278"/>
            <ac:spMk id="53" creationId="{AF635260-1C8A-E399-15F7-B698CC41300B}"/>
          </ac:spMkLst>
        </pc:spChg>
        <pc:spChg chg="add del mod">
          <ac:chgData name="Lourenço Mourão" userId="e018eab6aa81376f" providerId="LiveId" clId="{BAE09C82-FA7D-43D5-97DC-2410950AFBF7}" dt="2024-10-30T01:29:25.621" v="30707" actId="21"/>
          <ac:spMkLst>
            <pc:docMk/>
            <pc:sldMk cId="3677673323" sldId="278"/>
            <ac:spMk id="54" creationId="{AEC6C3D4-130D-0908-4B02-33E2B817E0DB}"/>
          </ac:spMkLst>
        </pc:spChg>
        <pc:spChg chg="add mod">
          <ac:chgData name="Lourenço Mourão" userId="e018eab6aa81376f" providerId="LiveId" clId="{BAE09C82-FA7D-43D5-97DC-2410950AFBF7}" dt="2024-11-04T12:04:34.401" v="68930" actId="1037"/>
          <ac:spMkLst>
            <pc:docMk/>
            <pc:sldMk cId="3677673323" sldId="278"/>
            <ac:spMk id="55" creationId="{5CDAB902-5AC2-B5BF-2F1D-4BF0BAAED73D}"/>
          </ac:spMkLst>
        </pc:spChg>
        <pc:spChg chg="add mod">
          <ac:chgData name="Lourenço Mourão" userId="e018eab6aa81376f" providerId="LiveId" clId="{BAE09C82-FA7D-43D5-97DC-2410950AFBF7}" dt="2024-11-04T12:04:34.401" v="68930" actId="1037"/>
          <ac:spMkLst>
            <pc:docMk/>
            <pc:sldMk cId="3677673323" sldId="278"/>
            <ac:spMk id="56" creationId="{67E2234D-0F92-88D7-6A1E-B7F678E2027C}"/>
          </ac:spMkLst>
        </pc:spChg>
        <pc:spChg chg="add del mod">
          <ac:chgData name="Lourenço Mourão" userId="e018eab6aa81376f" providerId="LiveId" clId="{BAE09C82-FA7D-43D5-97DC-2410950AFBF7}" dt="2024-10-29T18:30:35.022" v="21277" actId="478"/>
          <ac:spMkLst>
            <pc:docMk/>
            <pc:sldMk cId="3677673323" sldId="278"/>
            <ac:spMk id="57" creationId="{8B579204-ED41-D45E-3436-9FA4DF6AE75D}"/>
          </ac:spMkLst>
        </pc:spChg>
        <pc:spChg chg="add del mod">
          <ac:chgData name="Lourenço Mourão" userId="e018eab6aa81376f" providerId="LiveId" clId="{BAE09C82-FA7D-43D5-97DC-2410950AFBF7}" dt="2024-10-29T18:36:04.116" v="21467" actId="478"/>
          <ac:spMkLst>
            <pc:docMk/>
            <pc:sldMk cId="3677673323" sldId="278"/>
            <ac:spMk id="58" creationId="{0079A6DB-D25C-83F9-C667-333BC9374940}"/>
          </ac:spMkLst>
        </pc:spChg>
        <pc:spChg chg="add del mod">
          <ac:chgData name="Lourenço Mourão" userId="e018eab6aa81376f" providerId="LiveId" clId="{BAE09C82-FA7D-43D5-97DC-2410950AFBF7}" dt="2024-10-29T18:36:04.116" v="21467" actId="478"/>
          <ac:spMkLst>
            <pc:docMk/>
            <pc:sldMk cId="3677673323" sldId="278"/>
            <ac:spMk id="59" creationId="{CAD0B000-4E43-E5E3-F6AC-9FA976047821}"/>
          </ac:spMkLst>
        </pc:spChg>
        <pc:spChg chg="add del mod">
          <ac:chgData name="Lourenço Mourão" userId="e018eab6aa81376f" providerId="LiveId" clId="{BAE09C82-FA7D-43D5-97DC-2410950AFBF7}" dt="2024-10-29T18:36:04.116" v="21467" actId="478"/>
          <ac:spMkLst>
            <pc:docMk/>
            <pc:sldMk cId="3677673323" sldId="278"/>
            <ac:spMk id="60" creationId="{3B2C9ECA-E305-176F-722A-F11172B1EEF4}"/>
          </ac:spMkLst>
        </pc:spChg>
        <pc:spChg chg="add del mod">
          <ac:chgData name="Lourenço Mourão" userId="e018eab6aa81376f" providerId="LiveId" clId="{BAE09C82-FA7D-43D5-97DC-2410950AFBF7}" dt="2024-10-29T18:36:04.116" v="21467" actId="478"/>
          <ac:spMkLst>
            <pc:docMk/>
            <pc:sldMk cId="3677673323" sldId="278"/>
            <ac:spMk id="61" creationId="{7B533626-5044-AA0A-726C-447E356E27EA}"/>
          </ac:spMkLst>
        </pc:spChg>
        <pc:spChg chg="add del mod">
          <ac:chgData name="Lourenço Mourão" userId="e018eab6aa81376f" providerId="LiveId" clId="{BAE09C82-FA7D-43D5-97DC-2410950AFBF7}" dt="2024-10-29T18:36:04.116" v="21467" actId="478"/>
          <ac:spMkLst>
            <pc:docMk/>
            <pc:sldMk cId="3677673323" sldId="278"/>
            <ac:spMk id="62" creationId="{EA7DBE02-6143-3A1F-5C67-BD6E5DCC444F}"/>
          </ac:spMkLst>
        </pc:spChg>
        <pc:spChg chg="add del mod">
          <ac:chgData name="Lourenço Mourão" userId="e018eab6aa81376f" providerId="LiveId" clId="{BAE09C82-FA7D-43D5-97DC-2410950AFBF7}" dt="2024-10-29T18:36:04.116" v="21467" actId="478"/>
          <ac:spMkLst>
            <pc:docMk/>
            <pc:sldMk cId="3677673323" sldId="278"/>
            <ac:spMk id="63" creationId="{544F4A3E-8F05-24F3-CE0C-CE1CAF9687FF}"/>
          </ac:spMkLst>
        </pc:spChg>
        <pc:spChg chg="add del mod">
          <ac:chgData name="Lourenço Mourão" userId="e018eab6aa81376f" providerId="LiveId" clId="{BAE09C82-FA7D-43D5-97DC-2410950AFBF7}" dt="2024-10-29T18:36:04.116" v="21467" actId="478"/>
          <ac:spMkLst>
            <pc:docMk/>
            <pc:sldMk cId="3677673323" sldId="278"/>
            <ac:spMk id="64" creationId="{4583A20B-4631-6230-55FE-871A2294E8DB}"/>
          </ac:spMkLst>
        </pc:spChg>
        <pc:spChg chg="add del mod">
          <ac:chgData name="Lourenço Mourão" userId="e018eab6aa81376f" providerId="LiveId" clId="{BAE09C82-FA7D-43D5-97DC-2410950AFBF7}" dt="2024-10-29T18:36:04.116" v="21467" actId="478"/>
          <ac:spMkLst>
            <pc:docMk/>
            <pc:sldMk cId="3677673323" sldId="278"/>
            <ac:spMk id="65" creationId="{EEC635D8-C0C3-4AF5-544D-72D36FD3B1B7}"/>
          </ac:spMkLst>
        </pc:spChg>
        <pc:spChg chg="add del mod">
          <ac:chgData name="Lourenço Mourão" userId="e018eab6aa81376f" providerId="LiveId" clId="{BAE09C82-FA7D-43D5-97DC-2410950AFBF7}" dt="2024-10-29T18:36:04.116" v="21467" actId="478"/>
          <ac:spMkLst>
            <pc:docMk/>
            <pc:sldMk cId="3677673323" sldId="278"/>
            <ac:spMk id="66" creationId="{733B752F-0ED4-39D3-9A61-AA6254422208}"/>
          </ac:spMkLst>
        </pc:spChg>
        <pc:spChg chg="add del mod">
          <ac:chgData name="Lourenço Mourão" userId="e018eab6aa81376f" providerId="LiveId" clId="{BAE09C82-FA7D-43D5-97DC-2410950AFBF7}" dt="2024-10-29T18:36:04.116" v="21467" actId="478"/>
          <ac:spMkLst>
            <pc:docMk/>
            <pc:sldMk cId="3677673323" sldId="278"/>
            <ac:spMk id="67" creationId="{0BBAA686-85D3-B314-0913-4101AB93F0D8}"/>
          </ac:spMkLst>
        </pc:spChg>
        <pc:spChg chg="add del mod">
          <ac:chgData name="Lourenço Mourão" userId="e018eab6aa81376f" providerId="LiveId" clId="{BAE09C82-FA7D-43D5-97DC-2410950AFBF7}" dt="2024-10-29T18:36:04.116" v="21467" actId="478"/>
          <ac:spMkLst>
            <pc:docMk/>
            <pc:sldMk cId="3677673323" sldId="278"/>
            <ac:spMk id="68" creationId="{838BEC1F-A38F-A1BF-7E76-54C1994E7BB9}"/>
          </ac:spMkLst>
        </pc:spChg>
        <pc:spChg chg="add del mod">
          <ac:chgData name="Lourenço Mourão" userId="e018eab6aa81376f" providerId="LiveId" clId="{BAE09C82-FA7D-43D5-97DC-2410950AFBF7}" dt="2024-10-29T18:36:04.116" v="21467" actId="478"/>
          <ac:spMkLst>
            <pc:docMk/>
            <pc:sldMk cId="3677673323" sldId="278"/>
            <ac:spMk id="69" creationId="{29958217-926A-3BEC-4818-C2632E16826B}"/>
          </ac:spMkLst>
        </pc:spChg>
        <pc:spChg chg="add del mod">
          <ac:chgData name="Lourenço Mourão" userId="e018eab6aa81376f" providerId="LiveId" clId="{BAE09C82-FA7D-43D5-97DC-2410950AFBF7}" dt="2024-10-29T18:32:21.687" v="21420" actId="478"/>
          <ac:spMkLst>
            <pc:docMk/>
            <pc:sldMk cId="3677673323" sldId="278"/>
            <ac:spMk id="70" creationId="{D2E0E5A4-2CF8-06E9-A575-B44C3C3F3CCA}"/>
          </ac:spMkLst>
        </pc:spChg>
        <pc:spChg chg="add mod">
          <ac:chgData name="Lourenço Mourão" userId="e018eab6aa81376f" providerId="LiveId" clId="{BAE09C82-FA7D-43D5-97DC-2410950AFBF7}" dt="2024-10-29T18:36:53.578" v="21477" actId="767"/>
          <ac:spMkLst>
            <pc:docMk/>
            <pc:sldMk cId="3677673323" sldId="278"/>
            <ac:spMk id="71" creationId="{F2BFF782-CF4C-6A87-86C4-7C2EDD37748B}"/>
          </ac:spMkLst>
        </pc:spChg>
        <pc:spChg chg="add mod">
          <ac:chgData name="Lourenço Mourão" userId="e018eab6aa81376f" providerId="LiveId" clId="{BAE09C82-FA7D-43D5-97DC-2410950AFBF7}" dt="2024-11-04T12:04:34.401" v="68930" actId="1037"/>
          <ac:spMkLst>
            <pc:docMk/>
            <pc:sldMk cId="3677673323" sldId="278"/>
            <ac:spMk id="72" creationId="{69AD7697-507D-6CB5-55A2-0949A69FB878}"/>
          </ac:spMkLst>
        </pc:spChg>
        <pc:spChg chg="add mod">
          <ac:chgData name="Lourenço Mourão" userId="e018eab6aa81376f" providerId="LiveId" clId="{BAE09C82-FA7D-43D5-97DC-2410950AFBF7}" dt="2024-10-29T18:37:05.887" v="21489" actId="767"/>
          <ac:spMkLst>
            <pc:docMk/>
            <pc:sldMk cId="3677673323" sldId="278"/>
            <ac:spMk id="73" creationId="{4981C75A-F3BB-1FF0-0615-1FC29BC9B74E}"/>
          </ac:spMkLst>
        </pc:spChg>
        <pc:spChg chg="add mod">
          <ac:chgData name="Lourenço Mourão" userId="e018eab6aa81376f" providerId="LiveId" clId="{BAE09C82-FA7D-43D5-97DC-2410950AFBF7}" dt="2024-11-04T12:04:34.401" v="68930" actId="1037"/>
          <ac:spMkLst>
            <pc:docMk/>
            <pc:sldMk cId="3677673323" sldId="278"/>
            <ac:spMk id="74" creationId="{A8031FBF-2723-5FED-75CB-DB92D494DAE5}"/>
          </ac:spMkLst>
        </pc:spChg>
        <pc:spChg chg="add mod ord">
          <ac:chgData name="Lourenço Mourão" userId="e018eab6aa81376f" providerId="LiveId" clId="{BAE09C82-FA7D-43D5-97DC-2410950AFBF7}" dt="2024-11-04T12:04:34.401" v="68930" actId="1037"/>
          <ac:spMkLst>
            <pc:docMk/>
            <pc:sldMk cId="3677673323" sldId="278"/>
            <ac:spMk id="75" creationId="{1E044901-5DDE-6F09-A9CE-38C623B2BC9F}"/>
          </ac:spMkLst>
        </pc:spChg>
        <pc:spChg chg="add mod ord">
          <ac:chgData name="Lourenço Mourão" userId="e018eab6aa81376f" providerId="LiveId" clId="{BAE09C82-FA7D-43D5-97DC-2410950AFBF7}" dt="2024-11-04T12:04:34.401" v="68930" actId="1037"/>
          <ac:spMkLst>
            <pc:docMk/>
            <pc:sldMk cId="3677673323" sldId="278"/>
            <ac:spMk id="76" creationId="{ADAB8306-63A9-DC82-2BEA-6DD23EAFF1BD}"/>
          </ac:spMkLst>
        </pc:spChg>
        <pc:spChg chg="add mod">
          <ac:chgData name="Lourenço Mourão" userId="e018eab6aa81376f" providerId="LiveId" clId="{BAE09C82-FA7D-43D5-97DC-2410950AFBF7}" dt="2024-10-29T18:44:03.952" v="21728"/>
          <ac:spMkLst>
            <pc:docMk/>
            <pc:sldMk cId="3677673323" sldId="278"/>
            <ac:spMk id="79" creationId="{F26548EE-9D13-719C-27D9-6E5694B290BD}"/>
          </ac:spMkLst>
        </pc:spChg>
        <pc:spChg chg="add mod">
          <ac:chgData name="Lourenço Mourão" userId="e018eab6aa81376f" providerId="LiveId" clId="{BAE09C82-FA7D-43D5-97DC-2410950AFBF7}" dt="2024-11-03T18:15:04.601" v="48711" actId="1038"/>
          <ac:spMkLst>
            <pc:docMk/>
            <pc:sldMk cId="3677673323" sldId="278"/>
            <ac:spMk id="81" creationId="{309DBFBF-2FBA-910B-2BC5-52A69FEEF1F2}"/>
          </ac:spMkLst>
        </pc:spChg>
        <pc:spChg chg="add mod">
          <ac:chgData name="Lourenço Mourão" userId="e018eab6aa81376f" providerId="LiveId" clId="{BAE09C82-FA7D-43D5-97DC-2410950AFBF7}" dt="2024-11-04T12:04:10.848" v="68922" actId="1036"/>
          <ac:spMkLst>
            <pc:docMk/>
            <pc:sldMk cId="3677673323" sldId="278"/>
            <ac:spMk id="82" creationId="{B09BBF9E-D627-73E8-72DB-C24C83CBEDEE}"/>
          </ac:spMkLst>
        </pc:spChg>
        <pc:spChg chg="add del mod">
          <ac:chgData name="Lourenço Mourão" userId="e018eab6aa81376f" providerId="LiveId" clId="{BAE09C82-FA7D-43D5-97DC-2410950AFBF7}" dt="2024-10-30T01:27:36.330" v="30692" actId="478"/>
          <ac:spMkLst>
            <pc:docMk/>
            <pc:sldMk cId="3677673323" sldId="278"/>
            <ac:spMk id="83" creationId="{B77031BD-F9C7-8F3C-AC39-BE9F77D007D0}"/>
          </ac:spMkLst>
        </pc:spChg>
        <pc:spChg chg="add del mod">
          <ac:chgData name="Lourenço Mourão" userId="e018eab6aa81376f" providerId="LiveId" clId="{BAE09C82-FA7D-43D5-97DC-2410950AFBF7}" dt="2024-10-30T01:28:38.830" v="30705" actId="478"/>
          <ac:spMkLst>
            <pc:docMk/>
            <pc:sldMk cId="3677673323" sldId="278"/>
            <ac:spMk id="84" creationId="{C7877B52-047C-6BA3-4A77-0667B7244186}"/>
          </ac:spMkLst>
        </pc:spChg>
        <pc:spChg chg="add mod">
          <ac:chgData name="Lourenço Mourão" userId="e018eab6aa81376f" providerId="LiveId" clId="{BAE09C82-FA7D-43D5-97DC-2410950AFBF7}" dt="2024-10-29T19:00:13.382" v="22327" actId="767"/>
          <ac:spMkLst>
            <pc:docMk/>
            <pc:sldMk cId="3677673323" sldId="278"/>
            <ac:spMk id="85" creationId="{A4361613-2BDE-1386-D06E-F8CAA95C43FA}"/>
          </ac:spMkLst>
        </pc:spChg>
        <pc:spChg chg="add del mod">
          <ac:chgData name="Lourenço Mourão" userId="e018eab6aa81376f" providerId="LiveId" clId="{BAE09C82-FA7D-43D5-97DC-2410950AFBF7}" dt="2024-10-30T01:58:32.456" v="32690" actId="478"/>
          <ac:spMkLst>
            <pc:docMk/>
            <pc:sldMk cId="3677673323" sldId="278"/>
            <ac:spMk id="86" creationId="{4BECBB0B-CEFC-A1BE-9099-09E4A013FD97}"/>
          </ac:spMkLst>
        </pc:spChg>
        <pc:spChg chg="add del mod">
          <ac:chgData name="Lourenço Mourão" userId="e018eab6aa81376f" providerId="LiveId" clId="{BAE09C82-FA7D-43D5-97DC-2410950AFBF7}" dt="2024-10-30T01:27:04.213" v="30656" actId="478"/>
          <ac:spMkLst>
            <pc:docMk/>
            <pc:sldMk cId="3677673323" sldId="278"/>
            <ac:spMk id="87" creationId="{7D7197BD-2EF2-D54F-B621-B3F696895520}"/>
          </ac:spMkLst>
        </pc:spChg>
        <pc:spChg chg="add del mod">
          <ac:chgData name="Lourenço Mourão" userId="e018eab6aa81376f" providerId="LiveId" clId="{BAE09C82-FA7D-43D5-97DC-2410950AFBF7}" dt="2024-10-30T01:27:04.213" v="30656" actId="478"/>
          <ac:spMkLst>
            <pc:docMk/>
            <pc:sldMk cId="3677673323" sldId="278"/>
            <ac:spMk id="88" creationId="{9A7BC388-240F-13E7-FAFF-F29AAC6BCA4A}"/>
          </ac:spMkLst>
        </pc:spChg>
        <pc:spChg chg="add del mod ord">
          <ac:chgData name="Lourenço Mourão" userId="e018eab6aa81376f" providerId="LiveId" clId="{BAE09C82-FA7D-43D5-97DC-2410950AFBF7}" dt="2024-11-01T18:43:09.368" v="41394" actId="478"/>
          <ac:spMkLst>
            <pc:docMk/>
            <pc:sldMk cId="3677673323" sldId="278"/>
            <ac:spMk id="89" creationId="{2FCEE952-5883-B620-5FE2-0514E591AB6B}"/>
          </ac:spMkLst>
        </pc:spChg>
        <pc:spChg chg="add mod">
          <ac:chgData name="Lourenço Mourão" userId="e018eab6aa81376f" providerId="LiveId" clId="{BAE09C82-FA7D-43D5-97DC-2410950AFBF7}" dt="2024-10-30T01:30:29.194" v="30717" actId="1037"/>
          <ac:spMkLst>
            <pc:docMk/>
            <pc:sldMk cId="3677673323" sldId="278"/>
            <ac:spMk id="90" creationId="{AE2679B0-F30C-DCB9-84D3-18BE17E6461D}"/>
          </ac:spMkLst>
        </pc:spChg>
        <pc:spChg chg="add mod">
          <ac:chgData name="Lourenço Mourão" userId="e018eab6aa81376f" providerId="LiveId" clId="{BAE09C82-FA7D-43D5-97DC-2410950AFBF7}" dt="2024-10-30T01:30:29.194" v="30717" actId="1037"/>
          <ac:spMkLst>
            <pc:docMk/>
            <pc:sldMk cId="3677673323" sldId="278"/>
            <ac:spMk id="91" creationId="{1E70EA83-A3E1-F1C1-6D58-9E05C9B0BA1E}"/>
          </ac:spMkLst>
        </pc:spChg>
        <pc:spChg chg="add mod">
          <ac:chgData name="Lourenço Mourão" userId="e018eab6aa81376f" providerId="LiveId" clId="{BAE09C82-FA7D-43D5-97DC-2410950AFBF7}" dt="2024-10-30T01:30:29.194" v="30717" actId="1037"/>
          <ac:spMkLst>
            <pc:docMk/>
            <pc:sldMk cId="3677673323" sldId="278"/>
            <ac:spMk id="92" creationId="{E1927457-95A8-6219-A3A8-78E9804E0C94}"/>
          </ac:spMkLst>
        </pc:spChg>
        <pc:spChg chg="add mod">
          <ac:chgData name="Lourenço Mourão" userId="e018eab6aa81376f" providerId="LiveId" clId="{BAE09C82-FA7D-43D5-97DC-2410950AFBF7}" dt="2024-11-03T18:15:04.601" v="48711" actId="1038"/>
          <ac:spMkLst>
            <pc:docMk/>
            <pc:sldMk cId="3677673323" sldId="278"/>
            <ac:spMk id="93" creationId="{545E2AA9-8208-CD8F-0516-0AF4F315B1DB}"/>
          </ac:spMkLst>
        </pc:spChg>
        <pc:spChg chg="add mod ord">
          <ac:chgData name="Lourenço Mourão" userId="e018eab6aa81376f" providerId="LiveId" clId="{BAE09C82-FA7D-43D5-97DC-2410950AFBF7}" dt="2024-11-03T19:15:02.129" v="48712" actId="167"/>
          <ac:spMkLst>
            <pc:docMk/>
            <pc:sldMk cId="3677673323" sldId="278"/>
            <ac:spMk id="94" creationId="{108343C2-F32F-B21C-CED4-6BD9BE4FF9A8}"/>
          </ac:spMkLst>
        </pc:spChg>
        <pc:spChg chg="add del mod">
          <ac:chgData name="Lourenço Mourão" userId="e018eab6aa81376f" providerId="LiveId" clId="{BAE09C82-FA7D-43D5-97DC-2410950AFBF7}" dt="2024-11-01T19:17:07.165" v="42396" actId="478"/>
          <ac:spMkLst>
            <pc:docMk/>
            <pc:sldMk cId="3677673323" sldId="278"/>
            <ac:spMk id="95" creationId="{CDE256D4-05C9-C2C1-1B10-0BFC632841C4}"/>
          </ac:spMkLst>
        </pc:spChg>
        <pc:spChg chg="add del mod">
          <ac:chgData name="Lourenço Mourão" userId="e018eab6aa81376f" providerId="LiveId" clId="{BAE09C82-FA7D-43D5-97DC-2410950AFBF7}" dt="2024-11-01T19:17:08.845" v="42397" actId="478"/>
          <ac:spMkLst>
            <pc:docMk/>
            <pc:sldMk cId="3677673323" sldId="278"/>
            <ac:spMk id="96" creationId="{6655F361-17B3-8A88-827C-4E6E211F784E}"/>
          </ac:spMkLst>
        </pc:spChg>
        <pc:spChg chg="add mod">
          <ac:chgData name="Lourenço Mourão" userId="e018eab6aa81376f" providerId="LiveId" clId="{BAE09C82-FA7D-43D5-97DC-2410950AFBF7}" dt="2024-10-30T01:40:03.537" v="30959" actId="767"/>
          <ac:spMkLst>
            <pc:docMk/>
            <pc:sldMk cId="3677673323" sldId="278"/>
            <ac:spMk id="97" creationId="{CE2E12D1-8212-5DE8-DC34-0D7DCEE0A82C}"/>
          </ac:spMkLst>
        </pc:spChg>
        <pc:spChg chg="add mod">
          <ac:chgData name="Lourenço Mourão" userId="e018eab6aa81376f" providerId="LiveId" clId="{BAE09C82-FA7D-43D5-97DC-2410950AFBF7}" dt="2024-11-04T12:04:34.401" v="68930" actId="1037"/>
          <ac:spMkLst>
            <pc:docMk/>
            <pc:sldMk cId="3677673323" sldId="278"/>
            <ac:spMk id="98" creationId="{B2B6BF85-D543-18A0-2DBD-13795D865FD9}"/>
          </ac:spMkLst>
        </pc:spChg>
        <pc:spChg chg="add mod">
          <ac:chgData name="Lourenço Mourão" userId="e018eab6aa81376f" providerId="LiveId" clId="{BAE09C82-FA7D-43D5-97DC-2410950AFBF7}" dt="2024-11-04T12:04:34.401" v="68930" actId="1037"/>
          <ac:spMkLst>
            <pc:docMk/>
            <pc:sldMk cId="3677673323" sldId="278"/>
            <ac:spMk id="99" creationId="{DB71B31D-7E2E-D0B2-BB43-FA6513FB4D6A}"/>
          </ac:spMkLst>
        </pc:spChg>
        <pc:spChg chg="add del">
          <ac:chgData name="Lourenço Mourão" userId="e018eab6aa81376f" providerId="LiveId" clId="{BAE09C82-FA7D-43D5-97DC-2410950AFBF7}" dt="2024-10-30T01:43:17.437" v="31034" actId="478"/>
          <ac:spMkLst>
            <pc:docMk/>
            <pc:sldMk cId="3677673323" sldId="278"/>
            <ac:spMk id="100" creationId="{B7D8F7A0-F093-C1F6-6623-61048E68ED9B}"/>
          </ac:spMkLst>
        </pc:spChg>
        <pc:spChg chg="add del">
          <ac:chgData name="Lourenço Mourão" userId="e018eab6aa81376f" providerId="LiveId" clId="{BAE09C82-FA7D-43D5-97DC-2410950AFBF7}" dt="2024-10-30T01:44:15.669" v="31038" actId="11529"/>
          <ac:spMkLst>
            <pc:docMk/>
            <pc:sldMk cId="3677673323" sldId="278"/>
            <ac:spMk id="108" creationId="{40DBAC1D-5891-3DA9-AC13-0D8A82A07924}"/>
          </ac:spMkLst>
        </pc:spChg>
        <pc:picChg chg="del">
          <ac:chgData name="Lourenço Mourão" userId="e018eab6aa81376f" providerId="LiveId" clId="{BAE09C82-FA7D-43D5-97DC-2410950AFBF7}" dt="2024-10-29T18:13:57.521" v="20823" actId="478"/>
          <ac:picMkLst>
            <pc:docMk/>
            <pc:sldMk cId="3677673323" sldId="278"/>
            <ac:picMk id="6" creationId="{5BC24BFC-5CAE-41C9-4925-4A9DE9B9477E}"/>
          </ac:picMkLst>
        </pc:picChg>
        <pc:picChg chg="del">
          <ac:chgData name="Lourenço Mourão" userId="e018eab6aa81376f" providerId="LiveId" clId="{BAE09C82-FA7D-43D5-97DC-2410950AFBF7}" dt="2024-10-29T18:13:57.521" v="20823" actId="478"/>
          <ac:picMkLst>
            <pc:docMk/>
            <pc:sldMk cId="3677673323" sldId="278"/>
            <ac:picMk id="18" creationId="{C0D55A32-C2BB-C86A-C9A0-62187014E2F9}"/>
          </ac:picMkLst>
        </pc:picChg>
        <pc:cxnChg chg="add mod">
          <ac:chgData name="Lourenço Mourão" userId="e018eab6aa81376f" providerId="LiveId" clId="{BAE09C82-FA7D-43D5-97DC-2410950AFBF7}" dt="2024-11-04T12:04:34.401" v="68930" actId="1037"/>
          <ac:cxnSpMkLst>
            <pc:docMk/>
            <pc:sldMk cId="3677673323" sldId="278"/>
            <ac:cxnSpMk id="7" creationId="{363B4A65-4DD9-E3BE-DB8E-E1F6BFFEE4CF}"/>
          </ac:cxnSpMkLst>
        </pc:cxnChg>
        <pc:cxnChg chg="add mod">
          <ac:chgData name="Lourenço Mourão" userId="e018eab6aa81376f" providerId="LiveId" clId="{BAE09C82-FA7D-43D5-97DC-2410950AFBF7}" dt="2024-11-04T12:04:34.401" v="68930" actId="1037"/>
          <ac:cxnSpMkLst>
            <pc:docMk/>
            <pc:sldMk cId="3677673323" sldId="278"/>
            <ac:cxnSpMk id="10" creationId="{4B909AC4-9D31-CA1D-B2B5-8E58FD33F7DD}"/>
          </ac:cxnSpMkLst>
        </pc:cxnChg>
        <pc:cxnChg chg="del">
          <ac:chgData name="Lourenço Mourão" userId="e018eab6aa81376f" providerId="LiveId" clId="{BAE09C82-FA7D-43D5-97DC-2410950AFBF7}" dt="2024-10-29T18:13:57.521" v="20823" actId="478"/>
          <ac:cxnSpMkLst>
            <pc:docMk/>
            <pc:sldMk cId="3677673323" sldId="278"/>
            <ac:cxnSpMk id="14" creationId="{06B59049-8F56-30C5-8BFA-B88DF1CB86FF}"/>
          </ac:cxnSpMkLst>
        </pc:cxnChg>
        <pc:cxnChg chg="del">
          <ac:chgData name="Lourenço Mourão" userId="e018eab6aa81376f" providerId="LiveId" clId="{BAE09C82-FA7D-43D5-97DC-2410950AFBF7}" dt="2024-10-29T18:13:57.521" v="20823" actId="478"/>
          <ac:cxnSpMkLst>
            <pc:docMk/>
            <pc:sldMk cId="3677673323" sldId="278"/>
            <ac:cxnSpMk id="16" creationId="{DBFA7FF4-38C2-2D54-8EFF-DB72B7FDB478}"/>
          </ac:cxnSpMkLst>
        </pc:cxnChg>
        <pc:cxnChg chg="add del mod">
          <ac:chgData name="Lourenço Mourão" userId="e018eab6aa81376f" providerId="LiveId" clId="{BAE09C82-FA7D-43D5-97DC-2410950AFBF7}" dt="2024-10-29T18:27:11.307" v="21095" actId="478"/>
          <ac:cxnSpMkLst>
            <pc:docMk/>
            <pc:sldMk cId="3677673323" sldId="278"/>
            <ac:cxnSpMk id="44" creationId="{00479BF7-CB37-ECB0-1D63-3F067827A357}"/>
          </ac:cxnSpMkLst>
        </pc:cxnChg>
        <pc:cxnChg chg="add del mod">
          <ac:chgData name="Lourenço Mourão" userId="e018eab6aa81376f" providerId="LiveId" clId="{BAE09C82-FA7D-43D5-97DC-2410950AFBF7}" dt="2024-10-29T18:27:09.469" v="21094" actId="478"/>
          <ac:cxnSpMkLst>
            <pc:docMk/>
            <pc:sldMk cId="3677673323" sldId="278"/>
            <ac:cxnSpMk id="45" creationId="{DF8939FA-A138-7124-9BD2-227B7D0FD07B}"/>
          </ac:cxnSpMkLst>
        </pc:cxnChg>
        <pc:cxnChg chg="add del mod">
          <ac:chgData name="Lourenço Mourão" userId="e018eab6aa81376f" providerId="LiveId" clId="{BAE09C82-FA7D-43D5-97DC-2410950AFBF7}" dt="2024-10-30T01:29:25.621" v="30707" actId="21"/>
          <ac:cxnSpMkLst>
            <pc:docMk/>
            <pc:sldMk cId="3677673323" sldId="278"/>
            <ac:cxnSpMk id="47" creationId="{5A8AE05C-C364-8150-5CC7-0C9FE6AA5642}"/>
          </ac:cxnSpMkLst>
        </pc:cxnChg>
        <pc:cxnChg chg="add del mod">
          <ac:chgData name="Lourenço Mourão" userId="e018eab6aa81376f" providerId="LiveId" clId="{BAE09C82-FA7D-43D5-97DC-2410950AFBF7}" dt="2024-10-30T01:29:25.621" v="30707" actId="21"/>
          <ac:cxnSpMkLst>
            <pc:docMk/>
            <pc:sldMk cId="3677673323" sldId="278"/>
            <ac:cxnSpMk id="48" creationId="{8870A3E0-923F-7E5D-BF92-48C8A56B49BF}"/>
          </ac:cxnSpMkLst>
        </pc:cxnChg>
        <pc:cxnChg chg="add del mod">
          <ac:chgData name="Lourenço Mourão" userId="e018eab6aa81376f" providerId="LiveId" clId="{BAE09C82-FA7D-43D5-97DC-2410950AFBF7}" dt="2024-10-30T01:29:25.621" v="30707" actId="21"/>
          <ac:cxnSpMkLst>
            <pc:docMk/>
            <pc:sldMk cId="3677673323" sldId="278"/>
            <ac:cxnSpMk id="49" creationId="{D74C4FCD-3EF1-61C2-1028-277B50E071D1}"/>
          </ac:cxnSpMkLst>
        </pc:cxnChg>
        <pc:cxnChg chg="add del mod">
          <ac:chgData name="Lourenço Mourão" userId="e018eab6aa81376f" providerId="LiveId" clId="{BAE09C82-FA7D-43D5-97DC-2410950AFBF7}" dt="2024-10-30T01:29:25.621" v="30707" actId="21"/>
          <ac:cxnSpMkLst>
            <pc:docMk/>
            <pc:sldMk cId="3677673323" sldId="278"/>
            <ac:cxnSpMk id="50" creationId="{B68A6638-CCBC-736E-4350-FB92DB5B5D94}"/>
          </ac:cxnSpMkLst>
        </pc:cxnChg>
        <pc:cxnChg chg="add del mod">
          <ac:chgData name="Lourenço Mourão" userId="e018eab6aa81376f" providerId="LiveId" clId="{BAE09C82-FA7D-43D5-97DC-2410950AFBF7}" dt="2024-10-30T01:34:25.274" v="30863" actId="478"/>
          <ac:cxnSpMkLst>
            <pc:docMk/>
            <pc:sldMk cId="3677673323" sldId="278"/>
            <ac:cxnSpMk id="78" creationId="{78E3A2C6-1FC4-E4AC-5B5C-C9BA31F053A2}"/>
          </ac:cxnSpMkLst>
        </pc:cxnChg>
        <pc:cxnChg chg="add del mod">
          <ac:chgData name="Lourenço Mourão" userId="e018eab6aa81376f" providerId="LiveId" clId="{BAE09C82-FA7D-43D5-97DC-2410950AFBF7}" dt="2024-10-30T01:34:25.274" v="30863" actId="478"/>
          <ac:cxnSpMkLst>
            <pc:docMk/>
            <pc:sldMk cId="3677673323" sldId="278"/>
            <ac:cxnSpMk id="80" creationId="{5D9E2A7B-816F-083C-449B-626BB96A590B}"/>
          </ac:cxnSpMkLst>
        </pc:cxnChg>
        <pc:cxnChg chg="add del mod">
          <ac:chgData name="Lourenço Mourão" userId="e018eab6aa81376f" providerId="LiveId" clId="{BAE09C82-FA7D-43D5-97DC-2410950AFBF7}" dt="2024-11-01T19:17:13.514" v="42399" actId="478"/>
          <ac:cxnSpMkLst>
            <pc:docMk/>
            <pc:sldMk cId="3677673323" sldId="278"/>
            <ac:cxnSpMk id="102" creationId="{95702DEC-C963-6028-A088-CC76465C5B9C}"/>
          </ac:cxnSpMkLst>
        </pc:cxnChg>
        <pc:cxnChg chg="add del mod">
          <ac:chgData name="Lourenço Mourão" userId="e018eab6aa81376f" providerId="LiveId" clId="{BAE09C82-FA7D-43D5-97DC-2410950AFBF7}" dt="2024-11-01T19:17:11.263" v="42398" actId="478"/>
          <ac:cxnSpMkLst>
            <pc:docMk/>
            <pc:sldMk cId="3677673323" sldId="278"/>
            <ac:cxnSpMk id="106" creationId="{A14672D6-2A86-797B-7FBE-71F8549989A1}"/>
          </ac:cxnSpMkLst>
        </pc:cxnChg>
      </pc:sldChg>
      <pc:sldChg chg="addSp delSp modSp add mod modNotesTx">
        <pc:chgData name="Lourenço Mourão" userId="e018eab6aa81376f" providerId="LiveId" clId="{BAE09C82-FA7D-43D5-97DC-2410950AFBF7}" dt="2024-11-11T16:03:59.458" v="70730" actId="20577"/>
        <pc:sldMkLst>
          <pc:docMk/>
          <pc:sldMk cId="668243758" sldId="279"/>
        </pc:sldMkLst>
        <pc:spChg chg="add mod ord">
          <ac:chgData name="Lourenço Mourão" userId="e018eab6aa81376f" providerId="LiveId" clId="{BAE09C82-FA7D-43D5-97DC-2410950AFBF7}" dt="2024-11-02T01:14:15.600" v="45074" actId="1035"/>
          <ac:spMkLst>
            <pc:docMk/>
            <pc:sldMk cId="668243758" sldId="279"/>
            <ac:spMk id="2" creationId="{651878CA-34EF-24FC-519D-0193A1D2F580}"/>
          </ac:spMkLst>
        </pc:spChg>
        <pc:spChg chg="del">
          <ac:chgData name="Lourenço Mourão" userId="e018eab6aa81376f" providerId="LiveId" clId="{BAE09C82-FA7D-43D5-97DC-2410950AFBF7}" dt="2024-10-29T19:36:31.553" v="23543" actId="478"/>
          <ac:spMkLst>
            <pc:docMk/>
            <pc:sldMk cId="668243758" sldId="279"/>
            <ac:spMk id="2" creationId="{8DAF7A07-CFBE-0AF1-2B25-98475A77A77E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3" creationId="{8BB88EA7-073F-11AC-2741-C297B0651575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4" creationId="{516B7E61-94E2-B3AB-DFFB-1D3F9D9B671E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5" creationId="{D9D341CA-A4F6-57F8-D234-6E9137A00FB0}"/>
          </ac:spMkLst>
        </pc:spChg>
        <pc:spChg chg="add del mod">
          <ac:chgData name="Lourenço Mourão" userId="e018eab6aa81376f" providerId="LiveId" clId="{BAE09C82-FA7D-43D5-97DC-2410950AFBF7}" dt="2024-10-29T19:38:04.961" v="23586" actId="478"/>
          <ac:spMkLst>
            <pc:docMk/>
            <pc:sldMk cId="668243758" sldId="279"/>
            <ac:spMk id="6" creationId="{9E4E8CA6-1185-9B9E-A623-C06BBD421552}"/>
          </ac:spMkLst>
        </pc:spChg>
        <pc:spChg chg="add del mod">
          <ac:chgData name="Lourenço Mourão" userId="e018eab6aa81376f" providerId="LiveId" clId="{BAE09C82-FA7D-43D5-97DC-2410950AFBF7}" dt="2024-10-29T19:38:04.961" v="23586" actId="478"/>
          <ac:spMkLst>
            <pc:docMk/>
            <pc:sldMk cId="668243758" sldId="279"/>
            <ac:spMk id="7" creationId="{62FEC9B6-A18A-E088-686A-CBEA66344BE1}"/>
          </ac:spMkLst>
        </pc:spChg>
        <pc:spChg chg="mod">
          <ac:chgData name="Lourenço Mourão" userId="e018eab6aa81376f" providerId="LiveId" clId="{BAE09C82-FA7D-43D5-97DC-2410950AFBF7}" dt="2024-11-01T18:10:29.951" v="41089" actId="1035"/>
          <ac:spMkLst>
            <pc:docMk/>
            <pc:sldMk cId="668243758" sldId="279"/>
            <ac:spMk id="8" creationId="{F8C5BB43-B5F7-5F2F-02C5-EC2CF85DD20F}"/>
          </ac:spMkLst>
        </pc:spChg>
        <pc:spChg chg="add mod">
          <ac:chgData name="Lourenço Mourão" userId="e018eab6aa81376f" providerId="LiveId" clId="{BAE09C82-FA7D-43D5-97DC-2410950AFBF7}" dt="2024-11-02T01:14:15.600" v="45074" actId="1035"/>
          <ac:spMkLst>
            <pc:docMk/>
            <pc:sldMk cId="668243758" sldId="279"/>
            <ac:spMk id="9" creationId="{BEF3976F-BE33-3D1A-FD93-B6E4F162AC3B}"/>
          </ac:spMkLst>
        </pc:spChg>
        <pc:spChg chg="add mod">
          <ac:chgData name="Lourenço Mourão" userId="e018eab6aa81376f" providerId="LiveId" clId="{BAE09C82-FA7D-43D5-97DC-2410950AFBF7}" dt="2024-11-02T01:14:15.600" v="45074" actId="1035"/>
          <ac:spMkLst>
            <pc:docMk/>
            <pc:sldMk cId="668243758" sldId="279"/>
            <ac:spMk id="10" creationId="{29BBB890-77B3-2A2C-39FF-639B77F694EA}"/>
          </ac:spMkLst>
        </pc:spChg>
        <pc:spChg chg="add del mod">
          <ac:chgData name="Lourenço Mourão" userId="e018eab6aa81376f" providerId="LiveId" clId="{BAE09C82-FA7D-43D5-97DC-2410950AFBF7}" dt="2024-10-29T19:38:49.240" v="23650"/>
          <ac:spMkLst>
            <pc:docMk/>
            <pc:sldMk cId="668243758" sldId="279"/>
            <ac:spMk id="11" creationId="{FF9AC5BB-50FA-E32F-C97C-CDBD4C9D08C8}"/>
          </ac:spMkLst>
        </pc:spChg>
        <pc:spChg chg="add mod">
          <ac:chgData name="Lourenço Mourão" userId="e018eab6aa81376f" providerId="LiveId" clId="{BAE09C82-FA7D-43D5-97DC-2410950AFBF7}" dt="2024-11-02T01:14:15.600" v="45074" actId="1035"/>
          <ac:spMkLst>
            <pc:docMk/>
            <pc:sldMk cId="668243758" sldId="279"/>
            <ac:spMk id="12" creationId="{139CA851-7B1A-3BD2-2AAE-075D6A8997E7}"/>
          </ac:spMkLst>
        </pc:spChg>
        <pc:spChg chg="add del mod">
          <ac:chgData name="Lourenço Mourão" userId="e018eab6aa81376f" providerId="LiveId" clId="{BAE09C82-FA7D-43D5-97DC-2410950AFBF7}" dt="2024-11-02T00:14:36.723" v="44775" actId="478"/>
          <ac:spMkLst>
            <pc:docMk/>
            <pc:sldMk cId="668243758" sldId="279"/>
            <ac:spMk id="13" creationId="{1EE68964-F895-7132-8D4D-F61BFE6F362F}"/>
          </ac:spMkLst>
        </pc:spChg>
        <pc:spChg chg="add del mod">
          <ac:chgData name="Lourenço Mourão" userId="e018eab6aa81376f" providerId="LiveId" clId="{BAE09C82-FA7D-43D5-97DC-2410950AFBF7}" dt="2024-11-02T00:14:34.300" v="44774" actId="478"/>
          <ac:spMkLst>
            <pc:docMk/>
            <pc:sldMk cId="668243758" sldId="279"/>
            <ac:spMk id="14" creationId="{6733230A-DE37-DA4D-EF99-224AF9C6A505}"/>
          </ac:spMkLst>
        </pc:spChg>
        <pc:spChg chg="add del mod">
          <ac:chgData name="Lourenço Mourão" userId="e018eab6aa81376f" providerId="LiveId" clId="{BAE09C82-FA7D-43D5-97DC-2410950AFBF7}" dt="2024-11-02T00:30:48.970" v="44886" actId="478"/>
          <ac:spMkLst>
            <pc:docMk/>
            <pc:sldMk cId="668243758" sldId="279"/>
            <ac:spMk id="15" creationId="{7724AA8A-D014-136C-69C6-B9EB8963E5D2}"/>
          </ac:spMkLst>
        </pc:spChg>
        <pc:spChg chg="add del mod">
          <ac:chgData name="Lourenço Mourão" userId="e018eab6aa81376f" providerId="LiveId" clId="{BAE09C82-FA7D-43D5-97DC-2410950AFBF7}" dt="2024-11-02T00:52:51.955" v="44893" actId="478"/>
          <ac:spMkLst>
            <pc:docMk/>
            <pc:sldMk cId="668243758" sldId="279"/>
            <ac:spMk id="16" creationId="{98690DE5-FBEC-40B7-D9DF-1DB2F6E46C55}"/>
          </ac:spMkLst>
        </pc:spChg>
        <pc:spChg chg="add mod">
          <ac:chgData name="Lourenço Mourão" userId="e018eab6aa81376f" providerId="LiveId" clId="{BAE09C82-FA7D-43D5-97DC-2410950AFBF7}" dt="2024-11-02T01:14:15.600" v="45074" actId="1035"/>
          <ac:spMkLst>
            <pc:docMk/>
            <pc:sldMk cId="668243758" sldId="279"/>
            <ac:spMk id="17" creationId="{C8AF4613-7C16-5CB5-B7C4-240DBD509F78}"/>
          </ac:spMkLst>
        </pc:spChg>
        <pc:spChg chg="add mod">
          <ac:chgData name="Lourenço Mourão" userId="e018eab6aa81376f" providerId="LiveId" clId="{BAE09C82-FA7D-43D5-97DC-2410950AFBF7}" dt="2024-11-02T01:12:45.905" v="45058" actId="1035"/>
          <ac:spMkLst>
            <pc:docMk/>
            <pc:sldMk cId="668243758" sldId="279"/>
            <ac:spMk id="18" creationId="{965A69D8-ACDF-2A14-A29E-7D1E2184D4F3}"/>
          </ac:spMkLst>
        </pc:spChg>
        <pc:spChg chg="add mod">
          <ac:chgData name="Lourenço Mourão" userId="e018eab6aa81376f" providerId="LiveId" clId="{BAE09C82-FA7D-43D5-97DC-2410950AFBF7}" dt="2024-11-02T01:12:45.905" v="45058" actId="1035"/>
          <ac:spMkLst>
            <pc:docMk/>
            <pc:sldMk cId="668243758" sldId="279"/>
            <ac:spMk id="19" creationId="{2517DD48-95D5-EA94-8612-671AAC98D6A9}"/>
          </ac:spMkLst>
        </pc:spChg>
        <pc:spChg chg="add del mod ord">
          <ac:chgData name="Lourenço Mourão" userId="e018eab6aa81376f" providerId="LiveId" clId="{BAE09C82-FA7D-43D5-97DC-2410950AFBF7}" dt="2024-11-02T00:12:58.533" v="44741" actId="478"/>
          <ac:spMkLst>
            <pc:docMk/>
            <pc:sldMk cId="668243758" sldId="279"/>
            <ac:spMk id="20" creationId="{13B4AEEF-C5C3-03ED-FDDE-453100A6EC23}"/>
          </ac:spMkLst>
        </pc:spChg>
        <pc:spChg chg="add mod ord">
          <ac:chgData name="Lourenço Mourão" userId="e018eab6aa81376f" providerId="LiveId" clId="{BAE09C82-FA7D-43D5-97DC-2410950AFBF7}" dt="2024-11-02T01:14:15.600" v="45074" actId="1035"/>
          <ac:spMkLst>
            <pc:docMk/>
            <pc:sldMk cId="668243758" sldId="279"/>
            <ac:spMk id="21" creationId="{5C233B4B-A088-54E5-988A-11204BA0DF05}"/>
          </ac:spMkLst>
        </pc:spChg>
        <pc:spChg chg="add mod">
          <ac:chgData name="Lourenço Mourão" userId="e018eab6aa81376f" providerId="LiveId" clId="{BAE09C82-FA7D-43D5-97DC-2410950AFBF7}" dt="2024-11-02T01:12:45.905" v="45058" actId="1035"/>
          <ac:spMkLst>
            <pc:docMk/>
            <pc:sldMk cId="668243758" sldId="279"/>
            <ac:spMk id="24" creationId="{0A057B0D-079E-25D7-8DB5-8C53636CA634}"/>
          </ac:spMkLst>
        </pc:spChg>
        <pc:spChg chg="add mod">
          <ac:chgData name="Lourenço Mourão" userId="e018eab6aa81376f" providerId="LiveId" clId="{BAE09C82-FA7D-43D5-97DC-2410950AFBF7}" dt="2024-11-02T01:12:45.905" v="45058" actId="1035"/>
          <ac:spMkLst>
            <pc:docMk/>
            <pc:sldMk cId="668243758" sldId="279"/>
            <ac:spMk id="27" creationId="{71F85281-D29D-8232-A6B6-57F2652D33E2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28" creationId="{7C3F409C-4AE7-1540-34A3-B4B26B598082}"/>
          </ac:spMkLst>
        </pc:spChg>
        <pc:spChg chg="add mod ord">
          <ac:chgData name="Lourenço Mourão" userId="e018eab6aa81376f" providerId="LiveId" clId="{BAE09C82-FA7D-43D5-97DC-2410950AFBF7}" dt="2024-11-02T01:14:22.969" v="45075" actId="166"/>
          <ac:spMkLst>
            <pc:docMk/>
            <pc:sldMk cId="668243758" sldId="279"/>
            <ac:spMk id="28" creationId="{DD5ADB73-61EB-0C13-24D2-1F66A3DB821F}"/>
          </ac:spMkLst>
        </pc:spChg>
        <pc:spChg chg="add mod ord">
          <ac:chgData name="Lourenço Mourão" userId="e018eab6aa81376f" providerId="LiveId" clId="{BAE09C82-FA7D-43D5-97DC-2410950AFBF7}" dt="2024-11-02T01:15:08.114" v="45078" actId="166"/>
          <ac:spMkLst>
            <pc:docMk/>
            <pc:sldMk cId="668243758" sldId="279"/>
            <ac:spMk id="29" creationId="{8997E04B-50AA-5DD3-7D33-E91C65DA07FA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32" creationId="{63AF21F1-8ECC-6AF9-C46C-5D588CA766AA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33" creationId="{92A38591-1927-A43D-91FC-4CA526110E3C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34" creationId="{9FE38519-5CA1-6549-3F07-38894FBB367A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35" creationId="{4F685DDE-CCD9-FC21-C410-C3E5B7A9EF27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36" creationId="{DF2555E5-F0E6-AF8D-0DF5-677862E77D04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37" creationId="{3978EBF0-EA94-A8FD-9F68-1FF2E8A1CF6C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38" creationId="{9A8176F1-D4E2-7EDC-A887-55ABD09DF3DB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39" creationId="{A7061592-C1E2-665E-7DF9-1F091F3D652A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40" creationId="{84986B2E-100F-36BC-9922-6847F8786712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41" creationId="{12362EE4-6B24-142B-9354-3DE17B473282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42" creationId="{A95BD9AB-473C-576A-6AF8-A364095CEAE4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51" creationId="{6674A95B-3B57-8883-5468-EBACE91545E2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52" creationId="{EA58F721-2BB2-4283-9F28-0577A6566CA4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53" creationId="{711F63FB-AA87-802D-5E59-CB0193343CC1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54" creationId="{11F9B944-2460-59E4-54B3-5DC6096A6FB3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55" creationId="{5D2AD02F-7D0C-C5C8-17C0-62690C403C30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56" creationId="{565678E4-2DFA-7E57-34B0-4E1E5D322BC0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72" creationId="{4172B311-297A-4DFC-8636-15E60AA98D3A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74" creationId="{B432C025-4A2E-F0E7-0ADA-3EA19AD881BF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75" creationId="{E2CB7F40-E2F4-49A8-7846-46A8C1951573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76" creationId="{A3BCE8E0-43A7-9CD0-4AA0-07A3970EAA5A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81" creationId="{BE39C0B7-071E-F329-CBDB-0ED310F57E04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82" creationId="{0A38BA63-649B-F771-870F-69A7EF6FC63F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83" creationId="{C32D62E4-8371-EFAE-4EDD-9722B2073DBC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84" creationId="{60F985F9-F407-E749-FFA1-CBE17545797B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86" creationId="{65372F52-88BF-F45D-D400-04FA0FC56F80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87" creationId="{57C0C98D-C875-6954-5D6C-30C1864917EE}"/>
          </ac:spMkLst>
        </pc:spChg>
        <pc:spChg chg="del">
          <ac:chgData name="Lourenço Mourão" userId="e018eab6aa81376f" providerId="LiveId" clId="{BAE09C82-FA7D-43D5-97DC-2410950AFBF7}" dt="2024-10-29T19:36:28.887" v="23542" actId="478"/>
          <ac:spMkLst>
            <pc:docMk/>
            <pc:sldMk cId="668243758" sldId="279"/>
            <ac:spMk id="88" creationId="{6F1480E3-0D29-48EE-C9F8-2CC8723B081F}"/>
          </ac:spMkLst>
        </pc:spChg>
        <pc:picChg chg="add mod">
          <ac:chgData name="Lourenço Mourão" userId="e018eab6aa81376f" providerId="LiveId" clId="{BAE09C82-FA7D-43D5-97DC-2410950AFBF7}" dt="2024-11-02T01:15:05.024" v="45077" actId="1582"/>
          <ac:picMkLst>
            <pc:docMk/>
            <pc:sldMk cId="668243758" sldId="279"/>
            <ac:picMk id="4" creationId="{080B854C-87E0-A61B-13A3-C5A4F57EFE59}"/>
          </ac:picMkLst>
        </pc:picChg>
        <pc:picChg chg="add mod ord">
          <ac:chgData name="Lourenço Mourão" userId="e018eab6aa81376f" providerId="LiveId" clId="{BAE09C82-FA7D-43D5-97DC-2410950AFBF7}" dt="2024-11-02T01:12:45.905" v="45058" actId="1035"/>
          <ac:picMkLst>
            <pc:docMk/>
            <pc:sldMk cId="668243758" sldId="279"/>
            <ac:picMk id="6" creationId="{B18B8A32-9F12-D61B-6638-02194C788A81}"/>
          </ac:picMkLst>
        </pc:picChg>
        <pc:picChg chg="add mod">
          <ac:chgData name="Lourenço Mourão" userId="e018eab6aa81376f" providerId="LiveId" clId="{BAE09C82-FA7D-43D5-97DC-2410950AFBF7}" dt="2024-11-02T01:12:45.905" v="45058" actId="1035"/>
          <ac:picMkLst>
            <pc:docMk/>
            <pc:sldMk cId="668243758" sldId="279"/>
            <ac:picMk id="11" creationId="{FC241684-75A5-E19F-EBB1-4AEFC3BE48B0}"/>
          </ac:picMkLst>
        </pc:picChg>
        <pc:picChg chg="add mod">
          <ac:chgData name="Lourenço Mourão" userId="e018eab6aa81376f" providerId="LiveId" clId="{BAE09C82-FA7D-43D5-97DC-2410950AFBF7}" dt="2024-11-02T01:12:45.905" v="45058" actId="1035"/>
          <ac:picMkLst>
            <pc:docMk/>
            <pc:sldMk cId="668243758" sldId="279"/>
            <ac:picMk id="23" creationId="{20B0D692-C466-9D20-D0DD-7725B5768D0C}"/>
          </ac:picMkLst>
        </pc:picChg>
        <pc:picChg chg="add del">
          <ac:chgData name="Lourenço Mourão" userId="e018eab6aa81376f" providerId="LiveId" clId="{BAE09C82-FA7D-43D5-97DC-2410950AFBF7}" dt="2024-11-02T01:10:42.715" v="44973" actId="478"/>
          <ac:picMkLst>
            <pc:docMk/>
            <pc:sldMk cId="668243758" sldId="279"/>
            <ac:picMk id="26" creationId="{C08AD7F8-11E5-EF12-4627-04CA668A54FD}"/>
          </ac:picMkLst>
        </pc:picChg>
        <pc:cxnChg chg="del">
          <ac:chgData name="Lourenço Mourão" userId="e018eab6aa81376f" providerId="LiveId" clId="{BAE09C82-FA7D-43D5-97DC-2410950AFBF7}" dt="2024-10-29T19:36:28.887" v="23542" actId="478"/>
          <ac:cxnSpMkLst>
            <pc:docMk/>
            <pc:sldMk cId="668243758" sldId="279"/>
            <ac:cxnSpMk id="47" creationId="{81A4774C-2C38-EC85-1E91-AD12FDCCAFC5}"/>
          </ac:cxnSpMkLst>
        </pc:cxnChg>
        <pc:cxnChg chg="del">
          <ac:chgData name="Lourenço Mourão" userId="e018eab6aa81376f" providerId="LiveId" clId="{BAE09C82-FA7D-43D5-97DC-2410950AFBF7}" dt="2024-10-29T19:36:28.887" v="23542" actId="478"/>
          <ac:cxnSpMkLst>
            <pc:docMk/>
            <pc:sldMk cId="668243758" sldId="279"/>
            <ac:cxnSpMk id="48" creationId="{339EC85F-3D99-87BA-33B1-8E5CBE1C7A9F}"/>
          </ac:cxnSpMkLst>
        </pc:cxnChg>
        <pc:cxnChg chg="del">
          <ac:chgData name="Lourenço Mourão" userId="e018eab6aa81376f" providerId="LiveId" clId="{BAE09C82-FA7D-43D5-97DC-2410950AFBF7}" dt="2024-10-29T19:36:28.887" v="23542" actId="478"/>
          <ac:cxnSpMkLst>
            <pc:docMk/>
            <pc:sldMk cId="668243758" sldId="279"/>
            <ac:cxnSpMk id="49" creationId="{7D6F30C5-551B-354E-736D-5F26D6B8A2EF}"/>
          </ac:cxnSpMkLst>
        </pc:cxnChg>
        <pc:cxnChg chg="del">
          <ac:chgData name="Lourenço Mourão" userId="e018eab6aa81376f" providerId="LiveId" clId="{BAE09C82-FA7D-43D5-97DC-2410950AFBF7}" dt="2024-10-29T19:36:28.887" v="23542" actId="478"/>
          <ac:cxnSpMkLst>
            <pc:docMk/>
            <pc:sldMk cId="668243758" sldId="279"/>
            <ac:cxnSpMk id="50" creationId="{0D2B8B63-88A0-BF2E-AB69-269C5AEE25E9}"/>
          </ac:cxnSpMkLst>
        </pc:cxnChg>
        <pc:cxnChg chg="del">
          <ac:chgData name="Lourenço Mourão" userId="e018eab6aa81376f" providerId="LiveId" clId="{BAE09C82-FA7D-43D5-97DC-2410950AFBF7}" dt="2024-10-29T19:36:28.887" v="23542" actId="478"/>
          <ac:cxnSpMkLst>
            <pc:docMk/>
            <pc:sldMk cId="668243758" sldId="279"/>
            <ac:cxnSpMk id="78" creationId="{A73C2867-B64D-009A-1FDB-9EA0ADC05063}"/>
          </ac:cxnSpMkLst>
        </pc:cxnChg>
        <pc:cxnChg chg="del">
          <ac:chgData name="Lourenço Mourão" userId="e018eab6aa81376f" providerId="LiveId" clId="{BAE09C82-FA7D-43D5-97DC-2410950AFBF7}" dt="2024-10-29T19:36:28.887" v="23542" actId="478"/>
          <ac:cxnSpMkLst>
            <pc:docMk/>
            <pc:sldMk cId="668243758" sldId="279"/>
            <ac:cxnSpMk id="80" creationId="{5D61071A-8E75-86A1-1AB3-7E11917C4DFF}"/>
          </ac:cxnSpMkLst>
        </pc:cxnChg>
      </pc:sldChg>
      <pc:sldChg chg="add del">
        <pc:chgData name="Lourenço Mourão" userId="e018eab6aa81376f" providerId="LiveId" clId="{BAE09C82-FA7D-43D5-97DC-2410950AFBF7}" dt="2024-10-29T18:18:29.518" v="20932" actId="47"/>
        <pc:sldMkLst>
          <pc:docMk/>
          <pc:sldMk cId="3911465187" sldId="279"/>
        </pc:sldMkLst>
      </pc:sldChg>
      <pc:sldChg chg="addSp delSp modSp add mod modNotesTx">
        <pc:chgData name="Lourenço Mourão" userId="e018eab6aa81376f" providerId="LiveId" clId="{BAE09C82-FA7D-43D5-97DC-2410950AFBF7}" dt="2024-11-11T16:04:02.631" v="70731" actId="20577"/>
        <pc:sldMkLst>
          <pc:docMk/>
          <pc:sldMk cId="2271292596" sldId="280"/>
        </pc:sldMkLst>
        <pc:spChg chg="add mod">
          <ac:chgData name="Lourenço Mourão" userId="e018eab6aa81376f" providerId="LiveId" clId="{BAE09C82-FA7D-43D5-97DC-2410950AFBF7}" dt="2024-11-02T03:26:48.954" v="48357" actId="1035"/>
          <ac:spMkLst>
            <pc:docMk/>
            <pc:sldMk cId="2271292596" sldId="280"/>
            <ac:spMk id="2" creationId="{C9CA8018-4F41-FCD5-1319-922DA7A2A9E1}"/>
          </ac:spMkLst>
        </pc:spChg>
        <pc:spChg chg="add del mod">
          <ac:chgData name="Lourenço Mourão" userId="e018eab6aa81376f" providerId="LiveId" clId="{BAE09C82-FA7D-43D5-97DC-2410950AFBF7}" dt="2024-10-30T02:26:07.004" v="33286" actId="478"/>
          <ac:spMkLst>
            <pc:docMk/>
            <pc:sldMk cId="2271292596" sldId="280"/>
            <ac:spMk id="3" creationId="{AA62453D-FB5E-AC69-0C13-DE14E9A898D0}"/>
          </ac:spMkLst>
        </pc:spChg>
        <pc:spChg chg="add mod">
          <ac:chgData name="Lourenço Mourão" userId="e018eab6aa81376f" providerId="LiveId" clId="{BAE09C82-FA7D-43D5-97DC-2410950AFBF7}" dt="2024-11-02T03:26:48.954" v="48357" actId="1035"/>
          <ac:spMkLst>
            <pc:docMk/>
            <pc:sldMk cId="2271292596" sldId="280"/>
            <ac:spMk id="4" creationId="{3DF0CC60-75E5-1647-DB54-C09C15B76814}"/>
          </ac:spMkLst>
        </pc:spChg>
        <pc:spChg chg="add del mod">
          <ac:chgData name="Lourenço Mourão" userId="e018eab6aa81376f" providerId="LiveId" clId="{BAE09C82-FA7D-43D5-97DC-2410950AFBF7}" dt="2024-11-02T01:16:06.892" v="45105" actId="478"/>
          <ac:spMkLst>
            <pc:docMk/>
            <pc:sldMk cId="2271292596" sldId="280"/>
            <ac:spMk id="5" creationId="{E1160CC3-4284-46A5-9D29-DB490DFFAE52}"/>
          </ac:spMkLst>
        </pc:spChg>
        <pc:spChg chg="add del mod">
          <ac:chgData name="Lourenço Mourão" userId="e018eab6aa81376f" providerId="LiveId" clId="{BAE09C82-FA7D-43D5-97DC-2410950AFBF7}" dt="2024-10-30T03:11:27.345" v="34589" actId="478"/>
          <ac:spMkLst>
            <pc:docMk/>
            <pc:sldMk cId="2271292596" sldId="280"/>
            <ac:spMk id="6" creationId="{6C60193A-EA70-4675-0968-304E47178737}"/>
          </ac:spMkLst>
        </pc:spChg>
        <pc:spChg chg="add del mod">
          <ac:chgData name="Lourenço Mourão" userId="e018eab6aa81376f" providerId="LiveId" clId="{BAE09C82-FA7D-43D5-97DC-2410950AFBF7}" dt="2024-10-30T02:49:31.627" v="33913" actId="478"/>
          <ac:spMkLst>
            <pc:docMk/>
            <pc:sldMk cId="2271292596" sldId="280"/>
            <ac:spMk id="7" creationId="{8B214C55-50C6-6EFE-296F-1FF76D9AFBD8}"/>
          </ac:spMkLst>
        </pc:spChg>
        <pc:spChg chg="mod">
          <ac:chgData name="Lourenço Mourão" userId="e018eab6aa81376f" providerId="LiveId" clId="{BAE09C82-FA7D-43D5-97DC-2410950AFBF7}" dt="2024-11-02T01:16:23.086" v="45162" actId="1076"/>
          <ac:spMkLst>
            <pc:docMk/>
            <pc:sldMk cId="2271292596" sldId="280"/>
            <ac:spMk id="8" creationId="{14137D67-7232-D5A1-1AF9-7FC5C09D08E3}"/>
          </ac:spMkLst>
        </pc:spChg>
        <pc:spChg chg="del">
          <ac:chgData name="Lourenço Mourão" userId="e018eab6aa81376f" providerId="LiveId" clId="{BAE09C82-FA7D-43D5-97DC-2410950AFBF7}" dt="2024-10-29T19:41:40.899" v="23961" actId="478"/>
          <ac:spMkLst>
            <pc:docMk/>
            <pc:sldMk cId="2271292596" sldId="280"/>
            <ac:spMk id="9" creationId="{CB15529F-5321-020D-BC05-C3BD978AE3FF}"/>
          </ac:spMkLst>
        </pc:spChg>
        <pc:spChg chg="del">
          <ac:chgData name="Lourenço Mourão" userId="e018eab6aa81376f" providerId="LiveId" clId="{BAE09C82-FA7D-43D5-97DC-2410950AFBF7}" dt="2024-10-29T19:41:40.899" v="23961" actId="478"/>
          <ac:spMkLst>
            <pc:docMk/>
            <pc:sldMk cId="2271292596" sldId="280"/>
            <ac:spMk id="10" creationId="{164B43A3-B7EE-1D8F-F4DC-1495993871AF}"/>
          </ac:spMkLst>
        </pc:spChg>
        <pc:spChg chg="add del mod">
          <ac:chgData name="Lourenço Mourão" userId="e018eab6aa81376f" providerId="LiveId" clId="{BAE09C82-FA7D-43D5-97DC-2410950AFBF7}" dt="2024-11-02T01:16:06.892" v="45105" actId="478"/>
          <ac:spMkLst>
            <pc:docMk/>
            <pc:sldMk cId="2271292596" sldId="280"/>
            <ac:spMk id="11" creationId="{4590FA00-16AA-5FE5-8C26-AED97F98E327}"/>
          </ac:spMkLst>
        </pc:spChg>
        <pc:spChg chg="del">
          <ac:chgData name="Lourenço Mourão" userId="e018eab6aa81376f" providerId="LiveId" clId="{BAE09C82-FA7D-43D5-97DC-2410950AFBF7}" dt="2024-10-29T19:41:40.899" v="23961" actId="478"/>
          <ac:spMkLst>
            <pc:docMk/>
            <pc:sldMk cId="2271292596" sldId="280"/>
            <ac:spMk id="12" creationId="{430DF94D-FE03-9011-8CB0-775081B505E1}"/>
          </ac:spMkLst>
        </pc:spChg>
        <pc:spChg chg="del">
          <ac:chgData name="Lourenço Mourão" userId="e018eab6aa81376f" providerId="LiveId" clId="{BAE09C82-FA7D-43D5-97DC-2410950AFBF7}" dt="2024-10-29T19:41:40.899" v="23961" actId="478"/>
          <ac:spMkLst>
            <pc:docMk/>
            <pc:sldMk cId="2271292596" sldId="280"/>
            <ac:spMk id="13" creationId="{F4A15B3D-7F7C-D046-FE01-DF9008862C80}"/>
          </ac:spMkLst>
        </pc:spChg>
        <pc:spChg chg="del">
          <ac:chgData name="Lourenço Mourão" userId="e018eab6aa81376f" providerId="LiveId" clId="{BAE09C82-FA7D-43D5-97DC-2410950AFBF7}" dt="2024-10-29T19:41:40.899" v="23961" actId="478"/>
          <ac:spMkLst>
            <pc:docMk/>
            <pc:sldMk cId="2271292596" sldId="280"/>
            <ac:spMk id="14" creationId="{AEE91477-46DF-74C1-B1A9-EF01CFF6429D}"/>
          </ac:spMkLst>
        </pc:spChg>
        <pc:spChg chg="del">
          <ac:chgData name="Lourenço Mourão" userId="e018eab6aa81376f" providerId="LiveId" clId="{BAE09C82-FA7D-43D5-97DC-2410950AFBF7}" dt="2024-10-29T19:41:40.899" v="23961" actId="478"/>
          <ac:spMkLst>
            <pc:docMk/>
            <pc:sldMk cId="2271292596" sldId="280"/>
            <ac:spMk id="15" creationId="{F414E881-FC48-280C-7ED4-6006C4642D1F}"/>
          </ac:spMkLst>
        </pc:spChg>
        <pc:spChg chg="del">
          <ac:chgData name="Lourenço Mourão" userId="e018eab6aa81376f" providerId="LiveId" clId="{BAE09C82-FA7D-43D5-97DC-2410950AFBF7}" dt="2024-10-29T19:41:40.899" v="23961" actId="478"/>
          <ac:spMkLst>
            <pc:docMk/>
            <pc:sldMk cId="2271292596" sldId="280"/>
            <ac:spMk id="16" creationId="{C458B970-8797-6319-9FA4-B609712BC16D}"/>
          </ac:spMkLst>
        </pc:spChg>
        <pc:spChg chg="add del mod">
          <ac:chgData name="Lourenço Mourão" userId="e018eab6aa81376f" providerId="LiveId" clId="{BAE09C82-FA7D-43D5-97DC-2410950AFBF7}" dt="2024-10-30T03:23:19.253" v="35454" actId="478"/>
          <ac:spMkLst>
            <pc:docMk/>
            <pc:sldMk cId="2271292596" sldId="280"/>
            <ac:spMk id="17" creationId="{FDA7CE6A-FAE8-D961-B845-89FC2D9422DE}"/>
          </ac:spMkLst>
        </pc:spChg>
        <pc:spChg chg="add del mod">
          <ac:chgData name="Lourenço Mourão" userId="e018eab6aa81376f" providerId="LiveId" clId="{BAE09C82-FA7D-43D5-97DC-2410950AFBF7}" dt="2024-10-30T03:17:47.765" v="34922" actId="478"/>
          <ac:spMkLst>
            <pc:docMk/>
            <pc:sldMk cId="2271292596" sldId="280"/>
            <ac:spMk id="18" creationId="{CD4CB062-0A92-298E-1F48-C29DBFF7EF7A}"/>
          </ac:spMkLst>
        </pc:spChg>
        <pc:spChg chg="add del mod">
          <ac:chgData name="Lourenço Mourão" userId="e018eab6aa81376f" providerId="LiveId" clId="{BAE09C82-FA7D-43D5-97DC-2410950AFBF7}" dt="2024-10-30T03:21:11.068" v="35198" actId="478"/>
          <ac:spMkLst>
            <pc:docMk/>
            <pc:sldMk cId="2271292596" sldId="280"/>
            <ac:spMk id="19" creationId="{5B527C5C-3FED-6EF2-7588-3F84DBF15A44}"/>
          </ac:spMkLst>
        </pc:spChg>
        <pc:spChg chg="add del mod">
          <ac:chgData name="Lourenço Mourão" userId="e018eab6aa81376f" providerId="LiveId" clId="{BAE09C82-FA7D-43D5-97DC-2410950AFBF7}" dt="2024-10-30T02:44:52.190" v="33623" actId="478"/>
          <ac:spMkLst>
            <pc:docMk/>
            <pc:sldMk cId="2271292596" sldId="280"/>
            <ac:spMk id="20" creationId="{CCE15D85-4551-2F68-4625-1FF887151507}"/>
          </ac:spMkLst>
        </pc:spChg>
        <pc:spChg chg="add del mod">
          <ac:chgData name="Lourenço Mourão" userId="e018eab6aa81376f" providerId="LiveId" clId="{BAE09C82-FA7D-43D5-97DC-2410950AFBF7}" dt="2024-10-30T02:44:52.190" v="33623" actId="478"/>
          <ac:spMkLst>
            <pc:docMk/>
            <pc:sldMk cId="2271292596" sldId="280"/>
            <ac:spMk id="21" creationId="{554232C8-1DC5-2D0A-C4B2-99FD75A81692}"/>
          </ac:spMkLst>
        </pc:spChg>
        <pc:spChg chg="add del mod">
          <ac:chgData name="Lourenço Mourão" userId="e018eab6aa81376f" providerId="LiveId" clId="{BAE09C82-FA7D-43D5-97DC-2410950AFBF7}" dt="2024-10-30T02:44:52.190" v="33623" actId="478"/>
          <ac:spMkLst>
            <pc:docMk/>
            <pc:sldMk cId="2271292596" sldId="280"/>
            <ac:spMk id="22" creationId="{32289184-AADA-001E-D524-BD3D5753DCC8}"/>
          </ac:spMkLst>
        </pc:spChg>
        <pc:spChg chg="add del mod">
          <ac:chgData name="Lourenço Mourão" userId="e018eab6aa81376f" providerId="LiveId" clId="{BAE09C82-FA7D-43D5-97DC-2410950AFBF7}" dt="2024-10-30T02:44:52.190" v="33623" actId="478"/>
          <ac:spMkLst>
            <pc:docMk/>
            <pc:sldMk cId="2271292596" sldId="280"/>
            <ac:spMk id="23" creationId="{F3C703A9-AA86-3ADA-8C97-86980453B78C}"/>
          </ac:spMkLst>
        </pc:spChg>
        <pc:spChg chg="add del mod">
          <ac:chgData name="Lourenço Mourão" userId="e018eab6aa81376f" providerId="LiveId" clId="{BAE09C82-FA7D-43D5-97DC-2410950AFBF7}" dt="2024-10-30T02:44:52.190" v="33623" actId="478"/>
          <ac:spMkLst>
            <pc:docMk/>
            <pc:sldMk cId="2271292596" sldId="280"/>
            <ac:spMk id="24" creationId="{4EBE23F5-F9FB-E3C8-942E-BFE15DFB5D28}"/>
          </ac:spMkLst>
        </pc:spChg>
        <pc:spChg chg="add del mod">
          <ac:chgData name="Lourenço Mourão" userId="e018eab6aa81376f" providerId="LiveId" clId="{BAE09C82-FA7D-43D5-97DC-2410950AFBF7}" dt="2024-10-30T02:44:52.190" v="33623" actId="478"/>
          <ac:spMkLst>
            <pc:docMk/>
            <pc:sldMk cId="2271292596" sldId="280"/>
            <ac:spMk id="25" creationId="{52E21027-62C9-7444-EFCA-5BF452AF81B7}"/>
          </ac:spMkLst>
        </pc:spChg>
        <pc:spChg chg="add del mod">
          <ac:chgData name="Lourenço Mourão" userId="e018eab6aa81376f" providerId="LiveId" clId="{BAE09C82-FA7D-43D5-97DC-2410950AFBF7}" dt="2024-10-30T02:44:52.190" v="33623" actId="478"/>
          <ac:spMkLst>
            <pc:docMk/>
            <pc:sldMk cId="2271292596" sldId="280"/>
            <ac:spMk id="26" creationId="{EC6A5548-C297-5E5E-CE7B-ECB03015A487}"/>
          </ac:spMkLst>
        </pc:spChg>
        <pc:spChg chg="add del mod">
          <ac:chgData name="Lourenço Mourão" userId="e018eab6aa81376f" providerId="LiveId" clId="{BAE09C82-FA7D-43D5-97DC-2410950AFBF7}" dt="2024-10-30T02:44:52.190" v="33623" actId="478"/>
          <ac:spMkLst>
            <pc:docMk/>
            <pc:sldMk cId="2271292596" sldId="280"/>
            <ac:spMk id="27" creationId="{5FB533AE-BA50-2C93-6B8A-C57886FA0E45}"/>
          </ac:spMkLst>
        </pc:spChg>
        <pc:spChg chg="add mod">
          <ac:chgData name="Lourenço Mourão" userId="e018eab6aa81376f" providerId="LiveId" clId="{BAE09C82-FA7D-43D5-97DC-2410950AFBF7}" dt="2024-10-30T01:29:27.224" v="30708"/>
          <ac:spMkLst>
            <pc:docMk/>
            <pc:sldMk cId="2271292596" sldId="280"/>
            <ac:spMk id="28" creationId="{A03E0BC9-8225-3E40-F9DF-E2BEC5D2FCAB}"/>
          </ac:spMkLst>
        </pc:spChg>
        <pc:spChg chg="add del mod">
          <ac:chgData name="Lourenço Mourão" userId="e018eab6aa81376f" providerId="LiveId" clId="{BAE09C82-FA7D-43D5-97DC-2410950AFBF7}" dt="2024-10-30T02:44:52.190" v="33623" actId="478"/>
          <ac:spMkLst>
            <pc:docMk/>
            <pc:sldMk cId="2271292596" sldId="280"/>
            <ac:spMk id="29" creationId="{3AD61654-48E3-34DD-DDD2-E3E254A5F13C}"/>
          </ac:spMkLst>
        </pc:spChg>
        <pc:spChg chg="add del mod">
          <ac:chgData name="Lourenço Mourão" userId="e018eab6aa81376f" providerId="LiveId" clId="{BAE09C82-FA7D-43D5-97DC-2410950AFBF7}" dt="2024-10-30T02:44:52.190" v="33623" actId="478"/>
          <ac:spMkLst>
            <pc:docMk/>
            <pc:sldMk cId="2271292596" sldId="280"/>
            <ac:spMk id="30" creationId="{26000ED1-DB59-B2BD-B6FE-0344787D1EAE}"/>
          </ac:spMkLst>
        </pc:spChg>
        <pc:spChg chg="add del mod">
          <ac:chgData name="Lourenço Mourão" userId="e018eab6aa81376f" providerId="LiveId" clId="{BAE09C82-FA7D-43D5-97DC-2410950AFBF7}" dt="2024-10-30T02:44:52.190" v="33623" actId="478"/>
          <ac:spMkLst>
            <pc:docMk/>
            <pc:sldMk cId="2271292596" sldId="280"/>
            <ac:spMk id="31" creationId="{3DB44FAC-CDAD-1993-D167-DCEEBFE0200C}"/>
          </ac:spMkLst>
        </pc:spChg>
        <pc:spChg chg="add mod">
          <ac:chgData name="Lourenço Mourão" userId="e018eab6aa81376f" providerId="LiveId" clId="{BAE09C82-FA7D-43D5-97DC-2410950AFBF7}" dt="2024-10-30T01:29:27.224" v="30708"/>
          <ac:spMkLst>
            <pc:docMk/>
            <pc:sldMk cId="2271292596" sldId="280"/>
            <ac:spMk id="32" creationId="{20BD5236-3FB3-56B9-95E5-9644B645B882}"/>
          </ac:spMkLst>
        </pc:spChg>
        <pc:spChg chg="add mod">
          <ac:chgData name="Lourenço Mourão" userId="e018eab6aa81376f" providerId="LiveId" clId="{BAE09C82-FA7D-43D5-97DC-2410950AFBF7}" dt="2024-10-30T01:29:27.224" v="30708"/>
          <ac:spMkLst>
            <pc:docMk/>
            <pc:sldMk cId="2271292596" sldId="280"/>
            <ac:spMk id="33" creationId="{3FA96DCF-676A-1EBB-7FFE-1A7229108690}"/>
          </ac:spMkLst>
        </pc:spChg>
        <pc:spChg chg="add mod">
          <ac:chgData name="Lourenço Mourão" userId="e018eab6aa81376f" providerId="LiveId" clId="{BAE09C82-FA7D-43D5-97DC-2410950AFBF7}" dt="2024-10-30T01:29:27.224" v="30708"/>
          <ac:spMkLst>
            <pc:docMk/>
            <pc:sldMk cId="2271292596" sldId="280"/>
            <ac:spMk id="34" creationId="{DF382BB7-0ACA-36EB-3CFD-854871B1DDDD}"/>
          </ac:spMkLst>
        </pc:spChg>
        <pc:spChg chg="add mod">
          <ac:chgData name="Lourenço Mourão" userId="e018eab6aa81376f" providerId="LiveId" clId="{BAE09C82-FA7D-43D5-97DC-2410950AFBF7}" dt="2024-10-30T01:29:27.224" v="30708"/>
          <ac:spMkLst>
            <pc:docMk/>
            <pc:sldMk cId="2271292596" sldId="280"/>
            <ac:spMk id="35" creationId="{14217ED0-B4A6-AA3E-1102-2123332E790B}"/>
          </ac:spMkLst>
        </pc:spChg>
        <pc:spChg chg="add mod">
          <ac:chgData name="Lourenço Mourão" userId="e018eab6aa81376f" providerId="LiveId" clId="{BAE09C82-FA7D-43D5-97DC-2410950AFBF7}" dt="2024-10-30T01:29:27.224" v="30708"/>
          <ac:spMkLst>
            <pc:docMk/>
            <pc:sldMk cId="2271292596" sldId="280"/>
            <ac:spMk id="36" creationId="{2DB4088A-6FFB-517C-CB65-658021FFD250}"/>
          </ac:spMkLst>
        </pc:spChg>
        <pc:spChg chg="add mod">
          <ac:chgData name="Lourenço Mourão" userId="e018eab6aa81376f" providerId="LiveId" clId="{BAE09C82-FA7D-43D5-97DC-2410950AFBF7}" dt="2024-10-30T01:29:27.224" v="30708"/>
          <ac:spMkLst>
            <pc:docMk/>
            <pc:sldMk cId="2271292596" sldId="280"/>
            <ac:spMk id="37" creationId="{E3F0D99E-C9D7-7739-39CD-A00B1EC92C75}"/>
          </ac:spMkLst>
        </pc:spChg>
        <pc:spChg chg="add mod">
          <ac:chgData name="Lourenço Mourão" userId="e018eab6aa81376f" providerId="LiveId" clId="{BAE09C82-FA7D-43D5-97DC-2410950AFBF7}" dt="2024-10-30T01:29:27.224" v="30708"/>
          <ac:spMkLst>
            <pc:docMk/>
            <pc:sldMk cId="2271292596" sldId="280"/>
            <ac:spMk id="38" creationId="{54E90FDC-3A3C-0C3A-E6F6-FBAC31916659}"/>
          </ac:spMkLst>
        </pc:spChg>
        <pc:spChg chg="add mod">
          <ac:chgData name="Lourenço Mourão" userId="e018eab6aa81376f" providerId="LiveId" clId="{BAE09C82-FA7D-43D5-97DC-2410950AFBF7}" dt="2024-10-30T01:29:27.224" v="30708"/>
          <ac:spMkLst>
            <pc:docMk/>
            <pc:sldMk cId="2271292596" sldId="280"/>
            <ac:spMk id="39" creationId="{47FCBBEB-E254-43FF-C1CB-B95296DFC792}"/>
          </ac:spMkLst>
        </pc:spChg>
        <pc:spChg chg="add mod">
          <ac:chgData name="Lourenço Mourão" userId="e018eab6aa81376f" providerId="LiveId" clId="{BAE09C82-FA7D-43D5-97DC-2410950AFBF7}" dt="2024-10-30T01:29:27.224" v="30708"/>
          <ac:spMkLst>
            <pc:docMk/>
            <pc:sldMk cId="2271292596" sldId="280"/>
            <ac:spMk id="40" creationId="{DBDF8A40-1893-2F8F-3C5D-80B3816D4C7D}"/>
          </ac:spMkLst>
        </pc:spChg>
        <pc:spChg chg="add mod">
          <ac:chgData name="Lourenço Mourão" userId="e018eab6aa81376f" providerId="LiveId" clId="{BAE09C82-FA7D-43D5-97DC-2410950AFBF7}" dt="2024-10-30T01:29:27.224" v="30708"/>
          <ac:spMkLst>
            <pc:docMk/>
            <pc:sldMk cId="2271292596" sldId="280"/>
            <ac:spMk id="41" creationId="{A154A13D-F8FB-D0E9-13D1-7588060655F6}"/>
          </ac:spMkLst>
        </pc:spChg>
        <pc:spChg chg="add mod">
          <ac:chgData name="Lourenço Mourão" userId="e018eab6aa81376f" providerId="LiveId" clId="{BAE09C82-FA7D-43D5-97DC-2410950AFBF7}" dt="2024-10-30T01:29:27.224" v="30708"/>
          <ac:spMkLst>
            <pc:docMk/>
            <pc:sldMk cId="2271292596" sldId="280"/>
            <ac:spMk id="42" creationId="{A95DAFA2-9AC0-7C88-20A2-B9571CD569AD}"/>
          </ac:spMkLst>
        </pc:spChg>
        <pc:spChg chg="add del mod">
          <ac:chgData name="Lourenço Mourão" userId="e018eab6aa81376f" providerId="LiveId" clId="{BAE09C82-FA7D-43D5-97DC-2410950AFBF7}" dt="2024-10-30T02:44:52.190" v="33623" actId="478"/>
          <ac:spMkLst>
            <pc:docMk/>
            <pc:sldMk cId="2271292596" sldId="280"/>
            <ac:spMk id="43" creationId="{D0E9B963-53C9-462C-F45A-B71A0C9C8740}"/>
          </ac:spMkLst>
        </pc:spChg>
        <pc:spChg chg="add mod">
          <ac:chgData name="Lourenço Mourão" userId="e018eab6aa81376f" providerId="LiveId" clId="{BAE09C82-FA7D-43D5-97DC-2410950AFBF7}" dt="2024-10-30T01:29:27.224" v="30708"/>
          <ac:spMkLst>
            <pc:docMk/>
            <pc:sldMk cId="2271292596" sldId="280"/>
            <ac:spMk id="51" creationId="{C59323BF-4AF9-E00A-A427-54E4696FD551}"/>
          </ac:spMkLst>
        </pc:spChg>
        <pc:spChg chg="add mod">
          <ac:chgData name="Lourenço Mourão" userId="e018eab6aa81376f" providerId="LiveId" clId="{BAE09C82-FA7D-43D5-97DC-2410950AFBF7}" dt="2024-10-30T01:29:27.224" v="30708"/>
          <ac:spMkLst>
            <pc:docMk/>
            <pc:sldMk cId="2271292596" sldId="280"/>
            <ac:spMk id="52" creationId="{088D5DCF-2FD8-1649-4F65-BECBE9DDF7BA}"/>
          </ac:spMkLst>
        </pc:spChg>
        <pc:spChg chg="add mod">
          <ac:chgData name="Lourenço Mourão" userId="e018eab6aa81376f" providerId="LiveId" clId="{BAE09C82-FA7D-43D5-97DC-2410950AFBF7}" dt="2024-10-30T01:29:27.224" v="30708"/>
          <ac:spMkLst>
            <pc:docMk/>
            <pc:sldMk cId="2271292596" sldId="280"/>
            <ac:spMk id="53" creationId="{AF635260-1C8A-E399-15F7-B698CC41300B}"/>
          </ac:spMkLst>
        </pc:spChg>
        <pc:spChg chg="add mod">
          <ac:chgData name="Lourenço Mourão" userId="e018eab6aa81376f" providerId="LiveId" clId="{BAE09C82-FA7D-43D5-97DC-2410950AFBF7}" dt="2024-10-30T01:29:27.224" v="30708"/>
          <ac:spMkLst>
            <pc:docMk/>
            <pc:sldMk cId="2271292596" sldId="280"/>
            <ac:spMk id="54" creationId="{AEC6C3D4-130D-0908-4B02-33E2B817E0DB}"/>
          </ac:spMkLst>
        </pc:spChg>
        <pc:spChg chg="add del mod">
          <ac:chgData name="Lourenço Mourão" userId="e018eab6aa81376f" providerId="LiveId" clId="{BAE09C82-FA7D-43D5-97DC-2410950AFBF7}" dt="2024-10-30T02:44:52.190" v="33623" actId="478"/>
          <ac:spMkLst>
            <pc:docMk/>
            <pc:sldMk cId="2271292596" sldId="280"/>
            <ac:spMk id="56" creationId="{5F63695E-3969-99CB-5095-758996E02A95}"/>
          </ac:spMkLst>
        </pc:spChg>
        <pc:spChg chg="add del mod">
          <ac:chgData name="Lourenço Mourão" userId="e018eab6aa81376f" providerId="LiveId" clId="{BAE09C82-FA7D-43D5-97DC-2410950AFBF7}" dt="2024-10-30T02:44:52.190" v="33623" actId="478"/>
          <ac:spMkLst>
            <pc:docMk/>
            <pc:sldMk cId="2271292596" sldId="280"/>
            <ac:spMk id="57" creationId="{43CB93E1-DC6C-FB8B-7FA3-75C521FA1B8D}"/>
          </ac:spMkLst>
        </pc:spChg>
        <pc:spChg chg="add del mod">
          <ac:chgData name="Lourenço Mourão" userId="e018eab6aa81376f" providerId="LiveId" clId="{BAE09C82-FA7D-43D5-97DC-2410950AFBF7}" dt="2024-10-30T02:44:52.190" v="33623" actId="478"/>
          <ac:spMkLst>
            <pc:docMk/>
            <pc:sldMk cId="2271292596" sldId="280"/>
            <ac:spMk id="58" creationId="{D37B8C20-AA7E-3C8E-41D7-D62A5C7CB8C5}"/>
          </ac:spMkLst>
        </pc:spChg>
        <pc:spChg chg="add del mod">
          <ac:chgData name="Lourenço Mourão" userId="e018eab6aa81376f" providerId="LiveId" clId="{BAE09C82-FA7D-43D5-97DC-2410950AFBF7}" dt="2024-10-30T02:44:52.190" v="33623" actId="478"/>
          <ac:spMkLst>
            <pc:docMk/>
            <pc:sldMk cId="2271292596" sldId="280"/>
            <ac:spMk id="59" creationId="{95AC42EB-C63A-B74D-9765-E729353F54DC}"/>
          </ac:spMkLst>
        </pc:spChg>
        <pc:spChg chg="add mod">
          <ac:chgData name="Lourenço Mourão" userId="e018eab6aa81376f" providerId="LiveId" clId="{BAE09C82-FA7D-43D5-97DC-2410950AFBF7}" dt="2024-11-04T01:00:30.102" v="53730" actId="1036"/>
          <ac:spMkLst>
            <pc:docMk/>
            <pc:sldMk cId="2271292596" sldId="280"/>
            <ac:spMk id="60" creationId="{E1F118DC-71B8-2F20-E271-EBAC03008490}"/>
          </ac:spMkLst>
        </pc:spChg>
        <pc:spChg chg="add del mod">
          <ac:chgData name="Lourenço Mourão" userId="e018eab6aa81376f" providerId="LiveId" clId="{BAE09C82-FA7D-43D5-97DC-2410950AFBF7}" dt="2024-10-30T02:48:03.083" v="33822" actId="478"/>
          <ac:spMkLst>
            <pc:docMk/>
            <pc:sldMk cId="2271292596" sldId="280"/>
            <ac:spMk id="61" creationId="{935989A2-3D92-7D47-C107-E5DC28C80498}"/>
          </ac:spMkLst>
        </pc:spChg>
        <pc:spChg chg="add del mod">
          <ac:chgData name="Lourenço Mourão" userId="e018eab6aa81376f" providerId="LiveId" clId="{BAE09C82-FA7D-43D5-97DC-2410950AFBF7}" dt="2024-10-30T02:49:26.092" v="33911" actId="478"/>
          <ac:spMkLst>
            <pc:docMk/>
            <pc:sldMk cId="2271292596" sldId="280"/>
            <ac:spMk id="62" creationId="{5DF0540F-B991-FE08-5B65-D71FEAEAADD4}"/>
          </ac:spMkLst>
        </pc:spChg>
        <pc:spChg chg="add mod ord">
          <ac:chgData name="Lourenço Mourão" userId="e018eab6aa81376f" providerId="LiveId" clId="{BAE09C82-FA7D-43D5-97DC-2410950AFBF7}" dt="2024-11-02T03:26:48.954" v="48357" actId="1035"/>
          <ac:spMkLst>
            <pc:docMk/>
            <pc:sldMk cId="2271292596" sldId="280"/>
            <ac:spMk id="63" creationId="{9BDDE6DA-DF48-DD3E-0BFD-680F55236EEA}"/>
          </ac:spMkLst>
        </pc:spChg>
        <pc:spChg chg="add mod">
          <ac:chgData name="Lourenço Mourão" userId="e018eab6aa81376f" providerId="LiveId" clId="{BAE09C82-FA7D-43D5-97DC-2410950AFBF7}" dt="2024-11-02T03:26:48.954" v="48357" actId="1035"/>
          <ac:spMkLst>
            <pc:docMk/>
            <pc:sldMk cId="2271292596" sldId="280"/>
            <ac:spMk id="64" creationId="{986E8A22-E7DF-5560-F392-BAEEE7F5DE49}"/>
          </ac:spMkLst>
        </pc:spChg>
        <pc:spChg chg="add mod">
          <ac:chgData name="Lourenço Mourão" userId="e018eab6aa81376f" providerId="LiveId" clId="{BAE09C82-FA7D-43D5-97DC-2410950AFBF7}" dt="2024-11-04T01:00:30.102" v="53730" actId="1036"/>
          <ac:spMkLst>
            <pc:docMk/>
            <pc:sldMk cId="2271292596" sldId="280"/>
            <ac:spMk id="67" creationId="{2709D9E0-CDD0-AEE7-F909-6B2615D12A3C}"/>
          </ac:spMkLst>
        </pc:spChg>
        <pc:spChg chg="add del mod">
          <ac:chgData name="Lourenço Mourão" userId="e018eab6aa81376f" providerId="LiveId" clId="{BAE09C82-FA7D-43D5-97DC-2410950AFBF7}" dt="2024-10-30T02:50:20.193" v="33926" actId="478"/>
          <ac:spMkLst>
            <pc:docMk/>
            <pc:sldMk cId="2271292596" sldId="280"/>
            <ac:spMk id="68" creationId="{85DECFF5-804F-3513-7132-F8ED9F5C62C7}"/>
          </ac:spMkLst>
        </pc:spChg>
        <pc:spChg chg="add mod">
          <ac:chgData name="Lourenço Mourão" userId="e018eab6aa81376f" providerId="LiveId" clId="{BAE09C82-FA7D-43D5-97DC-2410950AFBF7}" dt="2024-10-30T02:50:08.735" v="33923" actId="1038"/>
          <ac:spMkLst>
            <pc:docMk/>
            <pc:sldMk cId="2271292596" sldId="280"/>
            <ac:spMk id="69" creationId="{BBE92127-2BCE-B471-C065-D10456AE9E01}"/>
          </ac:spMkLst>
        </pc:spChg>
        <pc:spChg chg="add del mod">
          <ac:chgData name="Lourenço Mourão" userId="e018eab6aa81376f" providerId="LiveId" clId="{BAE09C82-FA7D-43D5-97DC-2410950AFBF7}" dt="2024-10-30T02:55:11.830" v="34020" actId="478"/>
          <ac:spMkLst>
            <pc:docMk/>
            <pc:sldMk cId="2271292596" sldId="280"/>
            <ac:spMk id="70" creationId="{FACB3E87-D565-C808-5450-089BEEE392A7}"/>
          </ac:spMkLst>
        </pc:spChg>
        <pc:spChg chg="add del mod">
          <ac:chgData name="Lourenço Mourão" userId="e018eab6aa81376f" providerId="LiveId" clId="{BAE09C82-FA7D-43D5-97DC-2410950AFBF7}" dt="2024-10-30T02:55:11.830" v="34020" actId="478"/>
          <ac:spMkLst>
            <pc:docMk/>
            <pc:sldMk cId="2271292596" sldId="280"/>
            <ac:spMk id="71" creationId="{164C3E7A-04F0-728A-757D-7CCE2A5D5B81}"/>
          </ac:spMkLst>
        </pc:spChg>
        <pc:spChg chg="add del mod">
          <ac:chgData name="Lourenço Mourão" userId="e018eab6aa81376f" providerId="LiveId" clId="{BAE09C82-FA7D-43D5-97DC-2410950AFBF7}" dt="2024-10-30T02:55:11.830" v="34020" actId="478"/>
          <ac:spMkLst>
            <pc:docMk/>
            <pc:sldMk cId="2271292596" sldId="280"/>
            <ac:spMk id="72" creationId="{E819D555-5DC1-4E71-E94C-45B42DCF2A5D}"/>
          </ac:spMkLst>
        </pc:spChg>
        <pc:spChg chg="add del mod">
          <ac:chgData name="Lourenço Mourão" userId="e018eab6aa81376f" providerId="LiveId" clId="{BAE09C82-FA7D-43D5-97DC-2410950AFBF7}" dt="2024-10-30T02:51:36.125" v="33950" actId="478"/>
          <ac:spMkLst>
            <pc:docMk/>
            <pc:sldMk cId="2271292596" sldId="280"/>
            <ac:spMk id="73" creationId="{AD51FF7B-E9FE-0A15-7B39-034123224681}"/>
          </ac:spMkLst>
        </pc:spChg>
        <pc:spChg chg="add del mod">
          <ac:chgData name="Lourenço Mourão" userId="e018eab6aa81376f" providerId="LiveId" clId="{BAE09C82-FA7D-43D5-97DC-2410950AFBF7}" dt="2024-10-30T02:51:24.894" v="33944" actId="478"/>
          <ac:spMkLst>
            <pc:docMk/>
            <pc:sldMk cId="2271292596" sldId="280"/>
            <ac:spMk id="74" creationId="{3AB96253-F75C-3908-250C-71F8815C788A}"/>
          </ac:spMkLst>
        </pc:spChg>
        <pc:spChg chg="add del mod">
          <ac:chgData name="Lourenço Mourão" userId="e018eab6aa81376f" providerId="LiveId" clId="{BAE09C82-FA7D-43D5-97DC-2410950AFBF7}" dt="2024-10-30T02:51:36.125" v="33950" actId="478"/>
          <ac:spMkLst>
            <pc:docMk/>
            <pc:sldMk cId="2271292596" sldId="280"/>
            <ac:spMk id="75" creationId="{1CD50914-DDDA-E6AD-601F-3223C7D7EACA}"/>
          </ac:spMkLst>
        </pc:spChg>
        <pc:spChg chg="add mod">
          <ac:chgData name="Lourenço Mourão" userId="e018eab6aa81376f" providerId="LiveId" clId="{BAE09C82-FA7D-43D5-97DC-2410950AFBF7}" dt="2024-10-30T02:51:33.922" v="33948" actId="1076"/>
          <ac:spMkLst>
            <pc:docMk/>
            <pc:sldMk cId="2271292596" sldId="280"/>
            <ac:spMk id="76" creationId="{C37F16A4-8296-E58B-198B-3D1CA19C3D65}"/>
          </ac:spMkLst>
        </pc:spChg>
        <pc:spChg chg="add mod">
          <ac:chgData name="Lourenço Mourão" userId="e018eab6aa81376f" providerId="LiveId" clId="{BAE09C82-FA7D-43D5-97DC-2410950AFBF7}" dt="2024-10-30T02:51:33.922" v="33948" actId="1076"/>
          <ac:spMkLst>
            <pc:docMk/>
            <pc:sldMk cId="2271292596" sldId="280"/>
            <ac:spMk id="77" creationId="{F6E53F61-13BC-0223-E97E-E26C46EE6977}"/>
          </ac:spMkLst>
        </pc:spChg>
        <pc:spChg chg="add mod">
          <ac:chgData name="Lourenço Mourão" userId="e018eab6aa81376f" providerId="LiveId" clId="{BAE09C82-FA7D-43D5-97DC-2410950AFBF7}" dt="2024-10-30T02:51:33.922" v="33948" actId="1076"/>
          <ac:spMkLst>
            <pc:docMk/>
            <pc:sldMk cId="2271292596" sldId="280"/>
            <ac:spMk id="78" creationId="{5DE89FA4-71FC-F942-ED30-B923131BAC9E}"/>
          </ac:spMkLst>
        </pc:spChg>
        <pc:spChg chg="add del mod">
          <ac:chgData name="Lourenço Mourão" userId="e018eab6aa81376f" providerId="LiveId" clId="{BAE09C82-FA7D-43D5-97DC-2410950AFBF7}" dt="2024-10-30T02:55:11.830" v="34020" actId="478"/>
          <ac:spMkLst>
            <pc:docMk/>
            <pc:sldMk cId="2271292596" sldId="280"/>
            <ac:spMk id="79" creationId="{A6265039-D938-D8B9-99CF-ECF3B0733BCC}"/>
          </ac:spMkLst>
        </pc:spChg>
        <pc:spChg chg="add del mod">
          <ac:chgData name="Lourenço Mourão" userId="e018eab6aa81376f" providerId="LiveId" clId="{BAE09C82-FA7D-43D5-97DC-2410950AFBF7}" dt="2024-10-30T02:55:11.830" v="34020" actId="478"/>
          <ac:spMkLst>
            <pc:docMk/>
            <pc:sldMk cId="2271292596" sldId="280"/>
            <ac:spMk id="80" creationId="{F3206DAE-6C02-B7E3-95D6-0E226286E997}"/>
          </ac:spMkLst>
        </pc:spChg>
        <pc:spChg chg="add del mod">
          <ac:chgData name="Lourenço Mourão" userId="e018eab6aa81376f" providerId="LiveId" clId="{BAE09C82-FA7D-43D5-97DC-2410950AFBF7}" dt="2024-10-30T02:55:11.830" v="34020" actId="478"/>
          <ac:spMkLst>
            <pc:docMk/>
            <pc:sldMk cId="2271292596" sldId="280"/>
            <ac:spMk id="81" creationId="{47A9D52D-7D2C-E0B1-44D7-C625297D7EE0}"/>
          </ac:spMkLst>
        </pc:spChg>
        <pc:spChg chg="add del mod">
          <ac:chgData name="Lourenço Mourão" userId="e018eab6aa81376f" providerId="LiveId" clId="{BAE09C82-FA7D-43D5-97DC-2410950AFBF7}" dt="2024-10-30T02:55:11.830" v="34020" actId="478"/>
          <ac:spMkLst>
            <pc:docMk/>
            <pc:sldMk cId="2271292596" sldId="280"/>
            <ac:spMk id="82" creationId="{52C735AA-7B86-8617-E281-7B313CBE5404}"/>
          </ac:spMkLst>
        </pc:spChg>
        <pc:spChg chg="add mod">
          <ac:chgData name="Lourenço Mourão" userId="e018eab6aa81376f" providerId="LiveId" clId="{BAE09C82-FA7D-43D5-97DC-2410950AFBF7}" dt="2024-10-30T02:52:02.996" v="33958"/>
          <ac:spMkLst>
            <pc:docMk/>
            <pc:sldMk cId="2271292596" sldId="280"/>
            <ac:spMk id="83" creationId="{643463A0-77F8-1DEC-D53B-AA35319D9313}"/>
          </ac:spMkLst>
        </pc:spChg>
        <pc:spChg chg="add mod">
          <ac:chgData name="Lourenço Mourão" userId="e018eab6aa81376f" providerId="LiveId" clId="{BAE09C82-FA7D-43D5-97DC-2410950AFBF7}" dt="2024-10-30T02:52:02.996" v="33958"/>
          <ac:spMkLst>
            <pc:docMk/>
            <pc:sldMk cId="2271292596" sldId="280"/>
            <ac:spMk id="84" creationId="{AD4092F2-C260-17C7-84C2-213B8CBE2384}"/>
          </ac:spMkLst>
        </pc:spChg>
        <pc:spChg chg="add mod">
          <ac:chgData name="Lourenço Mourão" userId="e018eab6aa81376f" providerId="LiveId" clId="{BAE09C82-FA7D-43D5-97DC-2410950AFBF7}" dt="2024-10-30T02:52:02.996" v="33958"/>
          <ac:spMkLst>
            <pc:docMk/>
            <pc:sldMk cId="2271292596" sldId="280"/>
            <ac:spMk id="85" creationId="{DAB080E6-6F57-E3F1-1936-BD9F0278A999}"/>
          </ac:spMkLst>
        </pc:spChg>
        <pc:spChg chg="add del mod">
          <ac:chgData name="Lourenço Mourão" userId="e018eab6aa81376f" providerId="LiveId" clId="{BAE09C82-FA7D-43D5-97DC-2410950AFBF7}" dt="2024-10-30T02:55:11.830" v="34020" actId="478"/>
          <ac:spMkLst>
            <pc:docMk/>
            <pc:sldMk cId="2271292596" sldId="280"/>
            <ac:spMk id="86" creationId="{072C5595-D59D-9E07-BBC7-1961016899B6}"/>
          </ac:spMkLst>
        </pc:spChg>
        <pc:spChg chg="add del mod">
          <ac:chgData name="Lourenço Mourão" userId="e018eab6aa81376f" providerId="LiveId" clId="{BAE09C82-FA7D-43D5-97DC-2410950AFBF7}" dt="2024-10-30T02:55:11.830" v="34020" actId="478"/>
          <ac:spMkLst>
            <pc:docMk/>
            <pc:sldMk cId="2271292596" sldId="280"/>
            <ac:spMk id="87" creationId="{52E45A53-9810-62C2-E6D6-350A1D109AE4}"/>
          </ac:spMkLst>
        </pc:spChg>
        <pc:spChg chg="add del mod">
          <ac:chgData name="Lourenço Mourão" userId="e018eab6aa81376f" providerId="LiveId" clId="{BAE09C82-FA7D-43D5-97DC-2410950AFBF7}" dt="2024-10-30T02:55:11.830" v="34020" actId="478"/>
          <ac:spMkLst>
            <pc:docMk/>
            <pc:sldMk cId="2271292596" sldId="280"/>
            <ac:spMk id="88" creationId="{39BF6A75-BE65-84B9-16CA-4A3A8FDFA8F6}"/>
          </ac:spMkLst>
        </pc:spChg>
        <pc:spChg chg="add del mod">
          <ac:chgData name="Lourenço Mourão" userId="e018eab6aa81376f" providerId="LiveId" clId="{BAE09C82-FA7D-43D5-97DC-2410950AFBF7}" dt="2024-10-30T02:55:11.830" v="34020" actId="478"/>
          <ac:spMkLst>
            <pc:docMk/>
            <pc:sldMk cId="2271292596" sldId="280"/>
            <ac:spMk id="89" creationId="{44863FD8-8FA5-B382-1CED-7310B5A1F0BD}"/>
          </ac:spMkLst>
        </pc:spChg>
        <pc:spChg chg="add del mod">
          <ac:chgData name="Lourenço Mourão" userId="e018eab6aa81376f" providerId="LiveId" clId="{BAE09C82-FA7D-43D5-97DC-2410950AFBF7}" dt="2024-10-30T02:55:11.830" v="34020" actId="478"/>
          <ac:spMkLst>
            <pc:docMk/>
            <pc:sldMk cId="2271292596" sldId="280"/>
            <ac:spMk id="90" creationId="{D14671FC-CEB3-D8CC-B08D-715E31007FB1}"/>
          </ac:spMkLst>
        </pc:spChg>
        <pc:spChg chg="add del mod">
          <ac:chgData name="Lourenço Mourão" userId="e018eab6aa81376f" providerId="LiveId" clId="{BAE09C82-FA7D-43D5-97DC-2410950AFBF7}" dt="2024-10-30T02:55:11.830" v="34020" actId="478"/>
          <ac:spMkLst>
            <pc:docMk/>
            <pc:sldMk cId="2271292596" sldId="280"/>
            <ac:spMk id="91" creationId="{4D3BD35F-9397-F3A2-B288-CE0F32849C07}"/>
          </ac:spMkLst>
        </pc:spChg>
        <pc:spChg chg="add del mod">
          <ac:chgData name="Lourenço Mourão" userId="e018eab6aa81376f" providerId="LiveId" clId="{BAE09C82-FA7D-43D5-97DC-2410950AFBF7}" dt="2024-10-30T02:55:11.830" v="34020" actId="478"/>
          <ac:spMkLst>
            <pc:docMk/>
            <pc:sldMk cId="2271292596" sldId="280"/>
            <ac:spMk id="92" creationId="{49B3F3C9-C1E7-C68B-C4F3-193875DDEBEB}"/>
          </ac:spMkLst>
        </pc:spChg>
        <pc:spChg chg="add del mod">
          <ac:chgData name="Lourenço Mourão" userId="e018eab6aa81376f" providerId="LiveId" clId="{BAE09C82-FA7D-43D5-97DC-2410950AFBF7}" dt="2024-10-30T02:55:11.830" v="34020" actId="478"/>
          <ac:spMkLst>
            <pc:docMk/>
            <pc:sldMk cId="2271292596" sldId="280"/>
            <ac:spMk id="93" creationId="{73EBFDE4-E643-6EF6-4376-AED7E613CCC1}"/>
          </ac:spMkLst>
        </pc:spChg>
        <pc:spChg chg="add del mod">
          <ac:chgData name="Lourenço Mourão" userId="e018eab6aa81376f" providerId="LiveId" clId="{BAE09C82-FA7D-43D5-97DC-2410950AFBF7}" dt="2024-10-30T02:55:11.830" v="34020" actId="478"/>
          <ac:spMkLst>
            <pc:docMk/>
            <pc:sldMk cId="2271292596" sldId="280"/>
            <ac:spMk id="94" creationId="{B526C423-E02B-46A7-D7B8-AE41FB7B37F5}"/>
          </ac:spMkLst>
        </pc:spChg>
        <pc:spChg chg="add del mod">
          <ac:chgData name="Lourenço Mourão" userId="e018eab6aa81376f" providerId="LiveId" clId="{BAE09C82-FA7D-43D5-97DC-2410950AFBF7}" dt="2024-10-30T02:55:11.830" v="34020" actId="478"/>
          <ac:spMkLst>
            <pc:docMk/>
            <pc:sldMk cId="2271292596" sldId="280"/>
            <ac:spMk id="95" creationId="{A065BF07-2554-8C10-59F6-2ABE0835E1D6}"/>
          </ac:spMkLst>
        </pc:spChg>
        <pc:spChg chg="add mod ord">
          <ac:chgData name="Lourenço Mourão" userId="e018eab6aa81376f" providerId="LiveId" clId="{BAE09C82-FA7D-43D5-97DC-2410950AFBF7}" dt="2024-11-04T01:00:30.102" v="53730" actId="1036"/>
          <ac:spMkLst>
            <pc:docMk/>
            <pc:sldMk cId="2271292596" sldId="280"/>
            <ac:spMk id="98" creationId="{995E28EB-8C41-124B-F80F-10669D7A1668}"/>
          </ac:spMkLst>
        </pc:spChg>
        <pc:spChg chg="add mod">
          <ac:chgData name="Lourenço Mourão" userId="e018eab6aa81376f" providerId="LiveId" clId="{BAE09C82-FA7D-43D5-97DC-2410950AFBF7}" dt="2024-11-04T01:00:30.102" v="53730" actId="1036"/>
          <ac:spMkLst>
            <pc:docMk/>
            <pc:sldMk cId="2271292596" sldId="280"/>
            <ac:spMk id="99" creationId="{351FE969-1A7B-D73D-E933-DB1512134C1F}"/>
          </ac:spMkLst>
        </pc:spChg>
        <pc:spChg chg="add mod ord">
          <ac:chgData name="Lourenço Mourão" userId="e018eab6aa81376f" providerId="LiveId" clId="{BAE09C82-FA7D-43D5-97DC-2410950AFBF7}" dt="2024-11-04T01:00:30.102" v="53730" actId="1036"/>
          <ac:spMkLst>
            <pc:docMk/>
            <pc:sldMk cId="2271292596" sldId="280"/>
            <ac:spMk id="100" creationId="{8E3C407A-C1BB-95AD-703C-ECC8247F532C}"/>
          </ac:spMkLst>
        </pc:spChg>
        <pc:spChg chg="add mod ord">
          <ac:chgData name="Lourenço Mourão" userId="e018eab6aa81376f" providerId="LiveId" clId="{BAE09C82-FA7D-43D5-97DC-2410950AFBF7}" dt="2024-11-04T01:00:30.102" v="53730" actId="1036"/>
          <ac:spMkLst>
            <pc:docMk/>
            <pc:sldMk cId="2271292596" sldId="280"/>
            <ac:spMk id="101" creationId="{009A345E-1E62-B26D-4133-F1E1F0224EF1}"/>
          </ac:spMkLst>
        </pc:spChg>
        <pc:spChg chg="add del mod">
          <ac:chgData name="Lourenço Mourão" userId="e018eab6aa81376f" providerId="LiveId" clId="{BAE09C82-FA7D-43D5-97DC-2410950AFBF7}" dt="2024-11-02T01:16:06.892" v="45105" actId="478"/>
          <ac:spMkLst>
            <pc:docMk/>
            <pc:sldMk cId="2271292596" sldId="280"/>
            <ac:spMk id="106" creationId="{1E366B77-D770-220F-5680-8760569953E0}"/>
          </ac:spMkLst>
        </pc:spChg>
        <pc:spChg chg="add mod ord">
          <ac:chgData name="Lourenço Mourão" userId="e018eab6aa81376f" providerId="LiveId" clId="{BAE09C82-FA7D-43D5-97DC-2410950AFBF7}" dt="2024-11-02T03:26:48.954" v="48357" actId="1035"/>
          <ac:spMkLst>
            <pc:docMk/>
            <pc:sldMk cId="2271292596" sldId="280"/>
            <ac:spMk id="107" creationId="{1699F0C6-735B-C5D1-7812-56311A94C79B}"/>
          </ac:spMkLst>
        </pc:spChg>
        <pc:spChg chg="add mod ord">
          <ac:chgData name="Lourenço Mourão" userId="e018eab6aa81376f" providerId="LiveId" clId="{BAE09C82-FA7D-43D5-97DC-2410950AFBF7}" dt="2024-11-04T01:00:30.102" v="53730" actId="1036"/>
          <ac:spMkLst>
            <pc:docMk/>
            <pc:sldMk cId="2271292596" sldId="280"/>
            <ac:spMk id="112" creationId="{89396F8B-F415-29D9-0D98-705524C77BC4}"/>
          </ac:spMkLst>
        </pc:spChg>
        <pc:spChg chg="add del">
          <ac:chgData name="Lourenço Mourão" userId="e018eab6aa81376f" providerId="LiveId" clId="{BAE09C82-FA7D-43D5-97DC-2410950AFBF7}" dt="2024-10-30T03:24:37.827" v="35487" actId="11529"/>
          <ac:spMkLst>
            <pc:docMk/>
            <pc:sldMk cId="2271292596" sldId="280"/>
            <ac:spMk id="120" creationId="{1D86E3CF-18EC-0322-8FD4-3529B78E5479}"/>
          </ac:spMkLst>
        </pc:spChg>
        <pc:spChg chg="add del mod">
          <ac:chgData name="Lourenço Mourão" userId="e018eab6aa81376f" providerId="LiveId" clId="{BAE09C82-FA7D-43D5-97DC-2410950AFBF7}" dt="2024-10-30T03:25:39.440" v="35511" actId="478"/>
          <ac:spMkLst>
            <pc:docMk/>
            <pc:sldMk cId="2271292596" sldId="280"/>
            <ac:spMk id="121" creationId="{A8FD90A7-C0A7-B20F-B7CD-6DCD23AA79ED}"/>
          </ac:spMkLst>
        </pc:spChg>
        <pc:spChg chg="add del mod">
          <ac:chgData name="Lourenço Mourão" userId="e018eab6aa81376f" providerId="LiveId" clId="{BAE09C82-FA7D-43D5-97DC-2410950AFBF7}" dt="2024-11-02T01:16:06.892" v="45105" actId="478"/>
          <ac:spMkLst>
            <pc:docMk/>
            <pc:sldMk cId="2271292596" sldId="280"/>
            <ac:spMk id="122" creationId="{FF47D40D-2EA5-549A-DF9D-3312C950AF51}"/>
          </ac:spMkLst>
        </pc:spChg>
        <pc:picChg chg="add mod">
          <ac:chgData name="Lourenço Mourão" userId="e018eab6aa81376f" providerId="LiveId" clId="{BAE09C82-FA7D-43D5-97DC-2410950AFBF7}" dt="2024-11-04T01:00:30.102" v="53730" actId="1036"/>
          <ac:picMkLst>
            <pc:docMk/>
            <pc:sldMk cId="2271292596" sldId="280"/>
            <ac:picMk id="6" creationId="{221B8874-0B63-E096-3F31-7EE6C9BBF190}"/>
          </ac:picMkLst>
        </pc:picChg>
        <pc:picChg chg="add del mod modCrop">
          <ac:chgData name="Lourenço Mourão" userId="e018eab6aa81376f" providerId="LiveId" clId="{BAE09C82-FA7D-43D5-97DC-2410950AFBF7}" dt="2024-10-30T02:55:11.830" v="34020" actId="478"/>
          <ac:picMkLst>
            <pc:docMk/>
            <pc:sldMk cId="2271292596" sldId="280"/>
            <ac:picMk id="66" creationId="{E7272495-0BD8-B0C0-7A23-B36744294C38}"/>
          </ac:picMkLst>
        </pc:picChg>
        <pc:picChg chg="add del mod">
          <ac:chgData name="Lourenço Mourão" userId="e018eab6aa81376f" providerId="LiveId" clId="{BAE09C82-FA7D-43D5-97DC-2410950AFBF7}" dt="2024-11-02T01:18:40.810" v="45164" actId="478"/>
          <ac:picMkLst>
            <pc:docMk/>
            <pc:sldMk cId="2271292596" sldId="280"/>
            <ac:picMk id="97" creationId="{1226E999-8247-01D4-0946-89D4253ADA9B}"/>
          </ac:picMkLst>
        </pc:picChg>
        <pc:cxnChg chg="add del mod">
          <ac:chgData name="Lourenço Mourão" userId="e018eab6aa81376f" providerId="LiveId" clId="{BAE09C82-FA7D-43D5-97DC-2410950AFBF7}" dt="2024-10-30T02:44:52.190" v="33623" actId="478"/>
          <ac:cxnSpMkLst>
            <pc:docMk/>
            <pc:sldMk cId="2271292596" sldId="280"/>
            <ac:cxnSpMk id="44" creationId="{AEB55AD1-28F1-9B77-D876-8328618F8E57}"/>
          </ac:cxnSpMkLst>
        </pc:cxnChg>
        <pc:cxnChg chg="add del mod">
          <ac:chgData name="Lourenço Mourão" userId="e018eab6aa81376f" providerId="LiveId" clId="{BAE09C82-FA7D-43D5-97DC-2410950AFBF7}" dt="2024-10-30T02:44:52.190" v="33623" actId="478"/>
          <ac:cxnSpMkLst>
            <pc:docMk/>
            <pc:sldMk cId="2271292596" sldId="280"/>
            <ac:cxnSpMk id="45" creationId="{3A6F213B-8897-F275-117A-9EA4DD837714}"/>
          </ac:cxnSpMkLst>
        </pc:cxnChg>
        <pc:cxnChg chg="add del mod">
          <ac:chgData name="Lourenço Mourão" userId="e018eab6aa81376f" providerId="LiveId" clId="{BAE09C82-FA7D-43D5-97DC-2410950AFBF7}" dt="2024-10-30T02:44:52.190" v="33623" actId="478"/>
          <ac:cxnSpMkLst>
            <pc:docMk/>
            <pc:sldMk cId="2271292596" sldId="280"/>
            <ac:cxnSpMk id="46" creationId="{803B02C9-D7F4-1EA5-9EBF-C31691C8704A}"/>
          </ac:cxnSpMkLst>
        </pc:cxnChg>
        <pc:cxnChg chg="add mod">
          <ac:chgData name="Lourenço Mourão" userId="e018eab6aa81376f" providerId="LiveId" clId="{BAE09C82-FA7D-43D5-97DC-2410950AFBF7}" dt="2024-10-30T01:29:27.224" v="30708"/>
          <ac:cxnSpMkLst>
            <pc:docMk/>
            <pc:sldMk cId="2271292596" sldId="280"/>
            <ac:cxnSpMk id="47" creationId="{5A8AE05C-C364-8150-5CC7-0C9FE6AA5642}"/>
          </ac:cxnSpMkLst>
        </pc:cxnChg>
        <pc:cxnChg chg="add mod">
          <ac:chgData name="Lourenço Mourão" userId="e018eab6aa81376f" providerId="LiveId" clId="{BAE09C82-FA7D-43D5-97DC-2410950AFBF7}" dt="2024-10-30T01:29:27.224" v="30708"/>
          <ac:cxnSpMkLst>
            <pc:docMk/>
            <pc:sldMk cId="2271292596" sldId="280"/>
            <ac:cxnSpMk id="48" creationId="{8870A3E0-923F-7E5D-BF92-48C8A56B49BF}"/>
          </ac:cxnSpMkLst>
        </pc:cxnChg>
        <pc:cxnChg chg="add mod">
          <ac:chgData name="Lourenço Mourão" userId="e018eab6aa81376f" providerId="LiveId" clId="{BAE09C82-FA7D-43D5-97DC-2410950AFBF7}" dt="2024-10-30T01:29:27.224" v="30708"/>
          <ac:cxnSpMkLst>
            <pc:docMk/>
            <pc:sldMk cId="2271292596" sldId="280"/>
            <ac:cxnSpMk id="49" creationId="{D74C4FCD-3EF1-61C2-1028-277B50E071D1}"/>
          </ac:cxnSpMkLst>
        </pc:cxnChg>
        <pc:cxnChg chg="add mod">
          <ac:chgData name="Lourenço Mourão" userId="e018eab6aa81376f" providerId="LiveId" clId="{BAE09C82-FA7D-43D5-97DC-2410950AFBF7}" dt="2024-10-30T01:29:27.224" v="30708"/>
          <ac:cxnSpMkLst>
            <pc:docMk/>
            <pc:sldMk cId="2271292596" sldId="280"/>
            <ac:cxnSpMk id="50" creationId="{B68A6638-CCBC-736E-4350-FB92DB5B5D94}"/>
          </ac:cxnSpMkLst>
        </pc:cxnChg>
        <pc:cxnChg chg="add del mod">
          <ac:chgData name="Lourenço Mourão" userId="e018eab6aa81376f" providerId="LiveId" clId="{BAE09C82-FA7D-43D5-97DC-2410950AFBF7}" dt="2024-10-30T02:44:52.190" v="33623" actId="478"/>
          <ac:cxnSpMkLst>
            <pc:docMk/>
            <pc:sldMk cId="2271292596" sldId="280"/>
            <ac:cxnSpMk id="55" creationId="{E4C1603B-1F5F-6086-0F67-BF4CAC35304C}"/>
          </ac:cxnSpMkLst>
        </pc:cxnChg>
        <pc:cxnChg chg="add mod">
          <ac:chgData name="Lourenço Mourão" userId="e018eab6aa81376f" providerId="LiveId" clId="{BAE09C82-FA7D-43D5-97DC-2410950AFBF7}" dt="2024-11-04T01:00:30.102" v="53730" actId="1036"/>
          <ac:cxnSpMkLst>
            <pc:docMk/>
            <pc:sldMk cId="2271292596" sldId="280"/>
            <ac:cxnSpMk id="103" creationId="{658D6801-7291-4CD4-FECE-4F11A4B92563}"/>
          </ac:cxnSpMkLst>
        </pc:cxnChg>
        <pc:cxnChg chg="add mod">
          <ac:chgData name="Lourenço Mourão" userId="e018eab6aa81376f" providerId="LiveId" clId="{BAE09C82-FA7D-43D5-97DC-2410950AFBF7}" dt="2024-11-04T01:00:30.102" v="53730" actId="1036"/>
          <ac:cxnSpMkLst>
            <pc:docMk/>
            <pc:sldMk cId="2271292596" sldId="280"/>
            <ac:cxnSpMk id="109" creationId="{1E0CA77F-F519-1065-26EB-4EEE6C20DB09}"/>
          </ac:cxnSpMkLst>
        </pc:cxnChg>
        <pc:cxnChg chg="add del mod">
          <ac:chgData name="Lourenço Mourão" userId="e018eab6aa81376f" providerId="LiveId" clId="{BAE09C82-FA7D-43D5-97DC-2410950AFBF7}" dt="2024-10-30T03:18:14.380" v="34939" actId="11529"/>
          <ac:cxnSpMkLst>
            <pc:docMk/>
            <pc:sldMk cId="2271292596" sldId="280"/>
            <ac:cxnSpMk id="114" creationId="{A60925A7-7BAC-C7D3-C6B4-4715E1AA161D}"/>
          </ac:cxnSpMkLst>
        </pc:cxnChg>
        <pc:cxnChg chg="add mod">
          <ac:chgData name="Lourenço Mourão" userId="e018eab6aa81376f" providerId="LiveId" clId="{BAE09C82-FA7D-43D5-97DC-2410950AFBF7}" dt="2024-11-04T01:00:30.102" v="53730" actId="1036"/>
          <ac:cxnSpMkLst>
            <pc:docMk/>
            <pc:sldMk cId="2271292596" sldId="280"/>
            <ac:cxnSpMk id="117" creationId="{6D1BF24E-12AF-2E51-A3BB-C95323328EA2}"/>
          </ac:cxnSpMkLst>
        </pc:cxnChg>
      </pc:sldChg>
      <pc:sldChg chg="addSp delSp modSp add mod modNotesTx">
        <pc:chgData name="Lourenço Mourão" userId="e018eab6aa81376f" providerId="LiveId" clId="{BAE09C82-FA7D-43D5-97DC-2410950AFBF7}" dt="2024-11-11T16:04:06.121" v="70732" actId="20577"/>
        <pc:sldMkLst>
          <pc:docMk/>
          <pc:sldMk cId="1525922494" sldId="281"/>
        </pc:sldMkLst>
        <pc:spChg chg="del">
          <ac:chgData name="Lourenço Mourão" userId="e018eab6aa81376f" providerId="LiveId" clId="{BAE09C82-FA7D-43D5-97DC-2410950AFBF7}" dt="2024-10-30T03:38:36.922" v="36022" actId="478"/>
          <ac:spMkLst>
            <pc:docMk/>
            <pc:sldMk cId="1525922494" sldId="281"/>
            <ac:spMk id="2" creationId="{50B3BB6B-E06C-3741-0A50-90C6F4F06B9F}"/>
          </ac:spMkLst>
        </pc:spChg>
        <pc:spChg chg="add del mod">
          <ac:chgData name="Lourenço Mourão" userId="e018eab6aa81376f" providerId="LiveId" clId="{BAE09C82-FA7D-43D5-97DC-2410950AFBF7}" dt="2024-11-02T01:25:36.562" v="45325" actId="478"/>
          <ac:spMkLst>
            <pc:docMk/>
            <pc:sldMk cId="1525922494" sldId="281"/>
            <ac:spMk id="2" creationId="{E3D54A3F-D94F-FEE6-7E01-10DB4EDAC126}"/>
          </ac:spMkLst>
        </pc:spChg>
        <pc:spChg chg="add mod">
          <ac:chgData name="Lourenço Mourão" userId="e018eab6aa81376f" providerId="LiveId" clId="{BAE09C82-FA7D-43D5-97DC-2410950AFBF7}" dt="2024-11-02T01:28:34.324" v="45604" actId="1035"/>
          <ac:spMkLst>
            <pc:docMk/>
            <pc:sldMk cId="1525922494" sldId="281"/>
            <ac:spMk id="3" creationId="{6465722A-7CE1-3DAC-6D40-A35A85D75528}"/>
          </ac:spMkLst>
        </pc:spChg>
        <pc:spChg chg="add mod">
          <ac:chgData name="Lourenço Mourão" userId="e018eab6aa81376f" providerId="LiveId" clId="{BAE09C82-FA7D-43D5-97DC-2410950AFBF7}" dt="2024-11-02T01:28:34.324" v="45604" actId="1035"/>
          <ac:spMkLst>
            <pc:docMk/>
            <pc:sldMk cId="1525922494" sldId="281"/>
            <ac:spMk id="4" creationId="{066C5962-A16D-9A75-8441-E880EFDB4C18}"/>
          </ac:spMkLst>
        </pc:spChg>
        <pc:spChg chg="del">
          <ac:chgData name="Lourenço Mourão" userId="e018eab6aa81376f" providerId="LiveId" clId="{BAE09C82-FA7D-43D5-97DC-2410950AFBF7}" dt="2024-10-30T03:38:36.922" v="36022" actId="478"/>
          <ac:spMkLst>
            <pc:docMk/>
            <pc:sldMk cId="1525922494" sldId="281"/>
            <ac:spMk id="4" creationId="{29315A7E-CD08-46E9-D53D-A6350DCFFAC0}"/>
          </ac:spMkLst>
        </pc:spChg>
        <pc:spChg chg="add mod">
          <ac:chgData name="Lourenço Mourão" userId="e018eab6aa81376f" providerId="LiveId" clId="{BAE09C82-FA7D-43D5-97DC-2410950AFBF7}" dt="2024-11-02T01:28:34.324" v="45604" actId="1035"/>
          <ac:spMkLst>
            <pc:docMk/>
            <pc:sldMk cId="1525922494" sldId="281"/>
            <ac:spMk id="5" creationId="{101DE2E9-AAE9-6820-262A-A11D8213BAD3}"/>
          </ac:spMkLst>
        </pc:spChg>
        <pc:spChg chg="del">
          <ac:chgData name="Lourenço Mourão" userId="e018eab6aa81376f" providerId="LiveId" clId="{BAE09C82-FA7D-43D5-97DC-2410950AFBF7}" dt="2024-10-30T03:38:36.922" v="36022" actId="478"/>
          <ac:spMkLst>
            <pc:docMk/>
            <pc:sldMk cId="1525922494" sldId="281"/>
            <ac:spMk id="5" creationId="{E8AEDD3C-42A7-B72C-AC7D-A1EC07B84462}"/>
          </ac:spMkLst>
        </pc:spChg>
        <pc:spChg chg="add del mod">
          <ac:chgData name="Lourenço Mourão" userId="e018eab6aa81376f" providerId="LiveId" clId="{BAE09C82-FA7D-43D5-97DC-2410950AFBF7}" dt="2024-11-02T01:25:41.667" v="45328" actId="478"/>
          <ac:spMkLst>
            <pc:docMk/>
            <pc:sldMk cId="1525922494" sldId="281"/>
            <ac:spMk id="7" creationId="{D77FA1EB-EDC2-D282-7038-1A7DD16B9A4C}"/>
          </ac:spMkLst>
        </pc:spChg>
        <pc:spChg chg="mod">
          <ac:chgData name="Lourenço Mourão" userId="e018eab6aa81376f" providerId="LiveId" clId="{BAE09C82-FA7D-43D5-97DC-2410950AFBF7}" dt="2024-11-01T18:10:43.053" v="41110" actId="1035"/>
          <ac:spMkLst>
            <pc:docMk/>
            <pc:sldMk cId="1525922494" sldId="281"/>
            <ac:spMk id="8" creationId="{9C9EC066-A5C3-0CA5-FCE0-563FC3E5A68E}"/>
          </ac:spMkLst>
        </pc:spChg>
        <pc:spChg chg="add del mod">
          <ac:chgData name="Lourenço Mourão" userId="e018eab6aa81376f" providerId="LiveId" clId="{BAE09C82-FA7D-43D5-97DC-2410950AFBF7}" dt="2024-11-02T01:25:43.215" v="45329" actId="478"/>
          <ac:spMkLst>
            <pc:docMk/>
            <pc:sldMk cId="1525922494" sldId="281"/>
            <ac:spMk id="10" creationId="{026724AC-64B4-1CD7-6816-A6581A40C0A0}"/>
          </ac:spMkLst>
        </pc:spChg>
        <pc:spChg chg="del">
          <ac:chgData name="Lourenço Mourão" userId="e018eab6aa81376f" providerId="LiveId" clId="{BAE09C82-FA7D-43D5-97DC-2410950AFBF7}" dt="2024-10-30T03:38:36.922" v="36022" actId="478"/>
          <ac:spMkLst>
            <pc:docMk/>
            <pc:sldMk cId="1525922494" sldId="281"/>
            <ac:spMk id="11" creationId="{74C8913E-B654-E4FD-E316-363B521A45C7}"/>
          </ac:spMkLst>
        </pc:spChg>
        <pc:spChg chg="add mod">
          <ac:chgData name="Lourenço Mourão" userId="e018eab6aa81376f" providerId="LiveId" clId="{BAE09C82-FA7D-43D5-97DC-2410950AFBF7}" dt="2024-11-02T01:28:34.324" v="45604" actId="1035"/>
          <ac:spMkLst>
            <pc:docMk/>
            <pc:sldMk cId="1525922494" sldId="281"/>
            <ac:spMk id="13" creationId="{B5F5945D-5725-205E-6D8C-C3FCF402C3E8}"/>
          </ac:spMkLst>
        </pc:spChg>
        <pc:spChg chg="add del mod">
          <ac:chgData name="Lourenço Mourão" userId="e018eab6aa81376f" providerId="LiveId" clId="{BAE09C82-FA7D-43D5-97DC-2410950AFBF7}" dt="2024-11-02T01:25:36.562" v="45325" actId="478"/>
          <ac:spMkLst>
            <pc:docMk/>
            <pc:sldMk cId="1525922494" sldId="281"/>
            <ac:spMk id="15" creationId="{1A4FAFD0-264E-89D8-9264-2C2C17DA5CD3}"/>
          </ac:spMkLst>
        </pc:spChg>
        <pc:spChg chg="add del mod">
          <ac:chgData name="Lourenço Mourão" userId="e018eab6aa81376f" providerId="LiveId" clId="{BAE09C82-FA7D-43D5-97DC-2410950AFBF7}" dt="2024-11-02T01:25:36.562" v="45325" actId="478"/>
          <ac:spMkLst>
            <pc:docMk/>
            <pc:sldMk cId="1525922494" sldId="281"/>
            <ac:spMk id="16" creationId="{F299BC24-2115-B045-0B97-3DFCFE130BB3}"/>
          </ac:spMkLst>
        </pc:spChg>
        <pc:spChg chg="add del mod">
          <ac:chgData name="Lourenço Mourão" userId="e018eab6aa81376f" providerId="LiveId" clId="{BAE09C82-FA7D-43D5-97DC-2410950AFBF7}" dt="2024-11-02T01:25:36.562" v="45325" actId="478"/>
          <ac:spMkLst>
            <pc:docMk/>
            <pc:sldMk cId="1525922494" sldId="281"/>
            <ac:spMk id="17" creationId="{1FB70322-7C8A-2E32-5135-0E4FA19C42F9}"/>
          </ac:spMkLst>
        </pc:spChg>
        <pc:spChg chg="add del mod">
          <ac:chgData name="Lourenço Mourão" userId="e018eab6aa81376f" providerId="LiveId" clId="{BAE09C82-FA7D-43D5-97DC-2410950AFBF7}" dt="2024-10-30T03:44:48.820" v="36150" actId="478"/>
          <ac:spMkLst>
            <pc:docMk/>
            <pc:sldMk cId="1525922494" sldId="281"/>
            <ac:spMk id="18" creationId="{5056F016-342A-6137-6675-8ADFA35C845E}"/>
          </ac:spMkLst>
        </pc:spChg>
        <pc:spChg chg="add del mod">
          <ac:chgData name="Lourenço Mourão" userId="e018eab6aa81376f" providerId="LiveId" clId="{BAE09C82-FA7D-43D5-97DC-2410950AFBF7}" dt="2024-10-30T03:44:51.328" v="36151" actId="478"/>
          <ac:spMkLst>
            <pc:docMk/>
            <pc:sldMk cId="1525922494" sldId="281"/>
            <ac:spMk id="19" creationId="{45F34931-AF27-0BCE-60AF-EEB80DC3937F}"/>
          </ac:spMkLst>
        </pc:spChg>
        <pc:spChg chg="add del mod">
          <ac:chgData name="Lourenço Mourão" userId="e018eab6aa81376f" providerId="LiveId" clId="{BAE09C82-FA7D-43D5-97DC-2410950AFBF7}" dt="2024-10-30T03:45:55.861" v="36168"/>
          <ac:spMkLst>
            <pc:docMk/>
            <pc:sldMk cId="1525922494" sldId="281"/>
            <ac:spMk id="20" creationId="{9CA420F1-34F0-4FDE-C961-BDACD48FE237}"/>
          </ac:spMkLst>
        </pc:spChg>
        <pc:spChg chg="add mod">
          <ac:chgData name="Lourenço Mourão" userId="e018eab6aa81376f" providerId="LiveId" clId="{BAE09C82-FA7D-43D5-97DC-2410950AFBF7}" dt="2024-11-02T01:28:34.324" v="45604" actId="1035"/>
          <ac:spMkLst>
            <pc:docMk/>
            <pc:sldMk cId="1525922494" sldId="281"/>
            <ac:spMk id="21" creationId="{D323FCFE-BE49-BB4F-B3BC-9014EEB5766E}"/>
          </ac:spMkLst>
        </pc:spChg>
        <pc:spChg chg="add mod">
          <ac:chgData name="Lourenço Mourão" userId="e018eab6aa81376f" providerId="LiveId" clId="{BAE09C82-FA7D-43D5-97DC-2410950AFBF7}" dt="2024-11-02T01:28:34.324" v="45604" actId="1035"/>
          <ac:spMkLst>
            <pc:docMk/>
            <pc:sldMk cId="1525922494" sldId="281"/>
            <ac:spMk id="22" creationId="{90901598-1224-8767-DD60-414A97F0F54C}"/>
          </ac:spMkLst>
        </pc:spChg>
        <pc:spChg chg="add mod ord">
          <ac:chgData name="Lourenço Mourão" userId="e018eab6aa81376f" providerId="LiveId" clId="{BAE09C82-FA7D-43D5-97DC-2410950AFBF7}" dt="2024-11-02T01:28:34.324" v="45604" actId="1035"/>
          <ac:spMkLst>
            <pc:docMk/>
            <pc:sldMk cId="1525922494" sldId="281"/>
            <ac:spMk id="23" creationId="{1144AF46-7EE1-638F-2C43-7C631A3BB0E6}"/>
          </ac:spMkLst>
        </pc:spChg>
        <pc:spChg chg="add del mod">
          <ac:chgData name="Lourenço Mourão" userId="e018eab6aa81376f" providerId="LiveId" clId="{BAE09C82-FA7D-43D5-97DC-2410950AFBF7}" dt="2024-11-02T01:20:37.269" v="45194" actId="478"/>
          <ac:spMkLst>
            <pc:docMk/>
            <pc:sldMk cId="1525922494" sldId="281"/>
            <ac:spMk id="24" creationId="{4A7F2227-1FAB-13D1-1C1E-4E70CDAB6C3D}"/>
          </ac:spMkLst>
        </pc:spChg>
        <pc:spChg chg="add del mod">
          <ac:chgData name="Lourenço Mourão" userId="e018eab6aa81376f" providerId="LiveId" clId="{BAE09C82-FA7D-43D5-97DC-2410950AFBF7}" dt="2024-10-30T03:50:41.637" v="36385" actId="478"/>
          <ac:spMkLst>
            <pc:docMk/>
            <pc:sldMk cId="1525922494" sldId="281"/>
            <ac:spMk id="30" creationId="{ED9FDF8A-04F7-0F08-07EA-2EF5BA1905C9}"/>
          </ac:spMkLst>
        </pc:spChg>
        <pc:spChg chg="del">
          <ac:chgData name="Lourenço Mourão" userId="e018eab6aa81376f" providerId="LiveId" clId="{BAE09C82-FA7D-43D5-97DC-2410950AFBF7}" dt="2024-10-30T03:38:36.922" v="36022" actId="478"/>
          <ac:spMkLst>
            <pc:docMk/>
            <pc:sldMk cId="1525922494" sldId="281"/>
            <ac:spMk id="60" creationId="{A4EB0DF2-5623-1848-DCAC-3DB093B4F56D}"/>
          </ac:spMkLst>
        </pc:spChg>
        <pc:spChg chg="del">
          <ac:chgData name="Lourenço Mourão" userId="e018eab6aa81376f" providerId="LiveId" clId="{BAE09C82-FA7D-43D5-97DC-2410950AFBF7}" dt="2024-10-30T03:38:36.922" v="36022" actId="478"/>
          <ac:spMkLst>
            <pc:docMk/>
            <pc:sldMk cId="1525922494" sldId="281"/>
            <ac:spMk id="63" creationId="{C2EC28C1-81D3-ADB8-C259-EA976773788B}"/>
          </ac:spMkLst>
        </pc:spChg>
        <pc:spChg chg="del">
          <ac:chgData name="Lourenço Mourão" userId="e018eab6aa81376f" providerId="LiveId" clId="{BAE09C82-FA7D-43D5-97DC-2410950AFBF7}" dt="2024-10-30T03:38:36.922" v="36022" actId="478"/>
          <ac:spMkLst>
            <pc:docMk/>
            <pc:sldMk cId="1525922494" sldId="281"/>
            <ac:spMk id="64" creationId="{521380F5-9D4B-5927-C85B-0480BA10AACC}"/>
          </ac:spMkLst>
        </pc:spChg>
        <pc:spChg chg="del">
          <ac:chgData name="Lourenço Mourão" userId="e018eab6aa81376f" providerId="LiveId" clId="{BAE09C82-FA7D-43D5-97DC-2410950AFBF7}" dt="2024-10-30T03:38:36.922" v="36022" actId="478"/>
          <ac:spMkLst>
            <pc:docMk/>
            <pc:sldMk cId="1525922494" sldId="281"/>
            <ac:spMk id="67" creationId="{590CCE98-FA17-F50D-2634-81C7B1F1774A}"/>
          </ac:spMkLst>
        </pc:spChg>
        <pc:spChg chg="del">
          <ac:chgData name="Lourenço Mourão" userId="e018eab6aa81376f" providerId="LiveId" clId="{BAE09C82-FA7D-43D5-97DC-2410950AFBF7}" dt="2024-10-30T03:38:36.922" v="36022" actId="478"/>
          <ac:spMkLst>
            <pc:docMk/>
            <pc:sldMk cId="1525922494" sldId="281"/>
            <ac:spMk id="98" creationId="{61F2C1AF-2300-AC5B-CA56-87CA3B9DFDC4}"/>
          </ac:spMkLst>
        </pc:spChg>
        <pc:spChg chg="del">
          <ac:chgData name="Lourenço Mourão" userId="e018eab6aa81376f" providerId="LiveId" clId="{BAE09C82-FA7D-43D5-97DC-2410950AFBF7}" dt="2024-10-30T03:38:36.922" v="36022" actId="478"/>
          <ac:spMkLst>
            <pc:docMk/>
            <pc:sldMk cId="1525922494" sldId="281"/>
            <ac:spMk id="99" creationId="{3DE409A4-3148-2E63-69AE-E65C58E5084E}"/>
          </ac:spMkLst>
        </pc:spChg>
        <pc:spChg chg="del">
          <ac:chgData name="Lourenço Mourão" userId="e018eab6aa81376f" providerId="LiveId" clId="{BAE09C82-FA7D-43D5-97DC-2410950AFBF7}" dt="2024-10-30T03:38:36.922" v="36022" actId="478"/>
          <ac:spMkLst>
            <pc:docMk/>
            <pc:sldMk cId="1525922494" sldId="281"/>
            <ac:spMk id="100" creationId="{D8D52B89-F2A1-4938-69BC-746DCB0F22C0}"/>
          </ac:spMkLst>
        </pc:spChg>
        <pc:spChg chg="del">
          <ac:chgData name="Lourenço Mourão" userId="e018eab6aa81376f" providerId="LiveId" clId="{BAE09C82-FA7D-43D5-97DC-2410950AFBF7}" dt="2024-10-30T03:38:36.922" v="36022" actId="478"/>
          <ac:spMkLst>
            <pc:docMk/>
            <pc:sldMk cId="1525922494" sldId="281"/>
            <ac:spMk id="101" creationId="{81A18B19-BE3B-C183-9D3B-25D0E42776F8}"/>
          </ac:spMkLst>
        </pc:spChg>
        <pc:spChg chg="del">
          <ac:chgData name="Lourenço Mourão" userId="e018eab6aa81376f" providerId="LiveId" clId="{BAE09C82-FA7D-43D5-97DC-2410950AFBF7}" dt="2024-10-30T03:38:36.922" v="36022" actId="478"/>
          <ac:spMkLst>
            <pc:docMk/>
            <pc:sldMk cId="1525922494" sldId="281"/>
            <ac:spMk id="106" creationId="{C40AC7C9-F3CF-6587-48F6-C67BEA4543E7}"/>
          </ac:spMkLst>
        </pc:spChg>
        <pc:spChg chg="del">
          <ac:chgData name="Lourenço Mourão" userId="e018eab6aa81376f" providerId="LiveId" clId="{BAE09C82-FA7D-43D5-97DC-2410950AFBF7}" dt="2024-10-30T03:38:36.922" v="36022" actId="478"/>
          <ac:spMkLst>
            <pc:docMk/>
            <pc:sldMk cId="1525922494" sldId="281"/>
            <ac:spMk id="107" creationId="{80B307BE-EC38-6FD7-7C6C-FC876C95AC97}"/>
          </ac:spMkLst>
        </pc:spChg>
        <pc:spChg chg="del">
          <ac:chgData name="Lourenço Mourão" userId="e018eab6aa81376f" providerId="LiveId" clId="{BAE09C82-FA7D-43D5-97DC-2410950AFBF7}" dt="2024-10-30T03:38:36.922" v="36022" actId="478"/>
          <ac:spMkLst>
            <pc:docMk/>
            <pc:sldMk cId="1525922494" sldId="281"/>
            <ac:spMk id="112" creationId="{78D65C0D-B287-8EF5-DD41-E570874CBA26}"/>
          </ac:spMkLst>
        </pc:spChg>
        <pc:spChg chg="del">
          <ac:chgData name="Lourenço Mourão" userId="e018eab6aa81376f" providerId="LiveId" clId="{BAE09C82-FA7D-43D5-97DC-2410950AFBF7}" dt="2024-10-30T03:38:36.922" v="36022" actId="478"/>
          <ac:spMkLst>
            <pc:docMk/>
            <pc:sldMk cId="1525922494" sldId="281"/>
            <ac:spMk id="122" creationId="{2F713594-21A8-4699-40AB-442CF231F0D4}"/>
          </ac:spMkLst>
        </pc:spChg>
        <pc:picChg chg="add mod">
          <ac:chgData name="Lourenço Mourão" userId="e018eab6aa81376f" providerId="LiveId" clId="{BAE09C82-FA7D-43D5-97DC-2410950AFBF7}" dt="2024-11-02T01:33:38.155" v="45794" actId="1076"/>
          <ac:picMkLst>
            <pc:docMk/>
            <pc:sldMk cId="1525922494" sldId="281"/>
            <ac:picMk id="6" creationId="{924A24DC-11FF-229E-2F5C-BB74F7C62239}"/>
          </ac:picMkLst>
        </pc:picChg>
        <pc:picChg chg="add mod">
          <ac:chgData name="Lourenço Mourão" userId="e018eab6aa81376f" providerId="LiveId" clId="{BAE09C82-FA7D-43D5-97DC-2410950AFBF7}" dt="2024-11-02T01:34:37.030" v="45816" actId="1038"/>
          <ac:picMkLst>
            <pc:docMk/>
            <pc:sldMk cId="1525922494" sldId="281"/>
            <ac:picMk id="9" creationId="{10495A19-D4CF-DE44-2AE3-0F22CE1EB80A}"/>
          </ac:picMkLst>
        </pc:picChg>
        <pc:picChg chg="add mod">
          <ac:chgData name="Lourenço Mourão" userId="e018eab6aa81376f" providerId="LiveId" clId="{BAE09C82-FA7D-43D5-97DC-2410950AFBF7}" dt="2024-11-02T01:34:35.302" v="45814" actId="1038"/>
          <ac:picMkLst>
            <pc:docMk/>
            <pc:sldMk cId="1525922494" sldId="281"/>
            <ac:picMk id="12" creationId="{1A727A06-FDFA-FCDF-03B0-6B38D4E368BB}"/>
          </ac:picMkLst>
        </pc:picChg>
        <pc:picChg chg="add mod">
          <ac:chgData name="Lourenço Mourão" userId="e018eab6aa81376f" providerId="LiveId" clId="{BAE09C82-FA7D-43D5-97DC-2410950AFBF7}" dt="2024-11-02T01:33:41.632" v="45795" actId="1076"/>
          <ac:picMkLst>
            <pc:docMk/>
            <pc:sldMk cId="1525922494" sldId="281"/>
            <ac:picMk id="14" creationId="{C868FE9E-12AA-FFD3-FC42-2B1382ED56E0}"/>
          </ac:picMkLst>
        </pc:picChg>
        <pc:picChg chg="del">
          <ac:chgData name="Lourenço Mourão" userId="e018eab6aa81376f" providerId="LiveId" clId="{BAE09C82-FA7D-43D5-97DC-2410950AFBF7}" dt="2024-10-30T03:38:36.922" v="36022" actId="478"/>
          <ac:picMkLst>
            <pc:docMk/>
            <pc:sldMk cId="1525922494" sldId="281"/>
            <ac:picMk id="97" creationId="{3EC30291-D5A7-E8D8-D2B7-67847A66F519}"/>
          </ac:picMkLst>
        </pc:picChg>
        <pc:cxnChg chg="add del mod">
          <ac:chgData name="Lourenço Mourão" userId="e018eab6aa81376f" providerId="LiveId" clId="{BAE09C82-FA7D-43D5-97DC-2410950AFBF7}" dt="2024-11-02T01:25:44.827" v="45330" actId="478"/>
          <ac:cxnSpMkLst>
            <pc:docMk/>
            <pc:sldMk cId="1525922494" sldId="281"/>
            <ac:cxnSpMk id="11" creationId="{276B42EB-3D55-EEC4-4CF5-93D14235D44D}"/>
          </ac:cxnSpMkLst>
        </pc:cxnChg>
        <pc:cxnChg chg="add mod">
          <ac:chgData name="Lourenço Mourão" userId="e018eab6aa81376f" providerId="LiveId" clId="{BAE09C82-FA7D-43D5-97DC-2410950AFBF7}" dt="2024-11-02T01:28:34.324" v="45604" actId="1035"/>
          <ac:cxnSpMkLst>
            <pc:docMk/>
            <pc:sldMk cId="1525922494" sldId="281"/>
            <ac:cxnSpMk id="19" creationId="{66A5DD56-C464-3276-D13D-EE391FA2210D}"/>
          </ac:cxnSpMkLst>
        </pc:cxnChg>
        <pc:cxnChg chg="add del mod">
          <ac:chgData name="Lourenço Mourão" userId="e018eab6aa81376f" providerId="LiveId" clId="{BAE09C82-FA7D-43D5-97DC-2410950AFBF7}" dt="2024-11-02T01:20:37.269" v="45194" actId="478"/>
          <ac:cxnSpMkLst>
            <pc:docMk/>
            <pc:sldMk cId="1525922494" sldId="281"/>
            <ac:cxnSpMk id="26" creationId="{34EDFBB4-3BEE-5F9E-A175-3E7E26F3ABA2}"/>
          </ac:cxnSpMkLst>
        </pc:cxnChg>
        <pc:cxnChg chg="del mod">
          <ac:chgData name="Lourenço Mourão" userId="e018eab6aa81376f" providerId="LiveId" clId="{BAE09C82-FA7D-43D5-97DC-2410950AFBF7}" dt="2024-10-30T03:38:36.922" v="36022" actId="478"/>
          <ac:cxnSpMkLst>
            <pc:docMk/>
            <pc:sldMk cId="1525922494" sldId="281"/>
            <ac:cxnSpMk id="103" creationId="{2B1E5551-FFAB-F55D-CA60-409D88A05A53}"/>
          </ac:cxnSpMkLst>
        </pc:cxnChg>
        <pc:cxnChg chg="del mod">
          <ac:chgData name="Lourenço Mourão" userId="e018eab6aa81376f" providerId="LiveId" clId="{BAE09C82-FA7D-43D5-97DC-2410950AFBF7}" dt="2024-10-30T03:38:36.922" v="36022" actId="478"/>
          <ac:cxnSpMkLst>
            <pc:docMk/>
            <pc:sldMk cId="1525922494" sldId="281"/>
            <ac:cxnSpMk id="109" creationId="{81DD1198-5395-5B36-4D3D-80680BDBC477}"/>
          </ac:cxnSpMkLst>
        </pc:cxnChg>
        <pc:cxnChg chg="del mod">
          <ac:chgData name="Lourenço Mourão" userId="e018eab6aa81376f" providerId="LiveId" clId="{BAE09C82-FA7D-43D5-97DC-2410950AFBF7}" dt="2024-10-30T03:38:36.922" v="36022" actId="478"/>
          <ac:cxnSpMkLst>
            <pc:docMk/>
            <pc:sldMk cId="1525922494" sldId="281"/>
            <ac:cxnSpMk id="117" creationId="{6B3197BC-6E06-A60E-0609-FDCB06009A35}"/>
          </ac:cxnSpMkLst>
        </pc:cxnChg>
      </pc:sldChg>
      <pc:sldChg chg="addSp delSp modSp add mod modNotesTx">
        <pc:chgData name="Lourenço Mourão" userId="e018eab6aa81376f" providerId="LiveId" clId="{BAE09C82-FA7D-43D5-97DC-2410950AFBF7}" dt="2024-11-11T16:04:10.359" v="70734" actId="20577"/>
        <pc:sldMkLst>
          <pc:docMk/>
          <pc:sldMk cId="2165722710" sldId="282"/>
        </pc:sldMkLst>
        <pc:spChg chg="add del mod">
          <ac:chgData name="Lourenço Mourão" userId="e018eab6aa81376f" providerId="LiveId" clId="{BAE09C82-FA7D-43D5-97DC-2410950AFBF7}" dt="2024-10-30T03:52:14.904" v="36390" actId="47"/>
          <ac:spMkLst>
            <pc:docMk/>
            <pc:sldMk cId="2165722710" sldId="282"/>
            <ac:spMk id="2" creationId="{F37201C1-0BE3-5C95-0A09-810CB675F1CF}"/>
          </ac:spMkLst>
        </pc:spChg>
        <pc:spChg chg="add del mod">
          <ac:chgData name="Lourenço Mourão" userId="e018eab6aa81376f" providerId="LiveId" clId="{BAE09C82-FA7D-43D5-97DC-2410950AFBF7}" dt="2024-11-02T02:25:40.388" v="46369" actId="478"/>
          <ac:spMkLst>
            <pc:docMk/>
            <pc:sldMk cId="2165722710" sldId="282"/>
            <ac:spMk id="2" creationId="{F8A2D01B-05A9-A9D4-550B-14C6CB15DCA2}"/>
          </ac:spMkLst>
        </pc:spChg>
        <pc:spChg chg="add del mod">
          <ac:chgData name="Lourenço Mourão" userId="e018eab6aa81376f" providerId="LiveId" clId="{BAE09C82-FA7D-43D5-97DC-2410950AFBF7}" dt="2024-11-02T02:49:42.890" v="47653"/>
          <ac:spMkLst>
            <pc:docMk/>
            <pc:sldMk cId="2165722710" sldId="282"/>
            <ac:spMk id="3" creationId="{FF8F580E-C4C1-8F71-6A87-42317806D5A0}"/>
          </ac:spMkLst>
        </pc:spChg>
        <pc:spChg chg="add del mod">
          <ac:chgData name="Lourenço Mourão" userId="e018eab6aa81376f" providerId="LiveId" clId="{BAE09C82-FA7D-43D5-97DC-2410950AFBF7}" dt="2024-10-30T03:54:40.919" v="36571" actId="478"/>
          <ac:spMkLst>
            <pc:docMk/>
            <pc:sldMk cId="2165722710" sldId="282"/>
            <ac:spMk id="4" creationId="{6E3CECAF-937C-55D7-705E-353BB8D37E48}"/>
          </ac:spMkLst>
        </pc:spChg>
        <pc:spChg chg="add del mod ord">
          <ac:chgData name="Lourenço Mourão" userId="e018eab6aa81376f" providerId="LiveId" clId="{BAE09C82-FA7D-43D5-97DC-2410950AFBF7}" dt="2024-11-04T00:39:38.931" v="53576" actId="1036"/>
          <ac:spMkLst>
            <pc:docMk/>
            <pc:sldMk cId="2165722710" sldId="282"/>
            <ac:spMk id="4" creationId="{E8CC18C5-550B-CB94-0A3B-F7489F5A47A4}"/>
          </ac:spMkLst>
        </pc:spChg>
        <pc:spChg chg="add del mod">
          <ac:chgData name="Lourenço Mourão" userId="e018eab6aa81376f" providerId="LiveId" clId="{BAE09C82-FA7D-43D5-97DC-2410950AFBF7}" dt="2024-10-30T03:54:49.372" v="36575" actId="478"/>
          <ac:spMkLst>
            <pc:docMk/>
            <pc:sldMk cId="2165722710" sldId="282"/>
            <ac:spMk id="5" creationId="{F5A91EAD-E82D-70EC-039C-F98165D9F584}"/>
          </ac:spMkLst>
        </pc:spChg>
        <pc:spChg chg="add del mod">
          <ac:chgData name="Lourenço Mourão" userId="e018eab6aa81376f" providerId="LiveId" clId="{BAE09C82-FA7D-43D5-97DC-2410950AFBF7}" dt="2024-10-30T03:54:47.457" v="36574" actId="478"/>
          <ac:spMkLst>
            <pc:docMk/>
            <pc:sldMk cId="2165722710" sldId="282"/>
            <ac:spMk id="7" creationId="{50FD9968-EA8C-D90D-8801-7B2EC27B01D2}"/>
          </ac:spMkLst>
        </pc:spChg>
        <pc:spChg chg="mod">
          <ac:chgData name="Lourenço Mourão" userId="e018eab6aa81376f" providerId="LiveId" clId="{BAE09C82-FA7D-43D5-97DC-2410950AFBF7}" dt="2024-11-01T18:10:50.393" v="41120" actId="1035"/>
          <ac:spMkLst>
            <pc:docMk/>
            <pc:sldMk cId="2165722710" sldId="282"/>
            <ac:spMk id="8" creationId="{8B6ECBF6-9F85-C67F-C519-65D105621AA1}"/>
          </ac:spMkLst>
        </pc:spChg>
        <pc:spChg chg="add del mod">
          <ac:chgData name="Lourenço Mourão" userId="e018eab6aa81376f" providerId="LiveId" clId="{BAE09C82-FA7D-43D5-97DC-2410950AFBF7}" dt="2024-11-02T02:25:40.388" v="46369" actId="478"/>
          <ac:spMkLst>
            <pc:docMk/>
            <pc:sldMk cId="2165722710" sldId="282"/>
            <ac:spMk id="9" creationId="{09EFE9F4-B292-FEBA-33B9-5EEAD2B66182}"/>
          </ac:spMkLst>
        </pc:spChg>
        <pc:spChg chg="add del mod">
          <ac:chgData name="Lourenço Mourão" userId="e018eab6aa81376f" providerId="LiveId" clId="{BAE09C82-FA7D-43D5-97DC-2410950AFBF7}" dt="2024-11-02T02:25:40.388" v="46369" actId="478"/>
          <ac:spMkLst>
            <pc:docMk/>
            <pc:sldMk cId="2165722710" sldId="282"/>
            <ac:spMk id="10" creationId="{649E05CC-CA9B-D1B0-17CB-C03D36B62F51}"/>
          </ac:spMkLst>
        </pc:spChg>
        <pc:spChg chg="add del mod">
          <ac:chgData name="Lourenço Mourão" userId="e018eab6aa81376f" providerId="LiveId" clId="{BAE09C82-FA7D-43D5-97DC-2410950AFBF7}" dt="2024-10-30T03:54:43.870" v="36572" actId="478"/>
          <ac:spMkLst>
            <pc:docMk/>
            <pc:sldMk cId="2165722710" sldId="282"/>
            <ac:spMk id="10" creationId="{BDA8C287-41E7-BEA4-62A6-42EA24B965F4}"/>
          </ac:spMkLst>
        </pc:spChg>
        <pc:spChg chg="add del mod">
          <ac:chgData name="Lourenço Mourão" userId="e018eab6aa81376f" providerId="LiveId" clId="{BAE09C82-FA7D-43D5-97DC-2410950AFBF7}" dt="2024-10-30T03:54:45.988" v="36573" actId="478"/>
          <ac:spMkLst>
            <pc:docMk/>
            <pc:sldMk cId="2165722710" sldId="282"/>
            <ac:spMk id="11" creationId="{782217CC-83B9-1064-7653-99BF16AB0F91}"/>
          </ac:spMkLst>
        </pc:spChg>
        <pc:spChg chg="add del mod">
          <ac:chgData name="Lourenço Mourão" userId="e018eab6aa81376f" providerId="LiveId" clId="{BAE09C82-FA7D-43D5-97DC-2410950AFBF7}" dt="2024-11-02T02:46:06.433" v="47463" actId="478"/>
          <ac:spMkLst>
            <pc:docMk/>
            <pc:sldMk cId="2165722710" sldId="282"/>
            <ac:spMk id="12" creationId="{D17A4868-EE59-92DE-39C4-23CC44408E5A}"/>
          </ac:spMkLst>
        </pc:spChg>
        <pc:spChg chg="add mod">
          <ac:chgData name="Lourenço Mourão" userId="e018eab6aa81376f" providerId="LiveId" clId="{BAE09C82-FA7D-43D5-97DC-2410950AFBF7}" dt="2024-11-04T00:39:38.931" v="53576" actId="1036"/>
          <ac:spMkLst>
            <pc:docMk/>
            <pc:sldMk cId="2165722710" sldId="282"/>
            <ac:spMk id="13" creationId="{F759A84B-CE2F-0684-89FF-B2ACD4283166}"/>
          </ac:spMkLst>
        </pc:spChg>
        <pc:spChg chg="add del mod ord">
          <ac:chgData name="Lourenço Mourão" userId="e018eab6aa81376f" providerId="LiveId" clId="{BAE09C82-FA7D-43D5-97DC-2410950AFBF7}" dt="2024-11-02T02:46:08.942" v="47464" actId="478"/>
          <ac:spMkLst>
            <pc:docMk/>
            <pc:sldMk cId="2165722710" sldId="282"/>
            <ac:spMk id="15" creationId="{40A7DF10-A895-04E8-D2F5-985361A42849}"/>
          </ac:spMkLst>
        </pc:spChg>
        <pc:spChg chg="add mod ord">
          <ac:chgData name="Lourenço Mourão" userId="e018eab6aa81376f" providerId="LiveId" clId="{BAE09C82-FA7D-43D5-97DC-2410950AFBF7}" dt="2024-11-04T00:39:38.931" v="53576" actId="1036"/>
          <ac:spMkLst>
            <pc:docMk/>
            <pc:sldMk cId="2165722710" sldId="282"/>
            <ac:spMk id="22" creationId="{6DD180CD-CEB9-B4E9-49D6-B4FD99639062}"/>
          </ac:spMkLst>
        </pc:spChg>
        <pc:spChg chg="add del mod ord">
          <ac:chgData name="Lourenço Mourão" userId="e018eab6aa81376f" providerId="LiveId" clId="{BAE09C82-FA7D-43D5-97DC-2410950AFBF7}" dt="2024-11-02T02:48:28.694" v="47568" actId="478"/>
          <ac:spMkLst>
            <pc:docMk/>
            <pc:sldMk cId="2165722710" sldId="282"/>
            <ac:spMk id="23" creationId="{214FA355-64BA-7686-956E-49321DFA9630}"/>
          </ac:spMkLst>
        </pc:spChg>
        <pc:spChg chg="add del mod ord">
          <ac:chgData name="Lourenço Mourão" userId="e018eab6aa81376f" providerId="LiveId" clId="{BAE09C82-FA7D-43D5-97DC-2410950AFBF7}" dt="2024-11-02T02:37:09.597" v="46858" actId="478"/>
          <ac:spMkLst>
            <pc:docMk/>
            <pc:sldMk cId="2165722710" sldId="282"/>
            <ac:spMk id="24" creationId="{2763F122-4EF1-92FB-0E4E-1CB1DE8F357B}"/>
          </ac:spMkLst>
        </pc:spChg>
        <pc:spChg chg="add del mod">
          <ac:chgData name="Lourenço Mourão" userId="e018eab6aa81376f" providerId="LiveId" clId="{BAE09C82-FA7D-43D5-97DC-2410950AFBF7}" dt="2024-11-02T02:38:08.419" v="46984" actId="478"/>
          <ac:spMkLst>
            <pc:docMk/>
            <pc:sldMk cId="2165722710" sldId="282"/>
            <ac:spMk id="26" creationId="{2995B825-B5D1-2DFB-35ED-7FD295E22BEE}"/>
          </ac:spMkLst>
        </pc:spChg>
        <pc:spChg chg="add del mod">
          <ac:chgData name="Lourenço Mourão" userId="e018eab6aa81376f" providerId="LiveId" clId="{BAE09C82-FA7D-43D5-97DC-2410950AFBF7}" dt="2024-11-02T02:38:08.419" v="46984" actId="478"/>
          <ac:spMkLst>
            <pc:docMk/>
            <pc:sldMk cId="2165722710" sldId="282"/>
            <ac:spMk id="27" creationId="{60F0F050-EEB5-638B-569C-B7FE905940AC}"/>
          </ac:spMkLst>
        </pc:spChg>
        <pc:spChg chg="add mod">
          <ac:chgData name="Lourenço Mourão" userId="e018eab6aa81376f" providerId="LiveId" clId="{BAE09C82-FA7D-43D5-97DC-2410950AFBF7}" dt="2024-11-04T00:39:38.931" v="53576" actId="1036"/>
          <ac:spMkLst>
            <pc:docMk/>
            <pc:sldMk cId="2165722710" sldId="282"/>
            <ac:spMk id="28" creationId="{6210D037-6C8B-9250-D493-B76100E9F0FE}"/>
          </ac:spMkLst>
        </pc:spChg>
        <pc:spChg chg="add mod ord">
          <ac:chgData name="Lourenço Mourão" userId="e018eab6aa81376f" providerId="LiveId" clId="{BAE09C82-FA7D-43D5-97DC-2410950AFBF7}" dt="2024-11-04T00:39:38.931" v="53576" actId="1036"/>
          <ac:spMkLst>
            <pc:docMk/>
            <pc:sldMk cId="2165722710" sldId="282"/>
            <ac:spMk id="29" creationId="{B73B66AC-2745-6EFC-CA48-BB4618E18201}"/>
          </ac:spMkLst>
        </pc:spChg>
        <pc:picChg chg="del">
          <ac:chgData name="Lourenço Mourão" userId="e018eab6aa81376f" providerId="LiveId" clId="{BAE09C82-FA7D-43D5-97DC-2410950AFBF7}" dt="2024-10-30T03:43:45.356" v="36148" actId="478"/>
          <ac:picMkLst>
            <pc:docMk/>
            <pc:sldMk cId="2165722710" sldId="282"/>
            <ac:picMk id="6" creationId="{9484C54F-2157-B465-6E28-E6295F9A08A4}"/>
          </ac:picMkLst>
        </pc:picChg>
        <pc:picChg chg="del">
          <ac:chgData name="Lourenço Mourão" userId="e018eab6aa81376f" providerId="LiveId" clId="{BAE09C82-FA7D-43D5-97DC-2410950AFBF7}" dt="2024-10-30T03:43:45.356" v="36148" actId="478"/>
          <ac:picMkLst>
            <pc:docMk/>
            <pc:sldMk cId="2165722710" sldId="282"/>
            <ac:picMk id="9" creationId="{F739EF52-15C1-D27D-5C25-20A5DD9CEF20}"/>
          </ac:picMkLst>
        </pc:picChg>
        <pc:picChg chg="del">
          <ac:chgData name="Lourenço Mourão" userId="e018eab6aa81376f" providerId="LiveId" clId="{BAE09C82-FA7D-43D5-97DC-2410950AFBF7}" dt="2024-10-30T03:43:45.356" v="36148" actId="478"/>
          <ac:picMkLst>
            <pc:docMk/>
            <pc:sldMk cId="2165722710" sldId="282"/>
            <ac:picMk id="12" creationId="{C07BBB11-C102-0F71-39BD-C6FF9983ABD8}"/>
          </ac:picMkLst>
        </pc:picChg>
        <pc:picChg chg="del">
          <ac:chgData name="Lourenço Mourão" userId="e018eab6aa81376f" providerId="LiveId" clId="{BAE09C82-FA7D-43D5-97DC-2410950AFBF7}" dt="2024-10-30T03:43:45.356" v="36148" actId="478"/>
          <ac:picMkLst>
            <pc:docMk/>
            <pc:sldMk cId="2165722710" sldId="282"/>
            <ac:picMk id="14" creationId="{6F2BB03E-CAC4-141D-10CA-9E5815E98389}"/>
          </ac:picMkLst>
        </pc:picChg>
        <pc:picChg chg="add del mod">
          <ac:chgData name="Lourenço Mourão" userId="e018eab6aa81376f" providerId="LiveId" clId="{BAE09C82-FA7D-43D5-97DC-2410950AFBF7}" dt="2024-11-02T03:06:42.610" v="48087" actId="478"/>
          <ac:picMkLst>
            <pc:docMk/>
            <pc:sldMk cId="2165722710" sldId="282"/>
            <ac:picMk id="17" creationId="{18E0A4F2-CA89-232A-AFED-C477A54625A1}"/>
          </ac:picMkLst>
        </pc:picChg>
        <pc:picChg chg="add del mod">
          <ac:chgData name="Lourenço Mourão" userId="e018eab6aa81376f" providerId="LiveId" clId="{BAE09C82-FA7D-43D5-97DC-2410950AFBF7}" dt="2024-11-02T03:06:52.213" v="48090" actId="478"/>
          <ac:picMkLst>
            <pc:docMk/>
            <pc:sldMk cId="2165722710" sldId="282"/>
            <ac:picMk id="19" creationId="{6502E7D8-AA62-035A-3C9A-149105749064}"/>
          </ac:picMkLst>
        </pc:picChg>
        <pc:picChg chg="add del mod">
          <ac:chgData name="Lourenço Mourão" userId="e018eab6aa81376f" providerId="LiveId" clId="{BAE09C82-FA7D-43D5-97DC-2410950AFBF7}" dt="2024-11-02T02:23:55.938" v="46311" actId="478"/>
          <ac:picMkLst>
            <pc:docMk/>
            <pc:sldMk cId="2165722710" sldId="282"/>
            <ac:picMk id="21" creationId="{620DA933-4816-2D8B-C030-92E26BB98EAC}"/>
          </ac:picMkLst>
        </pc:picChg>
        <pc:picChg chg="add del mod">
          <ac:chgData name="Lourenço Mourão" userId="e018eab6aa81376f" providerId="LiveId" clId="{BAE09C82-FA7D-43D5-97DC-2410950AFBF7}" dt="2024-10-30T04:04:32.597" v="37397" actId="478"/>
          <ac:picMkLst>
            <pc:docMk/>
            <pc:sldMk cId="2165722710" sldId="282"/>
            <ac:picMk id="23" creationId="{C6719CC1-794A-E2EE-F2FB-E35D4411A19F}"/>
          </ac:picMkLst>
        </pc:picChg>
        <pc:picChg chg="add del mod">
          <ac:chgData name="Lourenço Mourão" userId="e018eab6aa81376f" providerId="LiveId" clId="{BAE09C82-FA7D-43D5-97DC-2410950AFBF7}" dt="2024-11-02T02:23:57.095" v="46312" actId="478"/>
          <ac:picMkLst>
            <pc:docMk/>
            <pc:sldMk cId="2165722710" sldId="282"/>
            <ac:picMk id="25" creationId="{6654E77E-9FFC-3D7C-00E3-17056E4E9BBA}"/>
          </ac:picMkLst>
        </pc:picChg>
        <pc:picChg chg="add mod">
          <ac:chgData name="Lourenço Mourão" userId="e018eab6aa81376f" providerId="LiveId" clId="{BAE09C82-FA7D-43D5-97DC-2410950AFBF7}" dt="2024-11-04T00:39:38.931" v="53576" actId="1036"/>
          <ac:picMkLst>
            <pc:docMk/>
            <pc:sldMk cId="2165722710" sldId="282"/>
            <ac:picMk id="36" creationId="{952B3F0F-1D73-9C9F-A3B5-BF4AF5B695B1}"/>
          </ac:picMkLst>
        </pc:picChg>
        <pc:picChg chg="add mod">
          <ac:chgData name="Lourenço Mourão" userId="e018eab6aa81376f" providerId="LiveId" clId="{BAE09C82-FA7D-43D5-97DC-2410950AFBF7}" dt="2024-11-04T00:39:38.931" v="53576" actId="1036"/>
          <ac:picMkLst>
            <pc:docMk/>
            <pc:sldMk cId="2165722710" sldId="282"/>
            <ac:picMk id="37" creationId="{E4B9285F-EC2E-9499-A640-5636E825CB22}"/>
          </ac:picMkLst>
        </pc:picChg>
        <pc:cxnChg chg="add del mod">
          <ac:chgData name="Lourenço Mourão" userId="e018eab6aa81376f" providerId="LiveId" clId="{BAE09C82-FA7D-43D5-97DC-2410950AFBF7}" dt="2024-11-02T02:25:42.918" v="46370" actId="478"/>
          <ac:cxnSpMkLst>
            <pc:docMk/>
            <pc:sldMk cId="2165722710" sldId="282"/>
            <ac:cxnSpMk id="6" creationId="{9B633768-A08F-B27D-DF7D-145C3A10F37F}"/>
          </ac:cxnSpMkLst>
        </pc:cxnChg>
        <pc:cxnChg chg="add del mod">
          <ac:chgData name="Lourenço Mourão" userId="e018eab6aa81376f" providerId="LiveId" clId="{BAE09C82-FA7D-43D5-97DC-2410950AFBF7}" dt="2024-11-02T02:31:03.565" v="46592" actId="478"/>
          <ac:cxnSpMkLst>
            <pc:docMk/>
            <pc:sldMk cId="2165722710" sldId="282"/>
            <ac:cxnSpMk id="16" creationId="{965C8B06-257F-BC0D-48B8-AA924379F8D5}"/>
          </ac:cxnSpMkLst>
        </pc:cxnChg>
        <pc:cxnChg chg="add mod">
          <ac:chgData name="Lourenço Mourão" userId="e018eab6aa81376f" providerId="LiveId" clId="{BAE09C82-FA7D-43D5-97DC-2410950AFBF7}" dt="2024-11-04T00:39:38.931" v="53576" actId="1036"/>
          <ac:cxnSpMkLst>
            <pc:docMk/>
            <pc:sldMk cId="2165722710" sldId="282"/>
            <ac:cxnSpMk id="31" creationId="{B478F1F6-D03D-37BE-8240-6679354C8C35}"/>
          </ac:cxnSpMkLst>
        </pc:cxnChg>
        <pc:cxnChg chg="add mod">
          <ac:chgData name="Lourenço Mourão" userId="e018eab6aa81376f" providerId="LiveId" clId="{BAE09C82-FA7D-43D5-97DC-2410950AFBF7}" dt="2024-11-04T00:39:38.931" v="53576" actId="1036"/>
          <ac:cxnSpMkLst>
            <pc:docMk/>
            <pc:sldMk cId="2165722710" sldId="282"/>
            <ac:cxnSpMk id="33" creationId="{AC1CB3ED-0E73-ACD3-2218-B6A3F06B6389}"/>
          </ac:cxnSpMkLst>
        </pc:cxnChg>
      </pc:sldChg>
      <pc:sldChg chg="addSp delSp modSp add mod modNotesTx">
        <pc:chgData name="Lourenço Mourão" userId="e018eab6aa81376f" providerId="LiveId" clId="{BAE09C82-FA7D-43D5-97DC-2410950AFBF7}" dt="2024-11-11T16:04:14.814" v="70735" actId="20577"/>
        <pc:sldMkLst>
          <pc:docMk/>
          <pc:sldMk cId="2671225979" sldId="283"/>
        </pc:sldMkLst>
        <pc:spChg chg="del">
          <ac:chgData name="Lourenço Mourão" userId="e018eab6aa81376f" providerId="LiveId" clId="{BAE09C82-FA7D-43D5-97DC-2410950AFBF7}" dt="2024-10-30T04:07:34.492" v="37480" actId="478"/>
          <ac:spMkLst>
            <pc:docMk/>
            <pc:sldMk cId="2671225979" sldId="283"/>
            <ac:spMk id="3" creationId="{3E1F426E-5013-4BC6-4376-13E5D90050C6}"/>
          </ac:spMkLst>
        </pc:spChg>
        <pc:spChg chg="mod">
          <ac:chgData name="Lourenço Mourão" userId="e018eab6aa81376f" providerId="LiveId" clId="{BAE09C82-FA7D-43D5-97DC-2410950AFBF7}" dt="2024-11-01T18:10:56.902" v="41136" actId="1035"/>
          <ac:spMkLst>
            <pc:docMk/>
            <pc:sldMk cId="2671225979" sldId="283"/>
            <ac:spMk id="8" creationId="{E81D3E8E-E9D2-F4D2-65AC-7153BD899346}"/>
          </ac:spMkLst>
        </pc:spChg>
        <pc:spChg chg="del">
          <ac:chgData name="Lourenço Mourão" userId="e018eab6aa81376f" providerId="LiveId" clId="{BAE09C82-FA7D-43D5-97DC-2410950AFBF7}" dt="2024-10-30T04:07:34.492" v="37480" actId="478"/>
          <ac:spMkLst>
            <pc:docMk/>
            <pc:sldMk cId="2671225979" sldId="283"/>
            <ac:spMk id="13" creationId="{9AFC59DA-C8E0-1399-F5D3-64A45AD7B867}"/>
          </ac:spMkLst>
        </pc:spChg>
        <pc:spChg chg="del">
          <ac:chgData name="Lourenço Mourão" userId="e018eab6aa81376f" providerId="LiveId" clId="{BAE09C82-FA7D-43D5-97DC-2410950AFBF7}" dt="2024-10-30T04:07:34.492" v="37480" actId="478"/>
          <ac:spMkLst>
            <pc:docMk/>
            <pc:sldMk cId="2671225979" sldId="283"/>
            <ac:spMk id="15" creationId="{4D92371E-03A9-A02A-D523-7F7237D6CB73}"/>
          </ac:spMkLst>
        </pc:spChg>
        <pc:spChg chg="add del mod">
          <ac:chgData name="Lourenço Mourão" userId="e018eab6aa81376f" providerId="LiveId" clId="{BAE09C82-FA7D-43D5-97DC-2410950AFBF7}" dt="2024-11-02T03:16:28.462" v="48320" actId="478"/>
          <ac:spMkLst>
            <pc:docMk/>
            <pc:sldMk cId="2671225979" sldId="283"/>
            <ac:spMk id="21" creationId="{BCDF8E40-C149-951C-B072-8EFCA5DF64FB}"/>
          </ac:spMkLst>
        </pc:spChg>
        <pc:spChg chg="add del mod">
          <ac:chgData name="Lourenço Mourão" userId="e018eab6aa81376f" providerId="LiveId" clId="{BAE09C82-FA7D-43D5-97DC-2410950AFBF7}" dt="2024-11-02T03:14:59.215" v="48245" actId="478"/>
          <ac:spMkLst>
            <pc:docMk/>
            <pc:sldMk cId="2671225979" sldId="283"/>
            <ac:spMk id="23" creationId="{D01DC010-DF7E-DC88-901B-83F40E4542F4}"/>
          </ac:spMkLst>
        </pc:spChg>
        <pc:spChg chg="add mod">
          <ac:chgData name="Lourenço Mourão" userId="e018eab6aa81376f" providerId="LiveId" clId="{BAE09C82-FA7D-43D5-97DC-2410950AFBF7}" dt="2024-11-02T03:16:47.201" v="48351" actId="1038"/>
          <ac:spMkLst>
            <pc:docMk/>
            <pc:sldMk cId="2671225979" sldId="283"/>
            <ac:spMk id="24" creationId="{D427AA6B-378B-C2C8-62F2-0FCFE36F0D52}"/>
          </ac:spMkLst>
        </pc:spChg>
        <pc:picChg chg="add del mod">
          <ac:chgData name="Lourenço Mourão" userId="e018eab6aa81376f" providerId="LiveId" clId="{BAE09C82-FA7D-43D5-97DC-2410950AFBF7}" dt="2024-11-02T03:02:18.628" v="47947" actId="478"/>
          <ac:picMkLst>
            <pc:docMk/>
            <pc:sldMk cId="2671225979" sldId="283"/>
            <ac:picMk id="3" creationId="{18EB2CD1-742F-7D42-CA35-D14CF6AC74C0}"/>
          </ac:picMkLst>
        </pc:picChg>
        <pc:picChg chg="add del mod">
          <ac:chgData name="Lourenço Mourão" userId="e018eab6aa81376f" providerId="LiveId" clId="{BAE09C82-FA7D-43D5-97DC-2410950AFBF7}" dt="2024-10-30T04:07:51.819" v="37485" actId="478"/>
          <ac:picMkLst>
            <pc:docMk/>
            <pc:sldMk cId="2671225979" sldId="283"/>
            <ac:picMk id="4" creationId="{3366EDDA-1A55-EA82-F467-19251810CC2B}"/>
          </ac:picMkLst>
        </pc:picChg>
        <pc:picChg chg="add del mod">
          <ac:chgData name="Lourenço Mourão" userId="e018eab6aa81376f" providerId="LiveId" clId="{BAE09C82-FA7D-43D5-97DC-2410950AFBF7}" dt="2024-11-02T03:02:19.939" v="47948" actId="478"/>
          <ac:picMkLst>
            <pc:docMk/>
            <pc:sldMk cId="2671225979" sldId="283"/>
            <ac:picMk id="5" creationId="{64A46F55-4919-A164-3989-EC64DAF5C4A2}"/>
          </ac:picMkLst>
        </pc:picChg>
        <pc:picChg chg="add mod ord">
          <ac:chgData name="Lourenço Mourão" userId="e018eab6aa81376f" providerId="LiveId" clId="{BAE09C82-FA7D-43D5-97DC-2410950AFBF7}" dt="2024-11-02T03:10:21.412" v="48163" actId="1035"/>
          <ac:picMkLst>
            <pc:docMk/>
            <pc:sldMk cId="2671225979" sldId="283"/>
            <ac:picMk id="6" creationId="{73807FD1-1E20-271E-5DB4-C0E2043C7532}"/>
          </ac:picMkLst>
        </pc:picChg>
        <pc:picChg chg="add mod ord">
          <ac:chgData name="Lourenço Mourão" userId="e018eab6aa81376f" providerId="LiveId" clId="{BAE09C82-FA7D-43D5-97DC-2410950AFBF7}" dt="2024-11-02T03:10:21.412" v="48163" actId="1035"/>
          <ac:picMkLst>
            <pc:docMk/>
            <pc:sldMk cId="2671225979" sldId="283"/>
            <ac:picMk id="9" creationId="{B5093985-F811-F347-39FD-3A01EEB434CE}"/>
          </ac:picMkLst>
        </pc:picChg>
        <pc:picChg chg="add del mod">
          <ac:chgData name="Lourenço Mourão" userId="e018eab6aa81376f" providerId="LiveId" clId="{BAE09C82-FA7D-43D5-97DC-2410950AFBF7}" dt="2024-11-02T03:05:24.111" v="48080" actId="478"/>
          <ac:picMkLst>
            <pc:docMk/>
            <pc:sldMk cId="2671225979" sldId="283"/>
            <ac:picMk id="10" creationId="{D612B4BC-D311-A65A-BBC5-570B3FA27015}"/>
          </ac:picMkLst>
        </pc:picChg>
        <pc:picChg chg="add mod ord">
          <ac:chgData name="Lourenço Mourão" userId="e018eab6aa81376f" providerId="LiveId" clId="{BAE09C82-FA7D-43D5-97DC-2410950AFBF7}" dt="2024-11-02T03:10:21.412" v="48163" actId="1035"/>
          <ac:picMkLst>
            <pc:docMk/>
            <pc:sldMk cId="2671225979" sldId="283"/>
            <ac:picMk id="11" creationId="{82FCADF7-B945-B77E-4D43-61D117C005FC}"/>
          </ac:picMkLst>
        </pc:picChg>
        <pc:picChg chg="add del mod">
          <ac:chgData name="Lourenço Mourão" userId="e018eab6aa81376f" providerId="LiveId" clId="{BAE09C82-FA7D-43D5-97DC-2410950AFBF7}" dt="2024-11-02T03:05:24.111" v="48080" actId="478"/>
          <ac:picMkLst>
            <pc:docMk/>
            <pc:sldMk cId="2671225979" sldId="283"/>
            <ac:picMk id="13" creationId="{54469BD0-92C7-DECE-D0C9-9C6DE67FD6C9}"/>
          </ac:picMkLst>
        </pc:picChg>
        <pc:picChg chg="add del mod">
          <ac:chgData name="Lourenço Mourão" userId="e018eab6aa81376f" providerId="LiveId" clId="{BAE09C82-FA7D-43D5-97DC-2410950AFBF7}" dt="2024-11-02T02:56:18.318" v="47857" actId="478"/>
          <ac:picMkLst>
            <pc:docMk/>
            <pc:sldMk cId="2671225979" sldId="283"/>
            <ac:picMk id="14" creationId="{81A96DCA-0662-BD03-3C4A-89D4CE80C3DF}"/>
          </ac:picMkLst>
        </pc:picChg>
        <pc:picChg chg="add del mod">
          <ac:chgData name="Lourenço Mourão" userId="e018eab6aa81376f" providerId="LiveId" clId="{BAE09C82-FA7D-43D5-97DC-2410950AFBF7}" dt="2024-11-02T03:05:24.111" v="48080" actId="478"/>
          <ac:picMkLst>
            <pc:docMk/>
            <pc:sldMk cId="2671225979" sldId="283"/>
            <ac:picMk id="16" creationId="{9D17E05E-CF6C-8FF7-5F97-EDDFFDD94F90}"/>
          </ac:picMkLst>
        </pc:picChg>
        <pc:picChg chg="del">
          <ac:chgData name="Lourenço Mourão" userId="e018eab6aa81376f" providerId="LiveId" clId="{BAE09C82-FA7D-43D5-97DC-2410950AFBF7}" dt="2024-10-30T04:07:34.492" v="37480" actId="478"/>
          <ac:picMkLst>
            <pc:docMk/>
            <pc:sldMk cId="2671225979" sldId="283"/>
            <ac:picMk id="17" creationId="{89341CAF-9F0F-10CA-3302-7E32A7C9F97B}"/>
          </ac:picMkLst>
        </pc:picChg>
        <pc:picChg chg="add mod">
          <ac:chgData name="Lourenço Mourão" userId="e018eab6aa81376f" providerId="LiveId" clId="{BAE09C82-FA7D-43D5-97DC-2410950AFBF7}" dt="2024-11-02T03:10:21.412" v="48163" actId="1035"/>
          <ac:picMkLst>
            <pc:docMk/>
            <pc:sldMk cId="2671225979" sldId="283"/>
            <ac:picMk id="17" creationId="{CAAE71F1-9010-8F58-BB7E-408A0EAC3DF7}"/>
          </ac:picMkLst>
        </pc:picChg>
        <pc:picChg chg="add del mod">
          <ac:chgData name="Lourenço Mourão" userId="e018eab6aa81376f" providerId="LiveId" clId="{BAE09C82-FA7D-43D5-97DC-2410950AFBF7}" dt="2024-11-02T02:56:18.318" v="47857" actId="478"/>
          <ac:picMkLst>
            <pc:docMk/>
            <pc:sldMk cId="2671225979" sldId="283"/>
            <ac:picMk id="18" creationId="{82A33B22-CE1A-3DC8-23E3-4CECC024670D}"/>
          </ac:picMkLst>
        </pc:picChg>
        <pc:picChg chg="add mod">
          <ac:chgData name="Lourenço Mourão" userId="e018eab6aa81376f" providerId="LiveId" clId="{BAE09C82-FA7D-43D5-97DC-2410950AFBF7}" dt="2024-11-02T03:10:21.412" v="48163" actId="1035"/>
          <ac:picMkLst>
            <pc:docMk/>
            <pc:sldMk cId="2671225979" sldId="283"/>
            <ac:picMk id="19" creationId="{D7E1F403-9664-F029-934C-E53682FD63D6}"/>
          </ac:picMkLst>
        </pc:picChg>
        <pc:picChg chg="del">
          <ac:chgData name="Lourenço Mourão" userId="e018eab6aa81376f" providerId="LiveId" clId="{BAE09C82-FA7D-43D5-97DC-2410950AFBF7}" dt="2024-10-30T04:07:34.492" v="37480" actId="478"/>
          <ac:picMkLst>
            <pc:docMk/>
            <pc:sldMk cId="2671225979" sldId="283"/>
            <ac:picMk id="19" creationId="{FDFF16C5-B405-46EA-54B2-804E88ED63DA}"/>
          </ac:picMkLst>
        </pc:picChg>
        <pc:picChg chg="add mod">
          <ac:chgData name="Lourenço Mourão" userId="e018eab6aa81376f" providerId="LiveId" clId="{BAE09C82-FA7D-43D5-97DC-2410950AFBF7}" dt="2024-11-02T03:10:21.412" v="48163" actId="1035"/>
          <ac:picMkLst>
            <pc:docMk/>
            <pc:sldMk cId="2671225979" sldId="283"/>
            <ac:picMk id="20" creationId="{54D67245-6099-094C-4336-2A0DEF811364}"/>
          </ac:picMkLst>
        </pc:picChg>
        <pc:picChg chg="del">
          <ac:chgData name="Lourenço Mourão" userId="e018eab6aa81376f" providerId="LiveId" clId="{BAE09C82-FA7D-43D5-97DC-2410950AFBF7}" dt="2024-10-30T04:07:34.492" v="37480" actId="478"/>
          <ac:picMkLst>
            <pc:docMk/>
            <pc:sldMk cId="2671225979" sldId="283"/>
            <ac:picMk id="21" creationId="{F520BB78-05F7-DAFF-5818-D7B401B16205}"/>
          </ac:picMkLst>
        </pc:picChg>
        <pc:picChg chg="add del mod">
          <ac:chgData name="Lourenço Mourão" userId="e018eab6aa81376f" providerId="LiveId" clId="{BAE09C82-FA7D-43D5-97DC-2410950AFBF7}" dt="2024-11-02T02:56:18.318" v="47857" actId="478"/>
          <ac:picMkLst>
            <pc:docMk/>
            <pc:sldMk cId="2671225979" sldId="283"/>
            <ac:picMk id="22" creationId="{2EEDEC98-AD03-D423-87A5-EB533B3D37B0}"/>
          </ac:picMkLst>
        </pc:picChg>
        <pc:picChg chg="del">
          <ac:chgData name="Lourenço Mourão" userId="e018eab6aa81376f" providerId="LiveId" clId="{BAE09C82-FA7D-43D5-97DC-2410950AFBF7}" dt="2024-10-30T04:07:34.492" v="37480" actId="478"/>
          <ac:picMkLst>
            <pc:docMk/>
            <pc:sldMk cId="2671225979" sldId="283"/>
            <ac:picMk id="25" creationId="{75D770A0-E492-1E90-CCB7-D8CB52B96900}"/>
          </ac:picMkLst>
        </pc:picChg>
      </pc:sldChg>
      <pc:sldChg chg="addSp delSp modSp add del mod">
        <pc:chgData name="Lourenço Mourão" userId="e018eab6aa81376f" providerId="LiveId" clId="{BAE09C82-FA7D-43D5-97DC-2410950AFBF7}" dt="2024-11-02T02:55:16" v="47847" actId="47"/>
        <pc:sldMkLst>
          <pc:docMk/>
          <pc:sldMk cId="459554383" sldId="284"/>
        </pc:sldMkLst>
        <pc:spChg chg="mod">
          <ac:chgData name="Lourenço Mourão" userId="e018eab6aa81376f" providerId="LiveId" clId="{BAE09C82-FA7D-43D5-97DC-2410950AFBF7}" dt="2024-11-01T18:23:31.815" v="41211" actId="1035"/>
          <ac:spMkLst>
            <pc:docMk/>
            <pc:sldMk cId="459554383" sldId="284"/>
            <ac:spMk id="8" creationId="{E1E3BA5A-F6D9-CA63-C00F-2108B5DF090F}"/>
          </ac:spMkLst>
        </pc:spChg>
        <pc:picChg chg="add del mod">
          <ac:chgData name="Lourenço Mourão" userId="e018eab6aa81376f" providerId="LiveId" clId="{BAE09C82-FA7D-43D5-97DC-2410950AFBF7}" dt="2024-11-02T02:55:14.420" v="47846" actId="478"/>
          <ac:picMkLst>
            <pc:docMk/>
            <pc:sldMk cId="459554383" sldId="284"/>
            <ac:picMk id="3" creationId="{B0752541-E05E-A360-8410-6F6C452177CB}"/>
          </ac:picMkLst>
        </pc:picChg>
        <pc:picChg chg="add del mod">
          <ac:chgData name="Lourenço Mourão" userId="e018eab6aa81376f" providerId="LiveId" clId="{BAE09C82-FA7D-43D5-97DC-2410950AFBF7}" dt="2024-11-02T02:55:14.420" v="47846" actId="478"/>
          <ac:picMkLst>
            <pc:docMk/>
            <pc:sldMk cId="459554383" sldId="284"/>
            <ac:picMk id="5" creationId="{E69E90BC-321E-2655-3113-2B57D4D47943}"/>
          </ac:picMkLst>
        </pc:picChg>
        <pc:picChg chg="del">
          <ac:chgData name="Lourenço Mourão" userId="e018eab6aa81376f" providerId="LiveId" clId="{BAE09C82-FA7D-43D5-97DC-2410950AFBF7}" dt="2024-10-30T04:24:33.160" v="37680" actId="478"/>
          <ac:picMkLst>
            <pc:docMk/>
            <pc:sldMk cId="459554383" sldId="284"/>
            <ac:picMk id="6" creationId="{F0D7BE83-7EDF-4F61-160D-E2FE9393EE4E}"/>
          </ac:picMkLst>
        </pc:picChg>
        <pc:picChg chg="add del mod">
          <ac:chgData name="Lourenço Mourão" userId="e018eab6aa81376f" providerId="LiveId" clId="{BAE09C82-FA7D-43D5-97DC-2410950AFBF7}" dt="2024-11-02T02:55:14.420" v="47846" actId="478"/>
          <ac:picMkLst>
            <pc:docMk/>
            <pc:sldMk cId="459554383" sldId="284"/>
            <ac:picMk id="7" creationId="{3CD47712-4098-CFD3-6160-8A458E703C0E}"/>
          </ac:picMkLst>
        </pc:picChg>
        <pc:picChg chg="del">
          <ac:chgData name="Lourenço Mourão" userId="e018eab6aa81376f" providerId="LiveId" clId="{BAE09C82-FA7D-43D5-97DC-2410950AFBF7}" dt="2024-10-30T04:24:33.160" v="37680" actId="478"/>
          <ac:picMkLst>
            <pc:docMk/>
            <pc:sldMk cId="459554383" sldId="284"/>
            <ac:picMk id="9" creationId="{D72FCACE-6DCA-E524-8C36-36F06321DE3B}"/>
          </ac:picMkLst>
        </pc:picChg>
        <pc:picChg chg="add del mod">
          <ac:chgData name="Lourenço Mourão" userId="e018eab6aa81376f" providerId="LiveId" clId="{BAE09C82-FA7D-43D5-97DC-2410950AFBF7}" dt="2024-11-02T02:55:14.420" v="47846" actId="478"/>
          <ac:picMkLst>
            <pc:docMk/>
            <pc:sldMk cId="459554383" sldId="284"/>
            <ac:picMk id="10" creationId="{96C854DA-35B8-5EB2-1349-EF77F69A4800}"/>
          </ac:picMkLst>
        </pc:picChg>
        <pc:picChg chg="del">
          <ac:chgData name="Lourenço Mourão" userId="e018eab6aa81376f" providerId="LiveId" clId="{BAE09C82-FA7D-43D5-97DC-2410950AFBF7}" dt="2024-10-30T04:24:33.160" v="37680" actId="478"/>
          <ac:picMkLst>
            <pc:docMk/>
            <pc:sldMk cId="459554383" sldId="284"/>
            <ac:picMk id="11" creationId="{0FBDB67E-35BE-9E2F-9D0D-F6E4F7700F1C}"/>
          </ac:picMkLst>
        </pc:picChg>
        <pc:picChg chg="add del mod">
          <ac:chgData name="Lourenço Mourão" userId="e018eab6aa81376f" providerId="LiveId" clId="{BAE09C82-FA7D-43D5-97DC-2410950AFBF7}" dt="2024-11-02T02:55:14.420" v="47846" actId="478"/>
          <ac:picMkLst>
            <pc:docMk/>
            <pc:sldMk cId="459554383" sldId="284"/>
            <ac:picMk id="12" creationId="{4C3F376E-A361-8525-8D88-75F06034101D}"/>
          </ac:picMkLst>
        </pc:picChg>
        <pc:picChg chg="add del mod">
          <ac:chgData name="Lourenço Mourão" userId="e018eab6aa81376f" providerId="LiveId" clId="{BAE09C82-FA7D-43D5-97DC-2410950AFBF7}" dt="2024-11-02T02:55:14.420" v="47846" actId="478"/>
          <ac:picMkLst>
            <pc:docMk/>
            <pc:sldMk cId="459554383" sldId="284"/>
            <ac:picMk id="14" creationId="{9764A599-C46C-F101-A075-9A8866AA451E}"/>
          </ac:picMkLst>
        </pc:picChg>
        <pc:picChg chg="del">
          <ac:chgData name="Lourenço Mourão" userId="e018eab6aa81376f" providerId="LiveId" clId="{BAE09C82-FA7D-43D5-97DC-2410950AFBF7}" dt="2024-10-30T04:24:33.160" v="37680" actId="478"/>
          <ac:picMkLst>
            <pc:docMk/>
            <pc:sldMk cId="459554383" sldId="284"/>
            <ac:picMk id="14" creationId="{B8E11FE5-60AA-2BDC-B4DB-5ED13F11C863}"/>
          </ac:picMkLst>
        </pc:picChg>
        <pc:picChg chg="del">
          <ac:chgData name="Lourenço Mourão" userId="e018eab6aa81376f" providerId="LiveId" clId="{BAE09C82-FA7D-43D5-97DC-2410950AFBF7}" dt="2024-10-30T04:24:33.160" v="37680" actId="478"/>
          <ac:picMkLst>
            <pc:docMk/>
            <pc:sldMk cId="459554383" sldId="284"/>
            <ac:picMk id="18" creationId="{7472CE8D-55D0-5712-29EB-5370B8766451}"/>
          </ac:picMkLst>
        </pc:picChg>
        <pc:picChg chg="del">
          <ac:chgData name="Lourenço Mourão" userId="e018eab6aa81376f" providerId="LiveId" clId="{BAE09C82-FA7D-43D5-97DC-2410950AFBF7}" dt="2024-10-30T04:24:33.160" v="37680" actId="478"/>
          <ac:picMkLst>
            <pc:docMk/>
            <pc:sldMk cId="459554383" sldId="284"/>
            <ac:picMk id="22" creationId="{A8BC93D0-3A8B-B766-6CB5-71637B4BC106}"/>
          </ac:picMkLst>
        </pc:picChg>
      </pc:sldChg>
      <pc:sldChg chg="delSp modSp add del mod ord">
        <pc:chgData name="Lourenço Mourão" userId="e018eab6aa81376f" providerId="LiveId" clId="{BAE09C82-FA7D-43D5-97DC-2410950AFBF7}" dt="2024-11-01T19:54:15.614" v="43242" actId="47"/>
        <pc:sldMkLst>
          <pc:docMk/>
          <pc:sldMk cId="1705967586" sldId="285"/>
        </pc:sldMkLst>
        <pc:spChg chg="mod">
          <ac:chgData name="Lourenço Mourão" userId="e018eab6aa81376f" providerId="LiveId" clId="{BAE09C82-FA7D-43D5-97DC-2410950AFBF7}" dt="2024-10-30T04:32:47.409" v="37968" actId="1076"/>
          <ac:spMkLst>
            <pc:docMk/>
            <pc:sldMk cId="1705967586" sldId="285"/>
            <ac:spMk id="3" creationId="{B14092E1-CBC8-B79E-44F0-6E810471B311}"/>
          </ac:spMkLst>
        </pc:spChg>
        <pc:spChg chg="mod">
          <ac:chgData name="Lourenço Mourão" userId="e018eab6aa81376f" providerId="LiveId" clId="{BAE09C82-FA7D-43D5-97DC-2410950AFBF7}" dt="2024-10-30T04:32:47.409" v="37968" actId="1076"/>
          <ac:spMkLst>
            <pc:docMk/>
            <pc:sldMk cId="1705967586" sldId="285"/>
            <ac:spMk id="6" creationId="{05EF90FE-7D71-C7CF-C92F-EFA449D7C686}"/>
          </ac:spMkLst>
        </pc:spChg>
        <pc:spChg chg="mod">
          <ac:chgData name="Lourenço Mourão" userId="e018eab6aa81376f" providerId="LiveId" clId="{BAE09C82-FA7D-43D5-97DC-2410950AFBF7}" dt="2024-11-01T18:09:30.613" v="41014" actId="1035"/>
          <ac:spMkLst>
            <pc:docMk/>
            <pc:sldMk cId="1705967586" sldId="285"/>
            <ac:spMk id="8" creationId="{71D2946F-B2F0-21FE-DD5B-CCF5BDE8AB95}"/>
          </ac:spMkLst>
        </pc:spChg>
        <pc:spChg chg="mod ord">
          <ac:chgData name="Lourenço Mourão" userId="e018eab6aa81376f" providerId="LiveId" clId="{BAE09C82-FA7D-43D5-97DC-2410950AFBF7}" dt="2024-10-30T04:32:47.409" v="37968" actId="1076"/>
          <ac:spMkLst>
            <pc:docMk/>
            <pc:sldMk cId="1705967586" sldId="285"/>
            <ac:spMk id="30" creationId="{BACAE53B-E8C5-D213-42C2-5D41D8C3D7D5}"/>
          </ac:spMkLst>
        </pc:spChg>
        <pc:spChg chg="del">
          <ac:chgData name="Lourenço Mourão" userId="e018eab6aa81376f" providerId="LiveId" clId="{BAE09C82-FA7D-43D5-97DC-2410950AFBF7}" dt="2024-10-30T04:31:16.543" v="37933" actId="478"/>
          <ac:spMkLst>
            <pc:docMk/>
            <pc:sldMk cId="1705967586" sldId="285"/>
            <ac:spMk id="31" creationId="{BBFE5CC2-8932-729E-2CA4-2805B1712401}"/>
          </ac:spMkLst>
        </pc:spChg>
        <pc:spChg chg="del">
          <ac:chgData name="Lourenço Mourão" userId="e018eab6aa81376f" providerId="LiveId" clId="{BAE09C82-FA7D-43D5-97DC-2410950AFBF7}" dt="2024-10-30T04:31:16.543" v="37933" actId="478"/>
          <ac:spMkLst>
            <pc:docMk/>
            <pc:sldMk cId="1705967586" sldId="285"/>
            <ac:spMk id="32" creationId="{6F1C4928-04B8-9384-23E6-BB6DDF2F8A99}"/>
          </ac:spMkLst>
        </pc:spChg>
        <pc:spChg chg="del">
          <ac:chgData name="Lourenço Mourão" userId="e018eab6aa81376f" providerId="LiveId" clId="{BAE09C82-FA7D-43D5-97DC-2410950AFBF7}" dt="2024-10-30T04:31:16.543" v="37933" actId="478"/>
          <ac:spMkLst>
            <pc:docMk/>
            <pc:sldMk cId="1705967586" sldId="285"/>
            <ac:spMk id="33" creationId="{5C9AC826-CA05-C2BB-2261-29B9748A683B}"/>
          </ac:spMkLst>
        </pc:spChg>
        <pc:spChg chg="del">
          <ac:chgData name="Lourenço Mourão" userId="e018eab6aa81376f" providerId="LiveId" clId="{BAE09C82-FA7D-43D5-97DC-2410950AFBF7}" dt="2024-10-30T04:31:16.543" v="37933" actId="478"/>
          <ac:spMkLst>
            <pc:docMk/>
            <pc:sldMk cId="1705967586" sldId="285"/>
            <ac:spMk id="35" creationId="{574CBA40-0BE8-33BF-5EAB-BAB1382BCEF1}"/>
          </ac:spMkLst>
        </pc:spChg>
        <pc:spChg chg="del">
          <ac:chgData name="Lourenço Mourão" userId="e018eab6aa81376f" providerId="LiveId" clId="{BAE09C82-FA7D-43D5-97DC-2410950AFBF7}" dt="2024-10-30T04:31:16.543" v="37933" actId="478"/>
          <ac:spMkLst>
            <pc:docMk/>
            <pc:sldMk cId="1705967586" sldId="285"/>
            <ac:spMk id="36" creationId="{9B8EA7C5-32D9-4F36-3C26-2A30BA99BCF1}"/>
          </ac:spMkLst>
        </pc:spChg>
        <pc:spChg chg="del">
          <ac:chgData name="Lourenço Mourão" userId="e018eab6aa81376f" providerId="LiveId" clId="{BAE09C82-FA7D-43D5-97DC-2410950AFBF7}" dt="2024-10-30T04:31:16.543" v="37933" actId="478"/>
          <ac:spMkLst>
            <pc:docMk/>
            <pc:sldMk cId="1705967586" sldId="285"/>
            <ac:spMk id="48" creationId="{D923AF44-3F90-535D-41F4-32D29685897E}"/>
          </ac:spMkLst>
        </pc:spChg>
        <pc:spChg chg="del">
          <ac:chgData name="Lourenço Mourão" userId="e018eab6aa81376f" providerId="LiveId" clId="{BAE09C82-FA7D-43D5-97DC-2410950AFBF7}" dt="2024-10-30T04:31:16.543" v="37933" actId="478"/>
          <ac:spMkLst>
            <pc:docMk/>
            <pc:sldMk cId="1705967586" sldId="285"/>
            <ac:spMk id="50" creationId="{EEEC006F-140B-13D9-08EA-5715D2A3CF3B}"/>
          </ac:spMkLst>
        </pc:spChg>
        <pc:spChg chg="del">
          <ac:chgData name="Lourenço Mourão" userId="e018eab6aa81376f" providerId="LiveId" clId="{BAE09C82-FA7D-43D5-97DC-2410950AFBF7}" dt="2024-10-30T04:31:16.543" v="37933" actId="478"/>
          <ac:spMkLst>
            <pc:docMk/>
            <pc:sldMk cId="1705967586" sldId="285"/>
            <ac:spMk id="54" creationId="{79C7538B-0C25-D06A-C90C-37D627DCF7DF}"/>
          </ac:spMkLst>
        </pc:spChg>
        <pc:spChg chg="del">
          <ac:chgData name="Lourenço Mourão" userId="e018eab6aa81376f" providerId="LiveId" clId="{BAE09C82-FA7D-43D5-97DC-2410950AFBF7}" dt="2024-10-30T04:31:16.543" v="37933" actId="478"/>
          <ac:spMkLst>
            <pc:docMk/>
            <pc:sldMk cId="1705967586" sldId="285"/>
            <ac:spMk id="55" creationId="{91126A18-281D-8B2A-6DD0-3585DCF75AB5}"/>
          </ac:spMkLst>
        </pc:spChg>
        <pc:spChg chg="del">
          <ac:chgData name="Lourenço Mourão" userId="e018eab6aa81376f" providerId="LiveId" clId="{BAE09C82-FA7D-43D5-97DC-2410950AFBF7}" dt="2024-10-30T04:31:16.543" v="37933" actId="478"/>
          <ac:spMkLst>
            <pc:docMk/>
            <pc:sldMk cId="1705967586" sldId="285"/>
            <ac:spMk id="56" creationId="{BC3BF7A9-A644-9723-3C49-7E8A1521F063}"/>
          </ac:spMkLst>
        </pc:spChg>
        <pc:spChg chg="mod ord">
          <ac:chgData name="Lourenço Mourão" userId="e018eab6aa81376f" providerId="LiveId" clId="{BAE09C82-FA7D-43D5-97DC-2410950AFBF7}" dt="2024-10-30T04:32:47.409" v="37968" actId="1076"/>
          <ac:spMkLst>
            <pc:docMk/>
            <pc:sldMk cId="1705967586" sldId="285"/>
            <ac:spMk id="57" creationId="{83A44D62-2A41-B97D-D02A-B47A16CE9EBC}"/>
          </ac:spMkLst>
        </pc:spChg>
        <pc:spChg chg="del">
          <ac:chgData name="Lourenço Mourão" userId="e018eab6aa81376f" providerId="LiveId" clId="{BAE09C82-FA7D-43D5-97DC-2410950AFBF7}" dt="2024-10-30T04:31:16.543" v="37933" actId="478"/>
          <ac:spMkLst>
            <pc:docMk/>
            <pc:sldMk cId="1705967586" sldId="285"/>
            <ac:spMk id="66" creationId="{5D190AEE-65B4-1D06-84A4-0C5D3E75593A}"/>
          </ac:spMkLst>
        </pc:spChg>
        <pc:spChg chg="del">
          <ac:chgData name="Lourenço Mourão" userId="e018eab6aa81376f" providerId="LiveId" clId="{BAE09C82-FA7D-43D5-97DC-2410950AFBF7}" dt="2024-10-30T04:31:19.009" v="37934" actId="478"/>
          <ac:spMkLst>
            <pc:docMk/>
            <pc:sldMk cId="1705967586" sldId="285"/>
            <ac:spMk id="67" creationId="{2961F671-1C38-845E-2ABF-BF53AD863EF7}"/>
          </ac:spMkLst>
        </pc:spChg>
        <pc:spChg chg="del">
          <ac:chgData name="Lourenço Mourão" userId="e018eab6aa81376f" providerId="LiveId" clId="{BAE09C82-FA7D-43D5-97DC-2410950AFBF7}" dt="2024-10-30T04:31:19.009" v="37934" actId="478"/>
          <ac:spMkLst>
            <pc:docMk/>
            <pc:sldMk cId="1705967586" sldId="285"/>
            <ac:spMk id="68" creationId="{1E18D090-D596-C190-ACCE-AF041B1E96F7}"/>
          </ac:spMkLst>
        </pc:spChg>
        <pc:spChg chg="del">
          <ac:chgData name="Lourenço Mourão" userId="e018eab6aa81376f" providerId="LiveId" clId="{BAE09C82-FA7D-43D5-97DC-2410950AFBF7}" dt="2024-10-30T04:31:19.009" v="37934" actId="478"/>
          <ac:spMkLst>
            <pc:docMk/>
            <pc:sldMk cId="1705967586" sldId="285"/>
            <ac:spMk id="69" creationId="{35D9D537-E60B-4B5B-2C26-D02ADE056F3A}"/>
          </ac:spMkLst>
        </pc:spChg>
        <pc:spChg chg="del">
          <ac:chgData name="Lourenço Mourão" userId="e018eab6aa81376f" providerId="LiveId" clId="{BAE09C82-FA7D-43D5-97DC-2410950AFBF7}" dt="2024-10-30T04:31:19.009" v="37934" actId="478"/>
          <ac:spMkLst>
            <pc:docMk/>
            <pc:sldMk cId="1705967586" sldId="285"/>
            <ac:spMk id="70" creationId="{6F44BAE9-81F6-D50F-DEE8-3D368E814507}"/>
          </ac:spMkLst>
        </pc:spChg>
        <pc:spChg chg="del">
          <ac:chgData name="Lourenço Mourão" userId="e018eab6aa81376f" providerId="LiveId" clId="{BAE09C82-FA7D-43D5-97DC-2410950AFBF7}" dt="2024-10-30T04:31:19.009" v="37934" actId="478"/>
          <ac:spMkLst>
            <pc:docMk/>
            <pc:sldMk cId="1705967586" sldId="285"/>
            <ac:spMk id="71" creationId="{3E7B19B1-F732-C8D4-7271-CF53851000CE}"/>
          </ac:spMkLst>
        </pc:spChg>
        <pc:spChg chg="del">
          <ac:chgData name="Lourenço Mourão" userId="e018eab6aa81376f" providerId="LiveId" clId="{BAE09C82-FA7D-43D5-97DC-2410950AFBF7}" dt="2024-10-30T04:31:19.009" v="37934" actId="478"/>
          <ac:spMkLst>
            <pc:docMk/>
            <pc:sldMk cId="1705967586" sldId="285"/>
            <ac:spMk id="72" creationId="{A52B71F3-DF9B-E0E4-9C9E-6E189570DA3C}"/>
          </ac:spMkLst>
        </pc:spChg>
        <pc:spChg chg="del">
          <ac:chgData name="Lourenço Mourão" userId="e018eab6aa81376f" providerId="LiveId" clId="{BAE09C82-FA7D-43D5-97DC-2410950AFBF7}" dt="2024-10-30T04:31:19.009" v="37934" actId="478"/>
          <ac:spMkLst>
            <pc:docMk/>
            <pc:sldMk cId="1705967586" sldId="285"/>
            <ac:spMk id="73" creationId="{24CC440D-7AEF-CE3F-CF28-12C4F066CF3E}"/>
          </ac:spMkLst>
        </pc:spChg>
        <pc:spChg chg="del">
          <ac:chgData name="Lourenço Mourão" userId="e018eab6aa81376f" providerId="LiveId" clId="{BAE09C82-FA7D-43D5-97DC-2410950AFBF7}" dt="2024-10-30T04:31:19.009" v="37934" actId="478"/>
          <ac:spMkLst>
            <pc:docMk/>
            <pc:sldMk cId="1705967586" sldId="285"/>
            <ac:spMk id="75" creationId="{98E19F2C-DB8C-9AD7-4DB6-D678666F4DF6}"/>
          </ac:spMkLst>
        </pc:spChg>
        <pc:spChg chg="del">
          <ac:chgData name="Lourenço Mourão" userId="e018eab6aa81376f" providerId="LiveId" clId="{BAE09C82-FA7D-43D5-97DC-2410950AFBF7}" dt="2024-10-30T04:31:19.009" v="37934" actId="478"/>
          <ac:spMkLst>
            <pc:docMk/>
            <pc:sldMk cId="1705967586" sldId="285"/>
            <ac:spMk id="76" creationId="{7E00EFF4-B9E3-7281-84E8-04CE2C2D1A3B}"/>
          </ac:spMkLst>
        </pc:spChg>
        <pc:spChg chg="del">
          <ac:chgData name="Lourenço Mourão" userId="e018eab6aa81376f" providerId="LiveId" clId="{BAE09C82-FA7D-43D5-97DC-2410950AFBF7}" dt="2024-10-30T04:31:19.009" v="37934" actId="478"/>
          <ac:spMkLst>
            <pc:docMk/>
            <pc:sldMk cId="1705967586" sldId="285"/>
            <ac:spMk id="77" creationId="{0FBD0554-113F-DAFD-C30A-5F774BFF46CB}"/>
          </ac:spMkLst>
        </pc:spChg>
        <pc:spChg chg="del">
          <ac:chgData name="Lourenço Mourão" userId="e018eab6aa81376f" providerId="LiveId" clId="{BAE09C82-FA7D-43D5-97DC-2410950AFBF7}" dt="2024-10-30T04:31:19.009" v="37934" actId="478"/>
          <ac:spMkLst>
            <pc:docMk/>
            <pc:sldMk cId="1705967586" sldId="285"/>
            <ac:spMk id="78" creationId="{5400AF25-AC17-6546-2792-CED5053AC2EC}"/>
          </ac:spMkLst>
        </pc:spChg>
        <pc:picChg chg="mod">
          <ac:chgData name="Lourenço Mourão" userId="e018eab6aa81376f" providerId="LiveId" clId="{BAE09C82-FA7D-43D5-97DC-2410950AFBF7}" dt="2024-10-30T04:32:47.409" v="37968" actId="1076"/>
          <ac:picMkLst>
            <pc:docMk/>
            <pc:sldMk cId="1705967586" sldId="285"/>
            <ac:picMk id="59" creationId="{F9EC0C58-3226-CC29-0BD2-74F44E5737D3}"/>
          </ac:picMkLst>
        </pc:picChg>
        <pc:picChg chg="mod">
          <ac:chgData name="Lourenço Mourão" userId="e018eab6aa81376f" providerId="LiveId" clId="{BAE09C82-FA7D-43D5-97DC-2410950AFBF7}" dt="2024-10-30T04:32:47.409" v="37968" actId="1076"/>
          <ac:picMkLst>
            <pc:docMk/>
            <pc:sldMk cId="1705967586" sldId="285"/>
            <ac:picMk id="61" creationId="{83568E7F-8CAD-8664-B24A-8A7577A077C6}"/>
          </ac:picMkLst>
        </pc:picChg>
        <pc:picChg chg="mod">
          <ac:chgData name="Lourenço Mourão" userId="e018eab6aa81376f" providerId="LiveId" clId="{BAE09C82-FA7D-43D5-97DC-2410950AFBF7}" dt="2024-10-30T04:32:47.409" v="37968" actId="1076"/>
          <ac:picMkLst>
            <pc:docMk/>
            <pc:sldMk cId="1705967586" sldId="285"/>
            <ac:picMk id="63" creationId="{F37551DB-3138-4220-3E38-0475021E6192}"/>
          </ac:picMkLst>
        </pc:picChg>
        <pc:picChg chg="mod">
          <ac:chgData name="Lourenço Mourão" userId="e018eab6aa81376f" providerId="LiveId" clId="{BAE09C82-FA7D-43D5-97DC-2410950AFBF7}" dt="2024-10-30T04:32:47.409" v="37968" actId="1076"/>
          <ac:picMkLst>
            <pc:docMk/>
            <pc:sldMk cId="1705967586" sldId="285"/>
            <ac:picMk id="65" creationId="{039B3BD1-AA57-B057-3C6F-298A0C49E7DB}"/>
          </ac:picMkLst>
        </pc:picChg>
        <pc:cxnChg chg="del">
          <ac:chgData name="Lourenço Mourão" userId="e018eab6aa81376f" providerId="LiveId" clId="{BAE09C82-FA7D-43D5-97DC-2410950AFBF7}" dt="2024-10-30T04:31:16.543" v="37933" actId="478"/>
          <ac:cxnSpMkLst>
            <pc:docMk/>
            <pc:sldMk cId="1705967586" sldId="285"/>
            <ac:cxnSpMk id="52" creationId="{5782DE85-961C-E3BF-8956-313F9A74609D}"/>
          </ac:cxnSpMkLst>
        </pc:cxnChg>
        <pc:cxnChg chg="del">
          <ac:chgData name="Lourenço Mourão" userId="e018eab6aa81376f" providerId="LiveId" clId="{BAE09C82-FA7D-43D5-97DC-2410950AFBF7}" dt="2024-10-30T04:31:19.009" v="37934" actId="478"/>
          <ac:cxnSpMkLst>
            <pc:docMk/>
            <pc:sldMk cId="1705967586" sldId="285"/>
            <ac:cxnSpMk id="74" creationId="{060D6DA2-42F6-89C8-E0B8-287261EE2BDC}"/>
          </ac:cxnSpMkLst>
        </pc:cxnChg>
      </pc:sldChg>
      <pc:sldChg chg="addSp delSp modSp add mod modNotesTx">
        <pc:chgData name="Lourenço Mourão" userId="e018eab6aa81376f" providerId="LiveId" clId="{BAE09C82-FA7D-43D5-97DC-2410950AFBF7}" dt="2024-11-11T16:03:35.602" v="70723" actId="20577"/>
        <pc:sldMkLst>
          <pc:docMk/>
          <pc:sldMk cId="2203208285" sldId="286"/>
        </pc:sldMkLst>
        <pc:spChg chg="mod">
          <ac:chgData name="Lourenço Mourão" userId="e018eab6aa81376f" providerId="LiveId" clId="{BAE09C82-FA7D-43D5-97DC-2410950AFBF7}" dt="2024-11-01T20:01:00.957" v="43254" actId="113"/>
          <ac:spMkLst>
            <pc:docMk/>
            <pc:sldMk cId="2203208285" sldId="286"/>
            <ac:spMk id="2" creationId="{D1C22C0F-7FA5-514C-1C2E-C6EAAED4A9BA}"/>
          </ac:spMkLst>
        </pc:spChg>
        <pc:spChg chg="del mod">
          <ac:chgData name="Lourenço Mourão" userId="e018eab6aa81376f" providerId="LiveId" clId="{BAE09C82-FA7D-43D5-97DC-2410950AFBF7}" dt="2024-10-31T01:04:06.532" v="38806" actId="478"/>
          <ac:spMkLst>
            <pc:docMk/>
            <pc:sldMk cId="2203208285" sldId="286"/>
            <ac:spMk id="4" creationId="{07DAD39F-36C4-4370-B743-2E5F0068B5A2}"/>
          </ac:spMkLst>
        </pc:spChg>
        <pc:spChg chg="add del mod">
          <ac:chgData name="Lourenço Mourão" userId="e018eab6aa81376f" providerId="LiveId" clId="{BAE09C82-FA7D-43D5-97DC-2410950AFBF7}" dt="2024-11-01T20:02:04.149" v="43273" actId="478"/>
          <ac:spMkLst>
            <pc:docMk/>
            <pc:sldMk cId="2203208285" sldId="286"/>
            <ac:spMk id="4" creationId="{8FC5ACE5-C23D-69F5-B6FC-3A7CCE8232FC}"/>
          </ac:spMkLst>
        </pc:spChg>
        <pc:spChg chg="mod">
          <ac:chgData name="Lourenço Mourão" userId="e018eab6aa81376f" providerId="LiveId" clId="{BAE09C82-FA7D-43D5-97DC-2410950AFBF7}" dt="2024-11-01T20:01:00.957" v="43254" actId="113"/>
          <ac:spMkLst>
            <pc:docMk/>
            <pc:sldMk cId="2203208285" sldId="286"/>
            <ac:spMk id="5" creationId="{0BA42F6D-340F-13BD-CDDE-2D2C81FD87DF}"/>
          </ac:spMkLst>
        </pc:spChg>
        <pc:spChg chg="del">
          <ac:chgData name="Lourenço Mourão" userId="e018eab6aa81376f" providerId="LiveId" clId="{BAE09C82-FA7D-43D5-97DC-2410950AFBF7}" dt="2024-10-31T01:05:00.499" v="38880" actId="478"/>
          <ac:spMkLst>
            <pc:docMk/>
            <pc:sldMk cId="2203208285" sldId="286"/>
            <ac:spMk id="6" creationId="{1BACE311-AC34-3837-F1B3-99CDF4817486}"/>
          </ac:spMkLst>
        </pc:spChg>
        <pc:spChg chg="add del">
          <ac:chgData name="Lourenço Mourão" userId="e018eab6aa81376f" providerId="LiveId" clId="{BAE09C82-FA7D-43D5-97DC-2410950AFBF7}" dt="2024-11-03T20:31:20.021" v="51651" actId="22"/>
          <ac:spMkLst>
            <pc:docMk/>
            <pc:sldMk cId="2203208285" sldId="286"/>
            <ac:spMk id="6" creationId="{B0296C44-97AC-0F16-42ED-77D7F5092476}"/>
          </ac:spMkLst>
        </pc:spChg>
        <pc:spChg chg="add del mod">
          <ac:chgData name="Lourenço Mourão" userId="e018eab6aa81376f" providerId="LiveId" clId="{BAE09C82-FA7D-43D5-97DC-2410950AFBF7}" dt="2024-11-01T20:02:04.149" v="43273" actId="478"/>
          <ac:spMkLst>
            <pc:docMk/>
            <pc:sldMk cId="2203208285" sldId="286"/>
            <ac:spMk id="6" creationId="{D5025367-F0C5-4C4E-7104-EB0E643FF528}"/>
          </ac:spMkLst>
        </pc:spChg>
        <pc:spChg chg="mod ord">
          <ac:chgData name="Lourenço Mourão" userId="e018eab6aa81376f" providerId="LiveId" clId="{BAE09C82-FA7D-43D5-97DC-2410950AFBF7}" dt="2024-11-01T20:01:00.957" v="43254" actId="113"/>
          <ac:spMkLst>
            <pc:docMk/>
            <pc:sldMk cId="2203208285" sldId="286"/>
            <ac:spMk id="7" creationId="{6CF175BD-297E-DC37-DE34-CAB4C14D3798}"/>
          </ac:spMkLst>
        </pc:spChg>
        <pc:spChg chg="mod">
          <ac:chgData name="Lourenço Mourão" userId="e018eab6aa81376f" providerId="LiveId" clId="{BAE09C82-FA7D-43D5-97DC-2410950AFBF7}" dt="2024-11-01T20:01:00.957" v="43254" actId="113"/>
          <ac:spMkLst>
            <pc:docMk/>
            <pc:sldMk cId="2203208285" sldId="286"/>
            <ac:spMk id="8" creationId="{9C760018-CCDD-34B1-36A1-7FC49F7551D3}"/>
          </ac:spMkLst>
        </pc:spChg>
        <pc:spChg chg="add del mod">
          <ac:chgData name="Lourenço Mourão" userId="e018eab6aa81376f" providerId="LiveId" clId="{BAE09C82-FA7D-43D5-97DC-2410950AFBF7}" dt="2024-10-31T01:18:59.247" v="39383" actId="478"/>
          <ac:spMkLst>
            <pc:docMk/>
            <pc:sldMk cId="2203208285" sldId="286"/>
            <ac:spMk id="9" creationId="{BC91C47A-BCFD-02B0-C5A0-5E5240CE0829}"/>
          </ac:spMkLst>
        </pc:spChg>
        <pc:spChg chg="add mod">
          <ac:chgData name="Lourenço Mourão" userId="e018eab6aa81376f" providerId="LiveId" clId="{BAE09C82-FA7D-43D5-97DC-2410950AFBF7}" dt="2024-11-01T20:01:00.957" v="43254" actId="113"/>
          <ac:spMkLst>
            <pc:docMk/>
            <pc:sldMk cId="2203208285" sldId="286"/>
            <ac:spMk id="10" creationId="{D4A4CBD4-B388-EA8A-4A0A-071CC480F1A5}"/>
          </ac:spMkLst>
        </pc:spChg>
        <pc:spChg chg="mod">
          <ac:chgData name="Lourenço Mourão" userId="e018eab6aa81376f" providerId="LiveId" clId="{BAE09C82-FA7D-43D5-97DC-2410950AFBF7}" dt="2024-11-01T20:01:00.957" v="43254" actId="113"/>
          <ac:spMkLst>
            <pc:docMk/>
            <pc:sldMk cId="2203208285" sldId="286"/>
            <ac:spMk id="11" creationId="{E88BE881-5E6A-E536-68AE-6B047CD700F5}"/>
          </ac:spMkLst>
        </pc:spChg>
        <pc:spChg chg="add mod">
          <ac:chgData name="Lourenço Mourão" userId="e018eab6aa81376f" providerId="LiveId" clId="{BAE09C82-FA7D-43D5-97DC-2410950AFBF7}" dt="2024-11-01T20:01:00.957" v="43254" actId="113"/>
          <ac:spMkLst>
            <pc:docMk/>
            <pc:sldMk cId="2203208285" sldId="286"/>
            <ac:spMk id="12" creationId="{BB650A78-A9DB-6131-AC05-D9A8B6157D70}"/>
          </ac:spMkLst>
        </pc:spChg>
        <pc:spChg chg="del">
          <ac:chgData name="Lourenço Mourão" userId="e018eab6aa81376f" providerId="LiveId" clId="{BAE09C82-FA7D-43D5-97DC-2410950AFBF7}" dt="2024-10-31T01:05:00.499" v="38880" actId="478"/>
          <ac:spMkLst>
            <pc:docMk/>
            <pc:sldMk cId="2203208285" sldId="286"/>
            <ac:spMk id="13" creationId="{A653EDAB-B68C-AD9E-F720-8DD69BF24FD9}"/>
          </ac:spMkLst>
        </pc:spChg>
        <pc:spChg chg="del">
          <ac:chgData name="Lourenço Mourão" userId="e018eab6aa81376f" providerId="LiveId" clId="{BAE09C82-FA7D-43D5-97DC-2410950AFBF7}" dt="2024-10-31T01:05:00.499" v="38880" actId="478"/>
          <ac:spMkLst>
            <pc:docMk/>
            <pc:sldMk cId="2203208285" sldId="286"/>
            <ac:spMk id="14" creationId="{B56AD1C4-EB61-43FD-772B-B021EE20E813}"/>
          </ac:spMkLst>
        </pc:spChg>
        <pc:spChg chg="del">
          <ac:chgData name="Lourenço Mourão" userId="e018eab6aa81376f" providerId="LiveId" clId="{BAE09C82-FA7D-43D5-97DC-2410950AFBF7}" dt="2024-10-31T01:05:00.499" v="38880" actId="478"/>
          <ac:spMkLst>
            <pc:docMk/>
            <pc:sldMk cId="2203208285" sldId="286"/>
            <ac:spMk id="15" creationId="{732A76A0-1ED2-EDF6-54D7-F27DA4B0BBF4}"/>
          </ac:spMkLst>
        </pc:spChg>
        <pc:spChg chg="add mod">
          <ac:chgData name="Lourenço Mourão" userId="e018eab6aa81376f" providerId="LiveId" clId="{BAE09C82-FA7D-43D5-97DC-2410950AFBF7}" dt="2024-11-01T20:01:00.957" v="43254" actId="113"/>
          <ac:spMkLst>
            <pc:docMk/>
            <pc:sldMk cId="2203208285" sldId="286"/>
            <ac:spMk id="16" creationId="{AD0310A7-FE28-A550-C26C-5E600BD1DFFE}"/>
          </ac:spMkLst>
        </pc:spChg>
        <pc:spChg chg="del">
          <ac:chgData name="Lourenço Mourão" userId="e018eab6aa81376f" providerId="LiveId" clId="{BAE09C82-FA7D-43D5-97DC-2410950AFBF7}" dt="2024-10-31T01:05:00.499" v="38880" actId="478"/>
          <ac:spMkLst>
            <pc:docMk/>
            <pc:sldMk cId="2203208285" sldId="286"/>
            <ac:spMk id="17" creationId="{C4BD3101-ADA8-2001-B671-2A0E5D1FCAA0}"/>
          </ac:spMkLst>
        </pc:spChg>
        <pc:spChg chg="del">
          <ac:chgData name="Lourenço Mourão" userId="e018eab6aa81376f" providerId="LiveId" clId="{BAE09C82-FA7D-43D5-97DC-2410950AFBF7}" dt="2024-10-31T01:05:00.499" v="38880" actId="478"/>
          <ac:spMkLst>
            <pc:docMk/>
            <pc:sldMk cId="2203208285" sldId="286"/>
            <ac:spMk id="18" creationId="{8D2AF7D1-AB2F-D597-27C3-7373C11A0D85}"/>
          </ac:spMkLst>
        </pc:spChg>
        <pc:spChg chg="add mod">
          <ac:chgData name="Lourenço Mourão" userId="e018eab6aa81376f" providerId="LiveId" clId="{BAE09C82-FA7D-43D5-97DC-2410950AFBF7}" dt="2024-11-01T20:01:00.957" v="43254" actId="113"/>
          <ac:spMkLst>
            <pc:docMk/>
            <pc:sldMk cId="2203208285" sldId="286"/>
            <ac:spMk id="19" creationId="{BC0BEAF3-0A59-DA37-B548-A880274AA5EF}"/>
          </ac:spMkLst>
        </pc:spChg>
        <pc:spChg chg="del">
          <ac:chgData name="Lourenço Mourão" userId="e018eab6aa81376f" providerId="LiveId" clId="{BAE09C82-FA7D-43D5-97DC-2410950AFBF7}" dt="2024-10-31T01:05:00.499" v="38880" actId="478"/>
          <ac:spMkLst>
            <pc:docMk/>
            <pc:sldMk cId="2203208285" sldId="286"/>
            <ac:spMk id="22" creationId="{979C4374-6AFF-D2B1-A870-365FF479867B}"/>
          </ac:spMkLst>
        </pc:spChg>
        <pc:spChg chg="add mod">
          <ac:chgData name="Lourenço Mourão" userId="e018eab6aa81376f" providerId="LiveId" clId="{BAE09C82-FA7D-43D5-97DC-2410950AFBF7}" dt="2024-11-01T20:01:00.957" v="43254" actId="113"/>
          <ac:spMkLst>
            <pc:docMk/>
            <pc:sldMk cId="2203208285" sldId="286"/>
            <ac:spMk id="26" creationId="{BB50C501-023D-3365-1F9B-A54CECACF6C9}"/>
          </ac:spMkLst>
        </pc:spChg>
        <pc:spChg chg="add mod">
          <ac:chgData name="Lourenço Mourão" userId="e018eab6aa81376f" providerId="LiveId" clId="{BAE09C82-FA7D-43D5-97DC-2410950AFBF7}" dt="2024-11-01T20:01:00.957" v="43254" actId="113"/>
          <ac:spMkLst>
            <pc:docMk/>
            <pc:sldMk cId="2203208285" sldId="286"/>
            <ac:spMk id="27" creationId="{B3D074FE-0C3A-C3E7-71EF-4370277F2DD1}"/>
          </ac:spMkLst>
        </pc:spChg>
        <pc:spChg chg="mod ord">
          <ac:chgData name="Lourenço Mourão" userId="e018eab6aa81376f" providerId="LiveId" clId="{BAE09C82-FA7D-43D5-97DC-2410950AFBF7}" dt="2024-11-01T20:01:00.957" v="43254" actId="113"/>
          <ac:spMkLst>
            <pc:docMk/>
            <pc:sldMk cId="2203208285" sldId="286"/>
            <ac:spMk id="49" creationId="{607220B0-509B-E32A-7B0A-CF3DBFE3D54F}"/>
          </ac:spMkLst>
        </pc:spChg>
        <pc:spChg chg="mod ord">
          <ac:chgData name="Lourenço Mourão" userId="e018eab6aa81376f" providerId="LiveId" clId="{BAE09C82-FA7D-43D5-97DC-2410950AFBF7}" dt="2024-11-01T20:01:00.957" v="43254" actId="113"/>
          <ac:spMkLst>
            <pc:docMk/>
            <pc:sldMk cId="2203208285" sldId="286"/>
            <ac:spMk id="54" creationId="{624E5860-C036-F667-E2BA-335667BD33C8}"/>
          </ac:spMkLst>
        </pc:spChg>
        <pc:spChg chg="mod">
          <ac:chgData name="Lourenço Mourão" userId="e018eab6aa81376f" providerId="LiveId" clId="{BAE09C82-FA7D-43D5-97DC-2410950AFBF7}" dt="2024-11-01T20:01:02.462" v="43255" actId="113"/>
          <ac:spMkLst>
            <pc:docMk/>
            <pc:sldMk cId="2203208285" sldId="286"/>
            <ac:spMk id="55" creationId="{E58091ED-998D-9EEA-B8C8-B7919EFAD82F}"/>
          </ac:spMkLst>
        </pc:spChg>
        <pc:spChg chg="mod ord">
          <ac:chgData name="Lourenço Mourão" userId="e018eab6aa81376f" providerId="LiveId" clId="{BAE09C82-FA7D-43D5-97DC-2410950AFBF7}" dt="2024-11-01T20:01:00.957" v="43254" actId="113"/>
          <ac:spMkLst>
            <pc:docMk/>
            <pc:sldMk cId="2203208285" sldId="286"/>
            <ac:spMk id="56" creationId="{963707C8-5459-CB47-B742-C912DCBDE1F5}"/>
          </ac:spMkLst>
        </pc:spChg>
        <pc:spChg chg="mod">
          <ac:chgData name="Lourenço Mourão" userId="e018eab6aa81376f" providerId="LiveId" clId="{BAE09C82-FA7D-43D5-97DC-2410950AFBF7}" dt="2024-11-01T20:01:02.462" v="43255" actId="113"/>
          <ac:spMkLst>
            <pc:docMk/>
            <pc:sldMk cId="2203208285" sldId="286"/>
            <ac:spMk id="57" creationId="{3A72C4B3-5DB8-B1E3-06BE-7F4CA3A94E3D}"/>
          </ac:spMkLst>
        </pc:spChg>
        <pc:spChg chg="mod ord">
          <ac:chgData name="Lourenço Mourão" userId="e018eab6aa81376f" providerId="LiveId" clId="{BAE09C82-FA7D-43D5-97DC-2410950AFBF7}" dt="2024-11-01T20:01:00.957" v="43254" actId="113"/>
          <ac:spMkLst>
            <pc:docMk/>
            <pc:sldMk cId="2203208285" sldId="286"/>
            <ac:spMk id="58" creationId="{A1422D34-976A-DB29-85E1-BB4E5DCE13F5}"/>
          </ac:spMkLst>
        </pc:spChg>
        <pc:picChg chg="add mod">
          <ac:chgData name="Lourenço Mourão" userId="e018eab6aa81376f" providerId="LiveId" clId="{BAE09C82-FA7D-43D5-97DC-2410950AFBF7}" dt="2024-11-01T20:01:00.957" v="43254" actId="113"/>
          <ac:picMkLst>
            <pc:docMk/>
            <pc:sldMk cId="2203208285" sldId="286"/>
            <ac:picMk id="3" creationId="{91687BB9-E87A-9782-326B-58024BEECACB}"/>
          </ac:picMkLst>
        </pc:picChg>
        <pc:picChg chg="add mod">
          <ac:chgData name="Lourenço Mourão" userId="e018eab6aa81376f" providerId="LiveId" clId="{BAE09C82-FA7D-43D5-97DC-2410950AFBF7}" dt="2024-11-01T20:01:00.957" v="43254" actId="113"/>
          <ac:picMkLst>
            <pc:docMk/>
            <pc:sldMk cId="2203208285" sldId="286"/>
            <ac:picMk id="20" creationId="{53E05DC6-2C10-35AA-576A-ED70789B2013}"/>
          </ac:picMkLst>
        </pc:picChg>
        <pc:picChg chg="add mod">
          <ac:chgData name="Lourenço Mourão" userId="e018eab6aa81376f" providerId="LiveId" clId="{BAE09C82-FA7D-43D5-97DC-2410950AFBF7}" dt="2024-11-01T20:01:00.957" v="43254" actId="113"/>
          <ac:picMkLst>
            <pc:docMk/>
            <pc:sldMk cId="2203208285" sldId="286"/>
            <ac:picMk id="21" creationId="{426E1035-B32A-826F-1D23-351182853839}"/>
          </ac:picMkLst>
        </pc:picChg>
        <pc:picChg chg="add mod">
          <ac:chgData name="Lourenço Mourão" userId="e018eab6aa81376f" providerId="LiveId" clId="{BAE09C82-FA7D-43D5-97DC-2410950AFBF7}" dt="2024-11-01T20:01:00.957" v="43254" actId="113"/>
          <ac:picMkLst>
            <pc:docMk/>
            <pc:sldMk cId="2203208285" sldId="286"/>
            <ac:picMk id="23" creationId="{88DEA3A3-C331-5D11-0774-80D7B4CC7DCB}"/>
          </ac:picMkLst>
        </pc:picChg>
        <pc:picChg chg="add mod">
          <ac:chgData name="Lourenço Mourão" userId="e018eab6aa81376f" providerId="LiveId" clId="{BAE09C82-FA7D-43D5-97DC-2410950AFBF7}" dt="2024-11-01T20:01:00.957" v="43254" actId="113"/>
          <ac:picMkLst>
            <pc:docMk/>
            <pc:sldMk cId="2203208285" sldId="286"/>
            <ac:picMk id="24" creationId="{CBD67549-4499-4BCF-A695-DA9888AF3347}"/>
          </ac:picMkLst>
        </pc:picChg>
        <pc:picChg chg="add mod">
          <ac:chgData name="Lourenço Mourão" userId="e018eab6aa81376f" providerId="LiveId" clId="{BAE09C82-FA7D-43D5-97DC-2410950AFBF7}" dt="2024-11-01T20:01:00.957" v="43254" actId="113"/>
          <ac:picMkLst>
            <pc:docMk/>
            <pc:sldMk cId="2203208285" sldId="286"/>
            <ac:picMk id="25" creationId="{C313EEA0-C387-0086-CFD4-3E0290F2234C}"/>
          </ac:picMkLst>
        </pc:picChg>
        <pc:picChg chg="del">
          <ac:chgData name="Lourenço Mourão" userId="e018eab6aa81376f" providerId="LiveId" clId="{BAE09C82-FA7D-43D5-97DC-2410950AFBF7}" dt="2024-10-31T01:00:48.585" v="38577" actId="478"/>
          <ac:picMkLst>
            <pc:docMk/>
            <pc:sldMk cId="2203208285" sldId="286"/>
            <ac:picMk id="53" creationId="{3E446041-11DD-A71A-25B5-DB6CC19E4A3F}"/>
          </ac:picMkLst>
        </pc:picChg>
      </pc:sldChg>
      <pc:sldChg chg="modSp add del mod">
        <pc:chgData name="Lourenço Mourão" userId="e018eab6aa81376f" providerId="LiveId" clId="{BAE09C82-FA7D-43D5-97DC-2410950AFBF7}" dt="2024-10-31T01:26:39.853" v="39691" actId="47"/>
        <pc:sldMkLst>
          <pc:docMk/>
          <pc:sldMk cId="840142516" sldId="287"/>
        </pc:sldMkLst>
        <pc:spChg chg="ord">
          <ac:chgData name="Lourenço Mourão" userId="e018eab6aa81376f" providerId="LiveId" clId="{BAE09C82-FA7D-43D5-97DC-2410950AFBF7}" dt="2024-10-31T01:25:38.010" v="39673" actId="167"/>
          <ac:spMkLst>
            <pc:docMk/>
            <pc:sldMk cId="840142516" sldId="287"/>
            <ac:spMk id="46" creationId="{4AE87E3C-534B-060B-8424-3A791B50A146}"/>
          </ac:spMkLst>
        </pc:spChg>
      </pc:sldChg>
      <pc:sldChg chg="addSp delSp modSp add mod ord modNotesTx">
        <pc:chgData name="Lourenço Mourão" userId="e018eab6aa81376f" providerId="LiveId" clId="{BAE09C82-FA7D-43D5-97DC-2410950AFBF7}" dt="2024-11-11T16:03:17.314" v="70717" actId="20577"/>
        <pc:sldMkLst>
          <pc:docMk/>
          <pc:sldMk cId="1706793764" sldId="287"/>
        </pc:sldMkLst>
        <pc:spChg chg="del">
          <ac:chgData name="Lourenço Mourão" userId="e018eab6aa81376f" providerId="LiveId" clId="{BAE09C82-FA7D-43D5-97DC-2410950AFBF7}" dt="2024-11-01T17:44:11.200" v="40021" actId="478"/>
          <ac:spMkLst>
            <pc:docMk/>
            <pc:sldMk cId="1706793764" sldId="287"/>
            <ac:spMk id="2" creationId="{387FD1E6-EE35-A99A-C4E9-F5534D8159C9}"/>
          </ac:spMkLst>
        </pc:spChg>
        <pc:spChg chg="add mod">
          <ac:chgData name="Lourenço Mourão" userId="e018eab6aa81376f" providerId="LiveId" clId="{BAE09C82-FA7D-43D5-97DC-2410950AFBF7}" dt="2024-11-04T00:52:25.385" v="53655" actId="1036"/>
          <ac:spMkLst>
            <pc:docMk/>
            <pc:sldMk cId="1706793764" sldId="287"/>
            <ac:spMk id="2" creationId="{EC6B878C-D4F7-7C16-792E-4A793E5D05B8}"/>
          </ac:spMkLst>
        </pc:spChg>
        <pc:spChg chg="del">
          <ac:chgData name="Lourenço Mourão" userId="e018eab6aa81376f" providerId="LiveId" clId="{BAE09C82-FA7D-43D5-97DC-2410950AFBF7}" dt="2024-11-01T17:44:11.200" v="40021" actId="478"/>
          <ac:spMkLst>
            <pc:docMk/>
            <pc:sldMk cId="1706793764" sldId="287"/>
            <ac:spMk id="3" creationId="{9472D13A-C939-6F38-1D7B-03F2B8C245F2}"/>
          </ac:spMkLst>
        </pc:spChg>
        <pc:spChg chg="add mod">
          <ac:chgData name="Lourenço Mourão" userId="e018eab6aa81376f" providerId="LiveId" clId="{BAE09C82-FA7D-43D5-97DC-2410950AFBF7}" dt="2024-11-04T00:52:25.385" v="53655" actId="1036"/>
          <ac:spMkLst>
            <pc:docMk/>
            <pc:sldMk cId="1706793764" sldId="287"/>
            <ac:spMk id="3" creationId="{9BDE0FF0-3A93-5BC3-1AA6-C15891325E19}"/>
          </ac:spMkLst>
        </pc:spChg>
        <pc:spChg chg="add mod">
          <ac:chgData name="Lourenço Mourão" userId="e018eab6aa81376f" providerId="LiveId" clId="{BAE09C82-FA7D-43D5-97DC-2410950AFBF7}" dt="2024-11-04T00:52:25.385" v="53655" actId="1036"/>
          <ac:spMkLst>
            <pc:docMk/>
            <pc:sldMk cId="1706793764" sldId="287"/>
            <ac:spMk id="4" creationId="{49500124-9A83-61A0-9DCE-D88256C0E6D3}"/>
          </ac:spMkLst>
        </pc:spChg>
        <pc:spChg chg="add mod">
          <ac:chgData name="Lourenço Mourão" userId="e018eab6aa81376f" providerId="LiveId" clId="{BAE09C82-FA7D-43D5-97DC-2410950AFBF7}" dt="2024-11-04T00:52:25.385" v="53655" actId="1036"/>
          <ac:spMkLst>
            <pc:docMk/>
            <pc:sldMk cId="1706793764" sldId="287"/>
            <ac:spMk id="5" creationId="{BC041480-F6EF-02C1-3B10-E9F5A56D2F42}"/>
          </ac:spMkLst>
        </pc:spChg>
        <pc:spChg chg="del">
          <ac:chgData name="Lourenço Mourão" userId="e018eab6aa81376f" providerId="LiveId" clId="{BAE09C82-FA7D-43D5-97DC-2410950AFBF7}" dt="2024-11-01T17:44:11.200" v="40021" actId="478"/>
          <ac:spMkLst>
            <pc:docMk/>
            <pc:sldMk cId="1706793764" sldId="287"/>
            <ac:spMk id="5" creationId="{E30FF2C8-7E5C-DE6B-D948-24D6BEA8231C}"/>
          </ac:spMkLst>
        </pc:spChg>
        <pc:spChg chg="add mod">
          <ac:chgData name="Lourenço Mourão" userId="e018eab6aa81376f" providerId="LiveId" clId="{BAE09C82-FA7D-43D5-97DC-2410950AFBF7}" dt="2024-11-04T00:52:25.385" v="53655" actId="1036"/>
          <ac:spMkLst>
            <pc:docMk/>
            <pc:sldMk cId="1706793764" sldId="287"/>
            <ac:spMk id="6" creationId="{35EBECD0-5E6F-5590-02F0-B057DF271C2B}"/>
          </ac:spMkLst>
        </pc:spChg>
        <pc:spChg chg="del">
          <ac:chgData name="Lourenço Mourão" userId="e018eab6aa81376f" providerId="LiveId" clId="{BAE09C82-FA7D-43D5-97DC-2410950AFBF7}" dt="2024-11-01T17:44:11.200" v="40021" actId="478"/>
          <ac:spMkLst>
            <pc:docMk/>
            <pc:sldMk cId="1706793764" sldId="287"/>
            <ac:spMk id="6" creationId="{F13722A2-4020-CD42-DD26-4DBC7CE00253}"/>
          </ac:spMkLst>
        </pc:spChg>
        <pc:spChg chg="mod">
          <ac:chgData name="Lourenço Mourão" userId="e018eab6aa81376f" providerId="LiveId" clId="{BAE09C82-FA7D-43D5-97DC-2410950AFBF7}" dt="2024-11-01T18:08:56.864" v="40998" actId="1035"/>
          <ac:spMkLst>
            <pc:docMk/>
            <pc:sldMk cId="1706793764" sldId="287"/>
            <ac:spMk id="7" creationId="{B18441C9-9918-52A0-DAF7-90A958CCEEA6}"/>
          </ac:spMkLst>
        </pc:spChg>
        <pc:spChg chg="add mod">
          <ac:chgData name="Lourenço Mourão" userId="e018eab6aa81376f" providerId="LiveId" clId="{BAE09C82-FA7D-43D5-97DC-2410950AFBF7}" dt="2024-11-04T00:52:25.385" v="53655" actId="1036"/>
          <ac:spMkLst>
            <pc:docMk/>
            <pc:sldMk cId="1706793764" sldId="287"/>
            <ac:spMk id="8" creationId="{21452547-61EB-9E82-BEBA-151C120CB75F}"/>
          </ac:spMkLst>
        </pc:spChg>
        <pc:spChg chg="del">
          <ac:chgData name="Lourenço Mourão" userId="e018eab6aa81376f" providerId="LiveId" clId="{BAE09C82-FA7D-43D5-97DC-2410950AFBF7}" dt="2024-11-01T17:44:11.200" v="40021" actId="478"/>
          <ac:spMkLst>
            <pc:docMk/>
            <pc:sldMk cId="1706793764" sldId="287"/>
            <ac:spMk id="8" creationId="{C3D3A19D-4A4D-7D35-BFF7-22497964C99F}"/>
          </ac:spMkLst>
        </pc:spChg>
        <pc:spChg chg="del">
          <ac:chgData name="Lourenço Mourão" userId="e018eab6aa81376f" providerId="LiveId" clId="{BAE09C82-FA7D-43D5-97DC-2410950AFBF7}" dt="2024-11-01T17:44:11.200" v="40021" actId="478"/>
          <ac:spMkLst>
            <pc:docMk/>
            <pc:sldMk cId="1706793764" sldId="287"/>
            <ac:spMk id="9" creationId="{970E310D-51FA-D96B-FF73-EE497DD465AD}"/>
          </ac:spMkLst>
        </pc:spChg>
        <pc:spChg chg="add del mod">
          <ac:chgData name="Lourenço Mourão" userId="e018eab6aa81376f" providerId="LiveId" clId="{BAE09C82-FA7D-43D5-97DC-2410950AFBF7}" dt="2024-11-04T00:52:59.759" v="53657" actId="478"/>
          <ac:spMkLst>
            <pc:docMk/>
            <pc:sldMk cId="1706793764" sldId="287"/>
            <ac:spMk id="9" creationId="{BA7E4546-5848-2C64-CFF6-5D9561786387}"/>
          </ac:spMkLst>
        </pc:spChg>
        <pc:spChg chg="del">
          <ac:chgData name="Lourenço Mourão" userId="e018eab6aa81376f" providerId="LiveId" clId="{BAE09C82-FA7D-43D5-97DC-2410950AFBF7}" dt="2024-11-01T17:44:11.200" v="40021" actId="478"/>
          <ac:spMkLst>
            <pc:docMk/>
            <pc:sldMk cId="1706793764" sldId="287"/>
            <ac:spMk id="10" creationId="{E218A028-7D9D-ABC8-250F-7644A0B86273}"/>
          </ac:spMkLst>
        </pc:spChg>
        <pc:spChg chg="del">
          <ac:chgData name="Lourenço Mourão" userId="e018eab6aa81376f" providerId="LiveId" clId="{BAE09C82-FA7D-43D5-97DC-2410950AFBF7}" dt="2024-11-01T17:44:11.200" v="40021" actId="478"/>
          <ac:spMkLst>
            <pc:docMk/>
            <pc:sldMk cId="1706793764" sldId="287"/>
            <ac:spMk id="11" creationId="{46CB3EC0-E1C3-4E89-95DF-E5C241C52814}"/>
          </ac:spMkLst>
        </pc:spChg>
        <pc:spChg chg="del">
          <ac:chgData name="Lourenço Mourão" userId="e018eab6aa81376f" providerId="LiveId" clId="{BAE09C82-FA7D-43D5-97DC-2410950AFBF7}" dt="2024-11-01T17:44:11.200" v="40021" actId="478"/>
          <ac:spMkLst>
            <pc:docMk/>
            <pc:sldMk cId="1706793764" sldId="287"/>
            <ac:spMk id="12" creationId="{5D4BCE3B-D1E3-5238-E5A4-B445279FB19E}"/>
          </ac:spMkLst>
        </pc:spChg>
        <pc:spChg chg="add mod">
          <ac:chgData name="Lourenço Mourão" userId="e018eab6aa81376f" providerId="LiveId" clId="{BAE09C82-FA7D-43D5-97DC-2410950AFBF7}" dt="2024-11-03T23:44:11.868" v="52592" actId="1036"/>
          <ac:spMkLst>
            <pc:docMk/>
            <pc:sldMk cId="1706793764" sldId="287"/>
            <ac:spMk id="13" creationId="{1238F395-15E6-0DB8-10A4-0954FDBACE3E}"/>
          </ac:spMkLst>
        </pc:spChg>
        <pc:spChg chg="add mod">
          <ac:chgData name="Lourenço Mourão" userId="e018eab6aa81376f" providerId="LiveId" clId="{BAE09C82-FA7D-43D5-97DC-2410950AFBF7}" dt="2024-11-03T23:44:11.868" v="52592" actId="1036"/>
          <ac:spMkLst>
            <pc:docMk/>
            <pc:sldMk cId="1706793764" sldId="287"/>
            <ac:spMk id="14" creationId="{1CFE0F75-A39D-199D-2DA9-143B94E12712}"/>
          </ac:spMkLst>
        </pc:spChg>
        <pc:spChg chg="add mod">
          <ac:chgData name="Lourenço Mourão" userId="e018eab6aa81376f" providerId="LiveId" clId="{BAE09C82-FA7D-43D5-97DC-2410950AFBF7}" dt="2024-11-03T23:44:11.868" v="52592" actId="1036"/>
          <ac:spMkLst>
            <pc:docMk/>
            <pc:sldMk cId="1706793764" sldId="287"/>
            <ac:spMk id="16" creationId="{700794E6-A15C-6D75-2070-09605B35DB54}"/>
          </ac:spMkLst>
        </pc:spChg>
        <pc:spChg chg="del">
          <ac:chgData name="Lourenço Mourão" userId="e018eab6aa81376f" providerId="LiveId" clId="{BAE09C82-FA7D-43D5-97DC-2410950AFBF7}" dt="2024-11-01T17:44:11.200" v="40021" actId="478"/>
          <ac:spMkLst>
            <pc:docMk/>
            <pc:sldMk cId="1706793764" sldId="287"/>
            <ac:spMk id="18" creationId="{E956C50B-DBB6-4FF9-607C-D9C7E1D7EA64}"/>
          </ac:spMkLst>
        </pc:spChg>
        <pc:spChg chg="del">
          <ac:chgData name="Lourenço Mourão" userId="e018eab6aa81376f" providerId="LiveId" clId="{BAE09C82-FA7D-43D5-97DC-2410950AFBF7}" dt="2024-11-01T17:44:11.200" v="40021" actId="478"/>
          <ac:spMkLst>
            <pc:docMk/>
            <pc:sldMk cId="1706793764" sldId="287"/>
            <ac:spMk id="19" creationId="{8257AC42-3A25-1AC0-7122-C11F1C94BA85}"/>
          </ac:spMkLst>
        </pc:spChg>
        <pc:spChg chg="add mod">
          <ac:chgData name="Lourenço Mourão" userId="e018eab6aa81376f" providerId="LiveId" clId="{BAE09C82-FA7D-43D5-97DC-2410950AFBF7}" dt="2024-11-03T23:44:11.868" v="52592" actId="1036"/>
          <ac:spMkLst>
            <pc:docMk/>
            <pc:sldMk cId="1706793764" sldId="287"/>
            <ac:spMk id="20" creationId="{CC9ECE29-3D4B-2673-5DE3-A68010D8721F}"/>
          </ac:spMkLst>
        </pc:spChg>
        <pc:spChg chg="add mod">
          <ac:chgData name="Lourenço Mourão" userId="e018eab6aa81376f" providerId="LiveId" clId="{BAE09C82-FA7D-43D5-97DC-2410950AFBF7}" dt="2024-11-03T23:44:11.868" v="52592" actId="1036"/>
          <ac:spMkLst>
            <pc:docMk/>
            <pc:sldMk cId="1706793764" sldId="287"/>
            <ac:spMk id="21" creationId="{41694B56-6342-C046-0781-E51D42BB7B32}"/>
          </ac:spMkLst>
        </pc:spChg>
        <pc:spChg chg="add del mod">
          <ac:chgData name="Lourenço Mourão" userId="e018eab6aa81376f" providerId="LiveId" clId="{BAE09C82-FA7D-43D5-97DC-2410950AFBF7}" dt="2024-11-01T17:54:00.432" v="40433" actId="478"/>
          <ac:spMkLst>
            <pc:docMk/>
            <pc:sldMk cId="1706793764" sldId="287"/>
            <ac:spMk id="38" creationId="{6CA6305B-8302-87A2-E6C6-D80B5F085E64}"/>
          </ac:spMkLst>
        </pc:spChg>
        <pc:spChg chg="add del mod">
          <ac:chgData name="Lourenço Mourão" userId="e018eab6aa81376f" providerId="LiveId" clId="{BAE09C82-FA7D-43D5-97DC-2410950AFBF7}" dt="2024-11-01T17:58:00.290" v="40684" actId="478"/>
          <ac:spMkLst>
            <pc:docMk/>
            <pc:sldMk cId="1706793764" sldId="287"/>
            <ac:spMk id="39" creationId="{EA51BC86-5F79-0B73-2A44-E80318B11A5D}"/>
          </ac:spMkLst>
        </pc:spChg>
        <pc:spChg chg="add del mod">
          <ac:chgData name="Lourenço Mourão" userId="e018eab6aa81376f" providerId="LiveId" clId="{BAE09C82-FA7D-43D5-97DC-2410950AFBF7}" dt="2024-11-01T17:58:00.290" v="40684" actId="478"/>
          <ac:spMkLst>
            <pc:docMk/>
            <pc:sldMk cId="1706793764" sldId="287"/>
            <ac:spMk id="40" creationId="{A46775FA-B1D8-B05C-9512-1BE6E714988A}"/>
          </ac:spMkLst>
        </pc:spChg>
        <pc:spChg chg="add del mod">
          <ac:chgData name="Lourenço Mourão" userId="e018eab6aa81376f" providerId="LiveId" clId="{BAE09C82-FA7D-43D5-97DC-2410950AFBF7}" dt="2024-11-01T17:58:00.290" v="40684" actId="478"/>
          <ac:spMkLst>
            <pc:docMk/>
            <pc:sldMk cId="1706793764" sldId="287"/>
            <ac:spMk id="41" creationId="{17D63329-ED57-DFB2-1561-865DFCEE9BDB}"/>
          </ac:spMkLst>
        </pc:spChg>
        <pc:spChg chg="add del mod">
          <ac:chgData name="Lourenço Mourão" userId="e018eab6aa81376f" providerId="LiveId" clId="{BAE09C82-FA7D-43D5-97DC-2410950AFBF7}" dt="2024-11-01T17:58:00.290" v="40684" actId="478"/>
          <ac:spMkLst>
            <pc:docMk/>
            <pc:sldMk cId="1706793764" sldId="287"/>
            <ac:spMk id="44" creationId="{8F00C172-6CAD-B50C-95BC-864859EB1D38}"/>
          </ac:spMkLst>
        </pc:spChg>
        <pc:spChg chg="add del mod ord">
          <ac:chgData name="Lourenço Mourão" userId="e018eab6aa81376f" providerId="LiveId" clId="{BAE09C82-FA7D-43D5-97DC-2410950AFBF7}" dt="2024-11-01T19:26:43.463" v="42758" actId="478"/>
          <ac:spMkLst>
            <pc:docMk/>
            <pc:sldMk cId="1706793764" sldId="287"/>
            <ac:spMk id="45" creationId="{F8593397-4777-C6EA-08E1-D67756472DDD}"/>
          </ac:spMkLst>
        </pc:spChg>
        <pc:spChg chg="add mod">
          <ac:chgData name="Lourenço Mourão" userId="e018eab6aa81376f" providerId="LiveId" clId="{BAE09C82-FA7D-43D5-97DC-2410950AFBF7}" dt="2024-11-03T23:44:11.868" v="52592" actId="1036"/>
          <ac:spMkLst>
            <pc:docMk/>
            <pc:sldMk cId="1706793764" sldId="287"/>
            <ac:spMk id="46" creationId="{D25CC872-AFD4-BB78-BAA6-960F229192C9}"/>
          </ac:spMkLst>
        </pc:spChg>
        <pc:spChg chg="add mod ord">
          <ac:chgData name="Lourenço Mourão" userId="e018eab6aa81376f" providerId="LiveId" clId="{BAE09C82-FA7D-43D5-97DC-2410950AFBF7}" dt="2024-11-03T23:46:02.568" v="52675" actId="14100"/>
          <ac:spMkLst>
            <pc:docMk/>
            <pc:sldMk cId="1706793764" sldId="287"/>
            <ac:spMk id="47" creationId="{923A456C-1DC4-9EAA-090E-3EE5E7E428DB}"/>
          </ac:spMkLst>
        </pc:spChg>
        <pc:spChg chg="add mod">
          <ac:chgData name="Lourenço Mourão" userId="e018eab6aa81376f" providerId="LiveId" clId="{BAE09C82-FA7D-43D5-97DC-2410950AFBF7}" dt="2024-11-01T17:59:28.541" v="40740"/>
          <ac:spMkLst>
            <pc:docMk/>
            <pc:sldMk cId="1706793764" sldId="287"/>
            <ac:spMk id="48" creationId="{5A81F130-D359-9787-757B-B1E8C2922389}"/>
          </ac:spMkLst>
        </pc:spChg>
        <pc:spChg chg="add mod">
          <ac:chgData name="Lourenço Mourão" userId="e018eab6aa81376f" providerId="LiveId" clId="{BAE09C82-FA7D-43D5-97DC-2410950AFBF7}" dt="2024-11-03T23:44:11.868" v="52592" actId="1036"/>
          <ac:spMkLst>
            <pc:docMk/>
            <pc:sldMk cId="1706793764" sldId="287"/>
            <ac:spMk id="49" creationId="{AB4FAD5C-D265-C9CB-D48B-6A1FD13326E8}"/>
          </ac:spMkLst>
        </pc:spChg>
        <pc:spChg chg="add del mod">
          <ac:chgData name="Lourenço Mourão" userId="e018eab6aa81376f" providerId="LiveId" clId="{BAE09C82-FA7D-43D5-97DC-2410950AFBF7}" dt="2024-11-01T19:25:42.366" v="42730" actId="478"/>
          <ac:spMkLst>
            <pc:docMk/>
            <pc:sldMk cId="1706793764" sldId="287"/>
            <ac:spMk id="50" creationId="{5CCCED06-5811-A5A9-A141-E7746EB2A2B8}"/>
          </ac:spMkLst>
        </pc:spChg>
        <pc:spChg chg="add del mod">
          <ac:chgData name="Lourenço Mourão" userId="e018eab6aa81376f" providerId="LiveId" clId="{BAE09C82-FA7D-43D5-97DC-2410950AFBF7}" dt="2024-11-01T18:02:53.637" v="40812" actId="478"/>
          <ac:spMkLst>
            <pc:docMk/>
            <pc:sldMk cId="1706793764" sldId="287"/>
            <ac:spMk id="56" creationId="{98CC1F46-112A-6BC0-8E21-70B7CF46E143}"/>
          </ac:spMkLst>
        </pc:spChg>
        <pc:spChg chg="add del mod">
          <ac:chgData name="Lourenço Mourão" userId="e018eab6aa81376f" providerId="LiveId" clId="{BAE09C82-FA7D-43D5-97DC-2410950AFBF7}" dt="2024-11-01T18:02:53.637" v="40812" actId="478"/>
          <ac:spMkLst>
            <pc:docMk/>
            <pc:sldMk cId="1706793764" sldId="287"/>
            <ac:spMk id="57" creationId="{8B4E7169-2ABD-FCB4-1372-4DFA89199EDE}"/>
          </ac:spMkLst>
        </pc:spChg>
        <pc:spChg chg="add mod">
          <ac:chgData name="Lourenço Mourão" userId="e018eab6aa81376f" providerId="LiveId" clId="{BAE09C82-FA7D-43D5-97DC-2410950AFBF7}" dt="2024-11-01T19:22:33.493" v="42518" actId="1076"/>
          <ac:spMkLst>
            <pc:docMk/>
            <pc:sldMk cId="1706793764" sldId="287"/>
            <ac:spMk id="58" creationId="{CC80BB3E-A235-958A-4FB9-3BEF370A347F}"/>
          </ac:spMkLst>
        </pc:spChg>
        <pc:spChg chg="add mod">
          <ac:chgData name="Lourenço Mourão" userId="e018eab6aa81376f" providerId="LiveId" clId="{BAE09C82-FA7D-43D5-97DC-2410950AFBF7}" dt="2024-11-01T19:22:33.493" v="42518" actId="1076"/>
          <ac:spMkLst>
            <pc:docMk/>
            <pc:sldMk cId="1706793764" sldId="287"/>
            <ac:spMk id="59" creationId="{FD72105A-B49A-0E60-1D81-A0BA699A784D}"/>
          </ac:spMkLst>
        </pc:spChg>
        <pc:spChg chg="add del mod">
          <ac:chgData name="Lourenço Mourão" userId="e018eab6aa81376f" providerId="LiveId" clId="{BAE09C82-FA7D-43D5-97DC-2410950AFBF7}" dt="2024-11-01T19:25:39.268" v="42729" actId="478"/>
          <ac:spMkLst>
            <pc:docMk/>
            <pc:sldMk cId="1706793764" sldId="287"/>
            <ac:spMk id="60" creationId="{CC80BB3E-A235-958A-4FB9-3BEF370A347F}"/>
          </ac:spMkLst>
        </pc:spChg>
        <pc:spChg chg="add del mod">
          <ac:chgData name="Lourenço Mourão" userId="e018eab6aa81376f" providerId="LiveId" clId="{BAE09C82-FA7D-43D5-97DC-2410950AFBF7}" dt="2024-11-01T19:25:39.268" v="42729" actId="478"/>
          <ac:spMkLst>
            <pc:docMk/>
            <pc:sldMk cId="1706793764" sldId="287"/>
            <ac:spMk id="61" creationId="{FD72105A-B49A-0E60-1D81-A0BA699A784D}"/>
          </ac:spMkLst>
        </pc:spChg>
        <pc:spChg chg="add del mod">
          <ac:chgData name="Lourenço Mourão" userId="e018eab6aa81376f" providerId="LiveId" clId="{BAE09C82-FA7D-43D5-97DC-2410950AFBF7}" dt="2024-11-01T19:25:39.268" v="42729" actId="478"/>
          <ac:spMkLst>
            <pc:docMk/>
            <pc:sldMk cId="1706793764" sldId="287"/>
            <ac:spMk id="62" creationId="{7D7D8E80-C7A2-B8ED-C1E7-84583770CEB7}"/>
          </ac:spMkLst>
        </pc:spChg>
        <pc:spChg chg="add del mod">
          <ac:chgData name="Lourenço Mourão" userId="e018eab6aa81376f" providerId="LiveId" clId="{BAE09C82-FA7D-43D5-97DC-2410950AFBF7}" dt="2024-11-01T19:23:22.587" v="42527" actId="478"/>
          <ac:spMkLst>
            <pc:docMk/>
            <pc:sldMk cId="1706793764" sldId="287"/>
            <ac:spMk id="63" creationId="{D14E1631-D733-8C77-E216-3778D2D1A0BD}"/>
          </ac:spMkLst>
        </pc:spChg>
        <pc:spChg chg="add del mod">
          <ac:chgData name="Lourenço Mourão" userId="e018eab6aa81376f" providerId="LiveId" clId="{BAE09C82-FA7D-43D5-97DC-2410950AFBF7}" dt="2024-11-03T23:41:19.297" v="52381" actId="478"/>
          <ac:spMkLst>
            <pc:docMk/>
            <pc:sldMk cId="1706793764" sldId="287"/>
            <ac:spMk id="64" creationId="{DEAF3EDD-AAB8-58D9-D2DA-E6A6F4726158}"/>
          </ac:spMkLst>
        </pc:spChg>
        <pc:spChg chg="add mod ord">
          <ac:chgData name="Lourenço Mourão" userId="e018eab6aa81376f" providerId="LiveId" clId="{BAE09C82-FA7D-43D5-97DC-2410950AFBF7}" dt="2024-11-04T00:50:37.281" v="53625" actId="1076"/>
          <ac:spMkLst>
            <pc:docMk/>
            <pc:sldMk cId="1706793764" sldId="287"/>
            <ac:spMk id="65" creationId="{9B9E028D-74A1-20C7-D3AB-CF7946C322E5}"/>
          </ac:spMkLst>
        </pc:spChg>
        <pc:picChg chg="del">
          <ac:chgData name="Lourenço Mourão" userId="e018eab6aa81376f" providerId="LiveId" clId="{BAE09C82-FA7D-43D5-97DC-2410950AFBF7}" dt="2024-11-01T17:44:11.200" v="40021" actId="478"/>
          <ac:picMkLst>
            <pc:docMk/>
            <pc:sldMk cId="1706793764" sldId="287"/>
            <ac:picMk id="4" creationId="{8F0C507A-DB9B-5959-5B9C-D22C1049C76B}"/>
          </ac:picMkLst>
        </pc:picChg>
        <pc:picChg chg="del">
          <ac:chgData name="Lourenço Mourão" userId="e018eab6aa81376f" providerId="LiveId" clId="{BAE09C82-FA7D-43D5-97DC-2410950AFBF7}" dt="2024-11-01T17:44:11.200" v="40021" actId="478"/>
          <ac:picMkLst>
            <pc:docMk/>
            <pc:sldMk cId="1706793764" sldId="287"/>
            <ac:picMk id="15" creationId="{B481B930-368C-C272-E2D3-4DFCADE05BA0}"/>
          </ac:picMkLst>
        </pc:picChg>
        <pc:picChg chg="del">
          <ac:chgData name="Lourenço Mourão" userId="e018eab6aa81376f" providerId="LiveId" clId="{BAE09C82-FA7D-43D5-97DC-2410950AFBF7}" dt="2024-11-01T17:44:11.200" v="40021" actId="478"/>
          <ac:picMkLst>
            <pc:docMk/>
            <pc:sldMk cId="1706793764" sldId="287"/>
            <ac:picMk id="17" creationId="{99650815-2FBD-26C7-BA22-71DF0BA624E9}"/>
          </ac:picMkLst>
        </pc:picChg>
        <pc:picChg chg="add del mod">
          <ac:chgData name="Lourenço Mourão" userId="e018eab6aa81376f" providerId="LiveId" clId="{BAE09C82-FA7D-43D5-97DC-2410950AFBF7}" dt="2024-11-01T17:58:00.290" v="40684" actId="478"/>
          <ac:picMkLst>
            <pc:docMk/>
            <pc:sldMk cId="1706793764" sldId="287"/>
            <ac:picMk id="42" creationId="{7BBE369F-6DDF-2E06-E7BC-2E06217D8B59}"/>
          </ac:picMkLst>
        </pc:picChg>
        <pc:picChg chg="add del mod">
          <ac:chgData name="Lourenço Mourão" userId="e018eab6aa81376f" providerId="LiveId" clId="{BAE09C82-FA7D-43D5-97DC-2410950AFBF7}" dt="2024-11-01T17:58:00.290" v="40684" actId="478"/>
          <ac:picMkLst>
            <pc:docMk/>
            <pc:sldMk cId="1706793764" sldId="287"/>
            <ac:picMk id="43" creationId="{7F8585DF-D469-72C3-A84F-2E5D734AFE1F}"/>
          </ac:picMkLst>
        </pc:picChg>
        <pc:picChg chg="add del mod">
          <ac:chgData name="Lourenço Mourão" userId="e018eab6aa81376f" providerId="LiveId" clId="{BAE09C82-FA7D-43D5-97DC-2410950AFBF7}" dt="2024-11-01T18:01:16.390" v="40776" actId="478"/>
          <ac:picMkLst>
            <pc:docMk/>
            <pc:sldMk cId="1706793764" sldId="287"/>
            <ac:picMk id="51" creationId="{9612FB91-B8E7-555D-445A-62EA42189BFD}"/>
          </ac:picMkLst>
        </pc:picChg>
        <pc:picChg chg="add del mod">
          <ac:chgData name="Lourenço Mourão" userId="e018eab6aa81376f" providerId="LiveId" clId="{BAE09C82-FA7D-43D5-97DC-2410950AFBF7}" dt="2024-11-01T18:01:16.390" v="40776" actId="478"/>
          <ac:picMkLst>
            <pc:docMk/>
            <pc:sldMk cId="1706793764" sldId="287"/>
            <ac:picMk id="52" creationId="{F6336730-6FB1-BEA4-20EB-DF430DA6E60D}"/>
          </ac:picMkLst>
        </pc:picChg>
        <pc:picChg chg="add mod">
          <ac:chgData name="Lourenço Mourão" userId="e018eab6aa81376f" providerId="LiveId" clId="{BAE09C82-FA7D-43D5-97DC-2410950AFBF7}" dt="2024-11-04T00:52:25.385" v="53655" actId="1036"/>
          <ac:picMkLst>
            <pc:docMk/>
            <pc:sldMk cId="1706793764" sldId="287"/>
            <ac:picMk id="53" creationId="{EFA77DB7-23FC-A82C-BC01-A6809FEEB54D}"/>
          </ac:picMkLst>
        </pc:picChg>
        <pc:picChg chg="add mod">
          <ac:chgData name="Lourenço Mourão" userId="e018eab6aa81376f" providerId="LiveId" clId="{BAE09C82-FA7D-43D5-97DC-2410950AFBF7}" dt="2024-11-04T00:52:25.385" v="53655" actId="1036"/>
          <ac:picMkLst>
            <pc:docMk/>
            <pc:sldMk cId="1706793764" sldId="287"/>
            <ac:picMk id="54" creationId="{A2E66687-00A4-6DA7-AAEE-57FACB49EEF6}"/>
          </ac:picMkLst>
        </pc:picChg>
        <pc:picChg chg="add mod">
          <ac:chgData name="Lourenço Mourão" userId="e018eab6aa81376f" providerId="LiveId" clId="{BAE09C82-FA7D-43D5-97DC-2410950AFBF7}" dt="2024-11-04T00:52:25.385" v="53655" actId="1036"/>
          <ac:picMkLst>
            <pc:docMk/>
            <pc:sldMk cId="1706793764" sldId="287"/>
            <ac:picMk id="55" creationId="{66DDAF69-9674-DA5E-FA4F-3CCE5E118967}"/>
          </ac:picMkLst>
        </pc:picChg>
        <pc:cxnChg chg="add del mod">
          <ac:chgData name="Lourenço Mourão" userId="e018eab6aa81376f" providerId="LiveId" clId="{BAE09C82-FA7D-43D5-97DC-2410950AFBF7}" dt="2024-11-01T17:50:37.137" v="40287" actId="478"/>
          <ac:cxnSpMkLst>
            <pc:docMk/>
            <pc:sldMk cId="1706793764" sldId="287"/>
            <ac:cxnSpMk id="23" creationId="{D6FCAD47-4639-7E6F-82EB-6BC125C14731}"/>
          </ac:cxnSpMkLst>
        </pc:cxnChg>
        <pc:cxnChg chg="add del mod">
          <ac:chgData name="Lourenço Mourão" userId="e018eab6aa81376f" providerId="LiveId" clId="{BAE09C82-FA7D-43D5-97DC-2410950AFBF7}" dt="2024-11-01T17:50:37.137" v="40287" actId="478"/>
          <ac:cxnSpMkLst>
            <pc:docMk/>
            <pc:sldMk cId="1706793764" sldId="287"/>
            <ac:cxnSpMk id="24" creationId="{63649B5C-A9A9-526C-FE96-7094E5B4ABD8}"/>
          </ac:cxnSpMkLst>
        </pc:cxnChg>
        <pc:cxnChg chg="add mod">
          <ac:chgData name="Lourenço Mourão" userId="e018eab6aa81376f" providerId="LiveId" clId="{BAE09C82-FA7D-43D5-97DC-2410950AFBF7}" dt="2024-11-03T23:44:11.868" v="52592" actId="1036"/>
          <ac:cxnSpMkLst>
            <pc:docMk/>
            <pc:sldMk cId="1706793764" sldId="287"/>
            <ac:cxnSpMk id="30" creationId="{9244B567-F6A1-5FC8-8554-8742C5246289}"/>
          </ac:cxnSpMkLst>
        </pc:cxnChg>
        <pc:cxnChg chg="add mod">
          <ac:chgData name="Lourenço Mourão" userId="e018eab6aa81376f" providerId="LiveId" clId="{BAE09C82-FA7D-43D5-97DC-2410950AFBF7}" dt="2024-11-03T23:44:11.868" v="52592" actId="1036"/>
          <ac:cxnSpMkLst>
            <pc:docMk/>
            <pc:sldMk cId="1706793764" sldId="287"/>
            <ac:cxnSpMk id="31" creationId="{38267990-4E00-44DB-96BD-B0B99BADBEE8}"/>
          </ac:cxnSpMkLst>
        </pc:cxnChg>
        <pc:cxnChg chg="add mod">
          <ac:chgData name="Lourenço Mourão" userId="e018eab6aa81376f" providerId="LiveId" clId="{BAE09C82-FA7D-43D5-97DC-2410950AFBF7}" dt="2024-11-01T17:52:04.289" v="40316" actId="1076"/>
          <ac:cxnSpMkLst>
            <pc:docMk/>
            <pc:sldMk cId="1706793764" sldId="287"/>
            <ac:cxnSpMk id="32" creationId="{B22D756F-3F61-841C-2C47-EA2AAB37BDFB}"/>
          </ac:cxnSpMkLst>
        </pc:cxnChg>
        <pc:cxnChg chg="add mod">
          <ac:chgData name="Lourenço Mourão" userId="e018eab6aa81376f" providerId="LiveId" clId="{BAE09C82-FA7D-43D5-97DC-2410950AFBF7}" dt="2024-11-03T23:44:11.868" v="52592" actId="1036"/>
          <ac:cxnSpMkLst>
            <pc:docMk/>
            <pc:sldMk cId="1706793764" sldId="287"/>
            <ac:cxnSpMk id="34" creationId="{2E9028B3-4EA2-D7D6-3D67-7A0E2D803C66}"/>
          </ac:cxnSpMkLst>
        </pc:cxnChg>
        <pc:cxnChg chg="add mod">
          <ac:chgData name="Lourenço Mourão" userId="e018eab6aa81376f" providerId="LiveId" clId="{BAE09C82-FA7D-43D5-97DC-2410950AFBF7}" dt="2024-11-03T23:44:11.868" v="52592" actId="1036"/>
          <ac:cxnSpMkLst>
            <pc:docMk/>
            <pc:sldMk cId="1706793764" sldId="287"/>
            <ac:cxnSpMk id="35" creationId="{06AE979F-2DE3-DDA9-FE57-20FFFDE5BF18}"/>
          </ac:cxnSpMkLst>
        </pc:cxnChg>
        <pc:cxnChg chg="add mod">
          <ac:chgData name="Lourenço Mourão" userId="e018eab6aa81376f" providerId="LiveId" clId="{BAE09C82-FA7D-43D5-97DC-2410950AFBF7}" dt="2024-11-03T23:44:11.868" v="52592" actId="1036"/>
          <ac:cxnSpMkLst>
            <pc:docMk/>
            <pc:sldMk cId="1706793764" sldId="287"/>
            <ac:cxnSpMk id="36" creationId="{3854B345-60EA-624E-C0F4-386F9048A9AC}"/>
          </ac:cxnSpMkLst>
        </pc:cxnChg>
        <pc:cxnChg chg="add mod">
          <ac:chgData name="Lourenço Mourão" userId="e018eab6aa81376f" providerId="LiveId" clId="{BAE09C82-FA7D-43D5-97DC-2410950AFBF7}" dt="2024-11-03T23:44:11.868" v="52592" actId="1036"/>
          <ac:cxnSpMkLst>
            <pc:docMk/>
            <pc:sldMk cId="1706793764" sldId="287"/>
            <ac:cxnSpMk id="37" creationId="{EC019DC6-E49B-39E3-FACD-F66070A18BC9}"/>
          </ac:cxnSpMkLst>
        </pc:cxnChg>
      </pc:sldChg>
      <pc:sldChg chg="addSp delSp modSp new del mod">
        <pc:chgData name="Lourenço Mourão" userId="e018eab6aa81376f" providerId="LiveId" clId="{BAE09C82-FA7D-43D5-97DC-2410950AFBF7}" dt="2024-11-01T23:47:11.324" v="43741" actId="47"/>
        <pc:sldMkLst>
          <pc:docMk/>
          <pc:sldMk cId="1249075271" sldId="288"/>
        </pc:sldMkLst>
        <pc:spChg chg="del">
          <ac:chgData name="Lourenço Mourão" userId="e018eab6aa81376f" providerId="LiveId" clId="{BAE09C82-FA7D-43D5-97DC-2410950AFBF7}" dt="2024-11-01T23:43:47.860" v="43602" actId="478"/>
          <ac:spMkLst>
            <pc:docMk/>
            <pc:sldMk cId="1249075271" sldId="288"/>
            <ac:spMk id="2" creationId="{97A8CB74-1EC9-8D4A-0AE7-538F8160BCA4}"/>
          </ac:spMkLst>
        </pc:spChg>
        <pc:spChg chg="del">
          <ac:chgData name="Lourenço Mourão" userId="e018eab6aa81376f" providerId="LiveId" clId="{BAE09C82-FA7D-43D5-97DC-2410950AFBF7}" dt="2024-11-01T23:43:46.431" v="43601" actId="478"/>
          <ac:spMkLst>
            <pc:docMk/>
            <pc:sldMk cId="1249075271" sldId="288"/>
            <ac:spMk id="3" creationId="{DBB17657-E585-72C1-8127-E28F452A1664}"/>
          </ac:spMkLst>
        </pc:spChg>
        <pc:picChg chg="add del mod ord">
          <ac:chgData name="Lourenço Mourão" userId="e018eab6aa81376f" providerId="LiveId" clId="{BAE09C82-FA7D-43D5-97DC-2410950AFBF7}" dt="2024-11-01T23:45:15.719" v="43631" actId="21"/>
          <ac:picMkLst>
            <pc:docMk/>
            <pc:sldMk cId="1249075271" sldId="288"/>
            <ac:picMk id="26" creationId="{29D1725C-9964-E25F-C4AD-E5C091A942E7}"/>
          </ac:picMkLst>
        </pc:picChg>
        <pc:picChg chg="add del mod">
          <ac:chgData name="Lourenço Mourão" userId="e018eab6aa81376f" providerId="LiveId" clId="{BAE09C82-FA7D-43D5-97DC-2410950AFBF7}" dt="2024-11-01T23:45:15.719" v="43631" actId="21"/>
          <ac:picMkLst>
            <pc:docMk/>
            <pc:sldMk cId="1249075271" sldId="288"/>
            <ac:picMk id="31" creationId="{09960A80-58CC-4E60-6FB9-5CFCF2A5551D}"/>
          </ac:picMkLst>
        </pc:picChg>
        <pc:picChg chg="add del mod">
          <ac:chgData name="Lourenço Mourão" userId="e018eab6aa81376f" providerId="LiveId" clId="{BAE09C82-FA7D-43D5-97DC-2410950AFBF7}" dt="2024-11-01T23:45:15.719" v="43631" actId="21"/>
          <ac:picMkLst>
            <pc:docMk/>
            <pc:sldMk cId="1249075271" sldId="288"/>
            <ac:picMk id="33" creationId="{05C6811F-1ED4-57F0-C294-FFC6A4904473}"/>
          </ac:picMkLst>
        </pc:picChg>
      </pc:sldChg>
      <pc:sldChg chg="addSp delSp modSp add mod ord modNotesTx">
        <pc:chgData name="Lourenço Mourão" userId="e018eab6aa81376f" providerId="LiveId" clId="{BAE09C82-FA7D-43D5-97DC-2410950AFBF7}" dt="2024-11-11T16:04:18.679" v="70736" actId="20577"/>
        <pc:sldMkLst>
          <pc:docMk/>
          <pc:sldMk cId="1998930011" sldId="288"/>
        </pc:sldMkLst>
        <pc:spChg chg="mod">
          <ac:chgData name="Lourenço Mourão" userId="e018eab6aa81376f" providerId="LiveId" clId="{BAE09C82-FA7D-43D5-97DC-2410950AFBF7}" dt="2024-11-02T03:05:10.129" v="48079" actId="1076"/>
          <ac:spMkLst>
            <pc:docMk/>
            <pc:sldMk cId="1998930011" sldId="288"/>
            <ac:spMk id="8" creationId="{C1D703B0-68BA-416B-969B-3338E3CF51E0}"/>
          </ac:spMkLst>
        </pc:spChg>
        <pc:spChg chg="add mod">
          <ac:chgData name="Lourenço Mourão" userId="e018eab6aa81376f" providerId="LiveId" clId="{BAE09C82-FA7D-43D5-97DC-2410950AFBF7}" dt="2024-11-02T03:16:22.938" v="48318" actId="1038"/>
          <ac:spMkLst>
            <pc:docMk/>
            <pc:sldMk cId="1998930011" sldId="288"/>
            <ac:spMk id="37" creationId="{E81E04E1-21BE-9A8A-12D7-5F9AF2187D8F}"/>
          </ac:spMkLst>
        </pc:spChg>
        <pc:picChg chg="add del mod">
          <ac:chgData name="Lourenço Mourão" userId="e018eab6aa81376f" providerId="LiveId" clId="{BAE09C82-FA7D-43D5-97DC-2410950AFBF7}" dt="2024-11-02T03:07:29.655" v="48116" actId="478"/>
          <ac:picMkLst>
            <pc:docMk/>
            <pc:sldMk cId="1998930011" sldId="288"/>
            <ac:picMk id="2" creationId="{62251687-5195-AEA4-BE3A-3410205A5812}"/>
          </ac:picMkLst>
        </pc:picChg>
        <pc:picChg chg="add del mod">
          <ac:chgData name="Lourenço Mourão" userId="e018eab6aa81376f" providerId="LiveId" clId="{BAE09C82-FA7D-43D5-97DC-2410950AFBF7}" dt="2024-11-02T03:07:29.655" v="48116" actId="478"/>
          <ac:picMkLst>
            <pc:docMk/>
            <pc:sldMk cId="1998930011" sldId="288"/>
            <ac:picMk id="3" creationId="{F8ABC14E-3468-10EC-1514-E70CC03DF965}"/>
          </ac:picMkLst>
        </pc:picChg>
        <pc:picChg chg="add del mod">
          <ac:chgData name="Lourenço Mourão" userId="e018eab6aa81376f" providerId="LiveId" clId="{BAE09C82-FA7D-43D5-97DC-2410950AFBF7}" dt="2024-11-02T03:07:29.655" v="48116" actId="478"/>
          <ac:picMkLst>
            <pc:docMk/>
            <pc:sldMk cId="1998930011" sldId="288"/>
            <ac:picMk id="4" creationId="{5137DD9D-410A-BA73-6D7C-F35A5C14BD91}"/>
          </ac:picMkLst>
        </pc:picChg>
        <pc:picChg chg="add del mod">
          <ac:chgData name="Lourenço Mourão" userId="e018eab6aa81376f" providerId="LiveId" clId="{BAE09C82-FA7D-43D5-97DC-2410950AFBF7}" dt="2024-11-02T03:07:29.655" v="48116" actId="478"/>
          <ac:picMkLst>
            <pc:docMk/>
            <pc:sldMk cId="1998930011" sldId="288"/>
            <ac:picMk id="5" creationId="{55E4C36E-6280-995A-5026-6CA9BC9A8BEA}"/>
          </ac:picMkLst>
        </pc:picChg>
        <pc:picChg chg="del">
          <ac:chgData name="Lourenço Mourão" userId="e018eab6aa81376f" providerId="LiveId" clId="{BAE09C82-FA7D-43D5-97DC-2410950AFBF7}" dt="2024-11-02T02:55:52.609" v="47851" actId="478"/>
          <ac:picMkLst>
            <pc:docMk/>
            <pc:sldMk cId="1998930011" sldId="288"/>
            <ac:picMk id="6" creationId="{70D5877E-7465-EB64-D35C-58B8CFE31118}"/>
          </ac:picMkLst>
        </pc:picChg>
        <pc:picChg chg="add del mod">
          <ac:chgData name="Lourenço Mourão" userId="e018eab6aa81376f" providerId="LiveId" clId="{BAE09C82-FA7D-43D5-97DC-2410950AFBF7}" dt="2024-11-02T03:05:01.449" v="48076" actId="478"/>
          <ac:picMkLst>
            <pc:docMk/>
            <pc:sldMk cId="1998930011" sldId="288"/>
            <ac:picMk id="7" creationId="{47A4D003-3704-FDC0-1021-645FBE31EF8D}"/>
          </ac:picMkLst>
        </pc:picChg>
        <pc:picChg chg="del">
          <ac:chgData name="Lourenço Mourão" userId="e018eab6aa81376f" providerId="LiveId" clId="{BAE09C82-FA7D-43D5-97DC-2410950AFBF7}" dt="2024-11-02T02:55:58.971" v="47853" actId="478"/>
          <ac:picMkLst>
            <pc:docMk/>
            <pc:sldMk cId="1998930011" sldId="288"/>
            <ac:picMk id="9" creationId="{D72545E7-EEB8-613B-BF8D-84F975FE91B8}"/>
          </ac:picMkLst>
        </pc:picChg>
        <pc:picChg chg="add del mod">
          <ac:chgData name="Lourenço Mourão" userId="e018eab6aa81376f" providerId="LiveId" clId="{BAE09C82-FA7D-43D5-97DC-2410950AFBF7}" dt="2024-11-02T03:07:29.655" v="48116" actId="478"/>
          <ac:picMkLst>
            <pc:docMk/>
            <pc:sldMk cId="1998930011" sldId="288"/>
            <ac:picMk id="10" creationId="{721F14B3-EEAB-00D6-9121-ABACF2860A89}"/>
          </ac:picMkLst>
        </pc:picChg>
        <pc:picChg chg="del">
          <ac:chgData name="Lourenço Mourão" userId="e018eab6aa81376f" providerId="LiveId" clId="{BAE09C82-FA7D-43D5-97DC-2410950AFBF7}" dt="2024-11-02T02:56:05.960" v="47855" actId="478"/>
          <ac:picMkLst>
            <pc:docMk/>
            <pc:sldMk cId="1998930011" sldId="288"/>
            <ac:picMk id="11" creationId="{7A1D6C93-6681-CF5A-3217-62FC12BC0D5B}"/>
          </ac:picMkLst>
        </pc:picChg>
        <pc:picChg chg="add del mod">
          <ac:chgData name="Lourenço Mourão" userId="e018eab6aa81376f" providerId="LiveId" clId="{BAE09C82-FA7D-43D5-97DC-2410950AFBF7}" dt="2024-11-02T03:07:29.655" v="48116" actId="478"/>
          <ac:picMkLst>
            <pc:docMk/>
            <pc:sldMk cId="1998930011" sldId="288"/>
            <ac:picMk id="13" creationId="{DDBB372D-3762-0133-4FBF-F9F0D2693FC5}"/>
          </ac:picMkLst>
        </pc:picChg>
        <pc:picChg chg="del">
          <ac:chgData name="Lourenço Mourão" userId="e018eab6aa81376f" providerId="LiveId" clId="{BAE09C82-FA7D-43D5-97DC-2410950AFBF7}" dt="2024-11-02T02:55:44.503" v="47849" actId="21"/>
          <ac:picMkLst>
            <pc:docMk/>
            <pc:sldMk cId="1998930011" sldId="288"/>
            <ac:picMk id="14" creationId="{62251687-5195-AEA4-BE3A-3410205A5812}"/>
          </ac:picMkLst>
        </pc:picChg>
        <pc:picChg chg="add del mod">
          <ac:chgData name="Lourenço Mourão" userId="e018eab6aa81376f" providerId="LiveId" clId="{BAE09C82-FA7D-43D5-97DC-2410950AFBF7}" dt="2024-11-02T03:06:15.126" v="48086" actId="478"/>
          <ac:picMkLst>
            <pc:docMk/>
            <pc:sldMk cId="1998930011" sldId="288"/>
            <ac:picMk id="16" creationId="{35AE8ED8-31A3-E8D1-FA1A-7EA97DB33D44}"/>
          </ac:picMkLst>
        </pc:picChg>
        <pc:picChg chg="add del mod">
          <ac:chgData name="Lourenço Mourão" userId="e018eab6aa81376f" providerId="LiveId" clId="{BAE09C82-FA7D-43D5-97DC-2410950AFBF7}" dt="2024-11-02T03:09:06.331" v="48144" actId="478"/>
          <ac:picMkLst>
            <pc:docMk/>
            <pc:sldMk cId="1998930011" sldId="288"/>
            <ac:picMk id="17" creationId="{76F53023-AAD9-CFDE-1B03-4594D98EFFD6}"/>
          </ac:picMkLst>
        </pc:picChg>
        <pc:picChg chg="del">
          <ac:chgData name="Lourenço Mourão" userId="e018eab6aa81376f" providerId="LiveId" clId="{BAE09C82-FA7D-43D5-97DC-2410950AFBF7}" dt="2024-11-02T02:55:44.503" v="47849" actId="21"/>
          <ac:picMkLst>
            <pc:docMk/>
            <pc:sldMk cId="1998930011" sldId="288"/>
            <ac:picMk id="18" creationId="{F8ABC14E-3468-10EC-1514-E70CC03DF965}"/>
          </ac:picMkLst>
        </pc:picChg>
        <pc:picChg chg="add del mod">
          <ac:chgData name="Lourenço Mourão" userId="e018eab6aa81376f" providerId="LiveId" clId="{BAE09C82-FA7D-43D5-97DC-2410950AFBF7}" dt="2024-11-02T03:08:29.553" v="48130" actId="478"/>
          <ac:picMkLst>
            <pc:docMk/>
            <pc:sldMk cId="1998930011" sldId="288"/>
            <ac:picMk id="19" creationId="{5E7F1DF5-4408-0650-0163-BEA94F727439}"/>
          </ac:picMkLst>
        </pc:picChg>
        <pc:picChg chg="add del mod">
          <ac:chgData name="Lourenço Mourão" userId="e018eab6aa81376f" providerId="LiveId" clId="{BAE09C82-FA7D-43D5-97DC-2410950AFBF7}" dt="2024-11-02T03:09:39.840" v="48146" actId="478"/>
          <ac:picMkLst>
            <pc:docMk/>
            <pc:sldMk cId="1998930011" sldId="288"/>
            <ac:picMk id="20" creationId="{8A930938-32F8-7FD2-28EE-D26ABBBD5640}"/>
          </ac:picMkLst>
        </pc:picChg>
        <pc:picChg chg="add del mod">
          <ac:chgData name="Lourenço Mourão" userId="e018eab6aa81376f" providerId="LiveId" clId="{BAE09C82-FA7D-43D5-97DC-2410950AFBF7}" dt="2024-11-02T03:11:15.932" v="48183" actId="478"/>
          <ac:picMkLst>
            <pc:docMk/>
            <pc:sldMk cId="1998930011" sldId="288"/>
            <ac:picMk id="21" creationId="{7F86C953-CC8A-5681-2E55-BB158F3A460A}"/>
          </ac:picMkLst>
        </pc:picChg>
        <pc:picChg chg="del">
          <ac:chgData name="Lourenço Mourão" userId="e018eab6aa81376f" providerId="LiveId" clId="{BAE09C82-FA7D-43D5-97DC-2410950AFBF7}" dt="2024-11-02T02:55:44.503" v="47849" actId="21"/>
          <ac:picMkLst>
            <pc:docMk/>
            <pc:sldMk cId="1998930011" sldId="288"/>
            <ac:picMk id="22" creationId="{5137DD9D-410A-BA73-6D7C-F35A5C14BD91}"/>
          </ac:picMkLst>
        </pc:picChg>
        <pc:picChg chg="add del mod">
          <ac:chgData name="Lourenço Mourão" userId="e018eab6aa81376f" providerId="LiveId" clId="{BAE09C82-FA7D-43D5-97DC-2410950AFBF7}" dt="2024-11-02T03:13:02.481" v="48220" actId="478"/>
          <ac:picMkLst>
            <pc:docMk/>
            <pc:sldMk cId="1998930011" sldId="288"/>
            <ac:picMk id="23" creationId="{401A4419-28DC-D58E-47C4-2C1E3FCCCE4F}"/>
          </ac:picMkLst>
        </pc:picChg>
        <pc:picChg chg="add del mod">
          <ac:chgData name="Lourenço Mourão" userId="e018eab6aa81376f" providerId="LiveId" clId="{BAE09C82-FA7D-43D5-97DC-2410950AFBF7}" dt="2024-11-02T03:11:49.145" v="48194" actId="478"/>
          <ac:picMkLst>
            <pc:docMk/>
            <pc:sldMk cId="1998930011" sldId="288"/>
            <ac:picMk id="24" creationId="{52B3AE26-130A-54AC-FA6B-060329863C1D}"/>
          </ac:picMkLst>
        </pc:picChg>
        <pc:picChg chg="add mod">
          <ac:chgData name="Lourenço Mourão" userId="e018eab6aa81376f" providerId="LiveId" clId="{BAE09C82-FA7D-43D5-97DC-2410950AFBF7}" dt="2024-11-02T03:10:27.127" v="48169" actId="1035"/>
          <ac:picMkLst>
            <pc:docMk/>
            <pc:sldMk cId="1998930011" sldId="288"/>
            <ac:picMk id="26" creationId="{F781B8BE-18FE-37C5-2DB6-44C865700F78}"/>
          </ac:picMkLst>
        </pc:picChg>
        <pc:picChg chg="add mod">
          <ac:chgData name="Lourenço Mourão" userId="e018eab6aa81376f" providerId="LiveId" clId="{BAE09C82-FA7D-43D5-97DC-2410950AFBF7}" dt="2024-11-02T03:10:27.127" v="48169" actId="1035"/>
          <ac:picMkLst>
            <pc:docMk/>
            <pc:sldMk cId="1998930011" sldId="288"/>
            <ac:picMk id="28" creationId="{51553D77-E7C3-C530-969D-A3BC7B2981E7}"/>
          </ac:picMkLst>
        </pc:picChg>
        <pc:picChg chg="add mod">
          <ac:chgData name="Lourenço Mourão" userId="e018eab6aa81376f" providerId="LiveId" clId="{BAE09C82-FA7D-43D5-97DC-2410950AFBF7}" dt="2024-11-02T03:10:27.127" v="48169" actId="1035"/>
          <ac:picMkLst>
            <pc:docMk/>
            <pc:sldMk cId="1998930011" sldId="288"/>
            <ac:picMk id="30" creationId="{B5E39294-2E65-A12C-9B82-CB54FA855306}"/>
          </ac:picMkLst>
        </pc:picChg>
        <pc:picChg chg="add mod ord">
          <ac:chgData name="Lourenço Mourão" userId="e018eab6aa81376f" providerId="LiveId" clId="{BAE09C82-FA7D-43D5-97DC-2410950AFBF7}" dt="2024-11-02T03:11:14.520" v="48182" actId="167"/>
          <ac:picMkLst>
            <pc:docMk/>
            <pc:sldMk cId="1998930011" sldId="288"/>
            <ac:picMk id="32" creationId="{15229B2C-94B8-EAC9-D1F5-A49517E8088F}"/>
          </ac:picMkLst>
        </pc:picChg>
        <pc:picChg chg="add mod ord">
          <ac:chgData name="Lourenço Mourão" userId="e018eab6aa81376f" providerId="LiveId" clId="{BAE09C82-FA7D-43D5-97DC-2410950AFBF7}" dt="2024-11-02T03:13:00.504" v="48218" actId="14100"/>
          <ac:picMkLst>
            <pc:docMk/>
            <pc:sldMk cId="1998930011" sldId="288"/>
            <ac:picMk id="34" creationId="{615B82F0-0DF4-0C4A-8F51-76B8C968887E}"/>
          </ac:picMkLst>
        </pc:picChg>
        <pc:picChg chg="add del mod ord">
          <ac:chgData name="Lourenço Mourão" userId="e018eab6aa81376f" providerId="LiveId" clId="{BAE09C82-FA7D-43D5-97DC-2410950AFBF7}" dt="2024-11-02T03:13:00.180" v="48217" actId="14100"/>
          <ac:picMkLst>
            <pc:docMk/>
            <pc:sldMk cId="1998930011" sldId="288"/>
            <ac:picMk id="36" creationId="{E913AC3D-B39C-C0ED-A38C-F0E699627BE2}"/>
          </ac:picMkLst>
        </pc:picChg>
      </pc:sldChg>
      <pc:sldChg chg="addSp delSp modSp add mod modNotesTx">
        <pc:chgData name="Lourenço Mourão" userId="e018eab6aa81376f" providerId="LiveId" clId="{BAE09C82-FA7D-43D5-97DC-2410950AFBF7}" dt="2024-11-11T16:04:22.225" v="70737" actId="20577"/>
        <pc:sldMkLst>
          <pc:docMk/>
          <pc:sldMk cId="1703191117" sldId="289"/>
        </pc:sldMkLst>
        <pc:spChg chg="add mod">
          <ac:chgData name="Lourenço Mourão" userId="e018eab6aa81376f" providerId="LiveId" clId="{BAE09C82-FA7D-43D5-97DC-2410950AFBF7}" dt="2024-11-04T11:15:15.321" v="68727" actId="1036"/>
          <ac:spMkLst>
            <pc:docMk/>
            <pc:sldMk cId="1703191117" sldId="289"/>
            <ac:spMk id="2" creationId="{33C87EF3-E725-4BD2-1487-D65037427052}"/>
          </ac:spMkLst>
        </pc:spChg>
        <pc:spChg chg="add mod">
          <ac:chgData name="Lourenço Mourão" userId="e018eab6aa81376f" providerId="LiveId" clId="{BAE09C82-FA7D-43D5-97DC-2410950AFBF7}" dt="2024-11-04T11:15:15.321" v="68727" actId="1036"/>
          <ac:spMkLst>
            <pc:docMk/>
            <pc:sldMk cId="1703191117" sldId="289"/>
            <ac:spMk id="3" creationId="{BACDC34D-91C3-0E7C-ACD6-A8B609CEFA22}"/>
          </ac:spMkLst>
        </pc:spChg>
        <pc:spChg chg="add mod">
          <ac:chgData name="Lourenço Mourão" userId="e018eab6aa81376f" providerId="LiveId" clId="{BAE09C82-FA7D-43D5-97DC-2410950AFBF7}" dt="2024-11-04T11:15:15.321" v="68727" actId="1036"/>
          <ac:spMkLst>
            <pc:docMk/>
            <pc:sldMk cId="1703191117" sldId="289"/>
            <ac:spMk id="4" creationId="{C0D1A43E-77DE-1B44-9CD1-F18A1C517102}"/>
          </ac:spMkLst>
        </pc:spChg>
        <pc:spChg chg="add mod">
          <ac:chgData name="Lourenço Mourão" userId="e018eab6aa81376f" providerId="LiveId" clId="{BAE09C82-FA7D-43D5-97DC-2410950AFBF7}" dt="2024-11-04T11:15:15.321" v="68727" actId="1036"/>
          <ac:spMkLst>
            <pc:docMk/>
            <pc:sldMk cId="1703191117" sldId="289"/>
            <ac:spMk id="5" creationId="{FD3CE84D-BE2E-BF5C-AF13-8593DB707078}"/>
          </ac:spMkLst>
        </pc:spChg>
        <pc:spChg chg="add mod ord">
          <ac:chgData name="Lourenço Mourão" userId="e018eab6aa81376f" providerId="LiveId" clId="{BAE09C82-FA7D-43D5-97DC-2410950AFBF7}" dt="2024-11-04T11:15:15.321" v="68727" actId="1036"/>
          <ac:spMkLst>
            <pc:docMk/>
            <pc:sldMk cId="1703191117" sldId="289"/>
            <ac:spMk id="6" creationId="{A0A47ECD-C167-D5D3-96D1-34D07D9719C1}"/>
          </ac:spMkLst>
        </pc:spChg>
        <pc:spChg chg="add mod ord">
          <ac:chgData name="Lourenço Mourão" userId="e018eab6aa81376f" providerId="LiveId" clId="{BAE09C82-FA7D-43D5-97DC-2410950AFBF7}" dt="2024-11-04T11:15:15.321" v="68727" actId="1036"/>
          <ac:spMkLst>
            <pc:docMk/>
            <pc:sldMk cId="1703191117" sldId="289"/>
            <ac:spMk id="7" creationId="{1F270847-D098-D681-97CC-5EF5890C19F3}"/>
          </ac:spMkLst>
        </pc:spChg>
        <pc:spChg chg="add del mod">
          <ac:chgData name="Lourenço Mourão" userId="e018eab6aa81376f" providerId="LiveId" clId="{BAE09C82-FA7D-43D5-97DC-2410950AFBF7}" dt="2024-11-03T19:24:16.034" v="49754" actId="478"/>
          <ac:spMkLst>
            <pc:docMk/>
            <pc:sldMk cId="1703191117" sldId="289"/>
            <ac:spMk id="7" creationId="{B722054F-BD03-B9F4-D86A-9F06BE1240DF}"/>
          </ac:spMkLst>
        </pc:spChg>
        <pc:spChg chg="mod">
          <ac:chgData name="Lourenço Mourão" userId="e018eab6aa81376f" providerId="LiveId" clId="{BAE09C82-FA7D-43D5-97DC-2410950AFBF7}" dt="2024-11-02T03:49:45.562" v="48438" actId="1036"/>
          <ac:spMkLst>
            <pc:docMk/>
            <pc:sldMk cId="1703191117" sldId="289"/>
            <ac:spMk id="8" creationId="{B5B9AAF9-0800-91E7-6725-6A899A53A2D5}"/>
          </ac:spMkLst>
        </pc:spChg>
        <pc:spChg chg="add del mod ord">
          <ac:chgData name="Lourenço Mourão" userId="e018eab6aa81376f" providerId="LiveId" clId="{BAE09C82-FA7D-43D5-97DC-2410950AFBF7}" dt="2024-11-04T11:14:30.288" v="68677" actId="478"/>
          <ac:spMkLst>
            <pc:docMk/>
            <pc:sldMk cId="1703191117" sldId="289"/>
            <ac:spMk id="9" creationId="{D2F3014A-5954-497B-A73D-C7A1E200727B}"/>
          </ac:spMkLst>
        </pc:spChg>
        <pc:spChg chg="add mod">
          <ac:chgData name="Lourenço Mourão" userId="e018eab6aa81376f" providerId="LiveId" clId="{BAE09C82-FA7D-43D5-97DC-2410950AFBF7}" dt="2024-11-04T11:20:32.667" v="68728"/>
          <ac:spMkLst>
            <pc:docMk/>
            <pc:sldMk cId="1703191117" sldId="289"/>
            <ac:spMk id="10" creationId="{920A5B85-5E8C-16A7-158E-F2CCD802359C}"/>
          </ac:spMkLst>
        </pc:spChg>
        <pc:spChg chg="del">
          <ac:chgData name="Lourenço Mourão" userId="e018eab6aa81376f" providerId="LiveId" clId="{BAE09C82-FA7D-43D5-97DC-2410950AFBF7}" dt="2024-11-02T03:49:48.324" v="48439" actId="478"/>
          <ac:spMkLst>
            <pc:docMk/>
            <pc:sldMk cId="1703191117" sldId="289"/>
            <ac:spMk id="37" creationId="{BC167202-E8C9-5469-E6C1-9DF3F4B17D06}"/>
          </ac:spMkLst>
        </pc:spChg>
        <pc:picChg chg="del">
          <ac:chgData name="Lourenço Mourão" userId="e018eab6aa81376f" providerId="LiveId" clId="{BAE09C82-FA7D-43D5-97DC-2410950AFBF7}" dt="2024-11-02T03:49:48.324" v="48439" actId="478"/>
          <ac:picMkLst>
            <pc:docMk/>
            <pc:sldMk cId="1703191117" sldId="289"/>
            <ac:picMk id="26" creationId="{17A66EAE-70C6-1B59-C75F-3B86388DABF4}"/>
          </ac:picMkLst>
        </pc:picChg>
        <pc:picChg chg="del">
          <ac:chgData name="Lourenço Mourão" userId="e018eab6aa81376f" providerId="LiveId" clId="{BAE09C82-FA7D-43D5-97DC-2410950AFBF7}" dt="2024-11-02T03:49:48.324" v="48439" actId="478"/>
          <ac:picMkLst>
            <pc:docMk/>
            <pc:sldMk cId="1703191117" sldId="289"/>
            <ac:picMk id="28" creationId="{2108AF0E-6D1E-F68A-0D3B-9606E7C9DFB1}"/>
          </ac:picMkLst>
        </pc:picChg>
        <pc:picChg chg="del">
          <ac:chgData name="Lourenço Mourão" userId="e018eab6aa81376f" providerId="LiveId" clId="{BAE09C82-FA7D-43D5-97DC-2410950AFBF7}" dt="2024-11-02T03:49:48.324" v="48439" actId="478"/>
          <ac:picMkLst>
            <pc:docMk/>
            <pc:sldMk cId="1703191117" sldId="289"/>
            <ac:picMk id="30" creationId="{21699B2B-DDF9-6A6E-9D44-13FC6B25582B}"/>
          </ac:picMkLst>
        </pc:picChg>
        <pc:picChg chg="del">
          <ac:chgData name="Lourenço Mourão" userId="e018eab6aa81376f" providerId="LiveId" clId="{BAE09C82-FA7D-43D5-97DC-2410950AFBF7}" dt="2024-11-02T03:49:48.324" v="48439" actId="478"/>
          <ac:picMkLst>
            <pc:docMk/>
            <pc:sldMk cId="1703191117" sldId="289"/>
            <ac:picMk id="32" creationId="{8F03814F-6246-0EA2-CD14-118F4BF110E1}"/>
          </ac:picMkLst>
        </pc:picChg>
        <pc:picChg chg="del">
          <ac:chgData name="Lourenço Mourão" userId="e018eab6aa81376f" providerId="LiveId" clId="{BAE09C82-FA7D-43D5-97DC-2410950AFBF7}" dt="2024-11-02T03:49:48.324" v="48439" actId="478"/>
          <ac:picMkLst>
            <pc:docMk/>
            <pc:sldMk cId="1703191117" sldId="289"/>
            <ac:picMk id="34" creationId="{B497E175-F181-B08C-472D-961B630A7A95}"/>
          </ac:picMkLst>
        </pc:picChg>
        <pc:picChg chg="del">
          <ac:chgData name="Lourenço Mourão" userId="e018eab6aa81376f" providerId="LiveId" clId="{BAE09C82-FA7D-43D5-97DC-2410950AFBF7}" dt="2024-11-02T03:49:48.324" v="48439" actId="478"/>
          <ac:picMkLst>
            <pc:docMk/>
            <pc:sldMk cId="1703191117" sldId="289"/>
            <ac:picMk id="36" creationId="{3C61E493-37C5-53A9-7BA7-3EF05D016695}"/>
          </ac:picMkLst>
        </pc:picChg>
      </pc:sldChg>
      <pc:sldChg chg="addSp delSp modSp add mod modNotesTx">
        <pc:chgData name="Lourenço Mourão" userId="e018eab6aa81376f" providerId="LiveId" clId="{BAE09C82-FA7D-43D5-97DC-2410950AFBF7}" dt="2024-11-04T15:23:51.386" v="69908" actId="20577"/>
        <pc:sldMkLst>
          <pc:docMk/>
          <pc:sldMk cId="419219795" sldId="290"/>
        </pc:sldMkLst>
        <pc:spChg chg="del">
          <ac:chgData name="Lourenço Mourão" userId="e018eab6aa81376f" providerId="LiveId" clId="{BAE09C82-FA7D-43D5-97DC-2410950AFBF7}" dt="2024-11-04T11:21:10.685" v="68808" actId="478"/>
          <ac:spMkLst>
            <pc:docMk/>
            <pc:sldMk cId="419219795" sldId="290"/>
            <ac:spMk id="2" creationId="{3BD121C7-6988-0CF3-1575-C5EC4E9873D8}"/>
          </ac:spMkLst>
        </pc:spChg>
        <pc:spChg chg="add mod">
          <ac:chgData name="Lourenço Mourão" userId="e018eab6aa81376f" providerId="LiveId" clId="{BAE09C82-FA7D-43D5-97DC-2410950AFBF7}" dt="2024-11-04T15:20:45.887" v="69897" actId="1036"/>
          <ac:spMkLst>
            <pc:docMk/>
            <pc:sldMk cId="419219795" sldId="290"/>
            <ac:spMk id="2" creationId="{F49A334E-665B-5FB6-AFFF-DB616D1DD9F2}"/>
          </ac:spMkLst>
        </pc:spChg>
        <pc:spChg chg="del">
          <ac:chgData name="Lourenço Mourão" userId="e018eab6aa81376f" providerId="LiveId" clId="{BAE09C82-FA7D-43D5-97DC-2410950AFBF7}" dt="2024-11-04T11:21:10.685" v="68808" actId="478"/>
          <ac:spMkLst>
            <pc:docMk/>
            <pc:sldMk cId="419219795" sldId="290"/>
            <ac:spMk id="3" creationId="{CCF2D28F-C31C-5F4D-28F2-5232E2E41B78}"/>
          </ac:spMkLst>
        </pc:spChg>
        <pc:spChg chg="del">
          <ac:chgData name="Lourenço Mourão" userId="e018eab6aa81376f" providerId="LiveId" clId="{BAE09C82-FA7D-43D5-97DC-2410950AFBF7}" dt="2024-11-04T11:21:10.685" v="68808" actId="478"/>
          <ac:spMkLst>
            <pc:docMk/>
            <pc:sldMk cId="419219795" sldId="290"/>
            <ac:spMk id="4" creationId="{5932E1C7-DA9E-2776-46FB-FAE5371EBB29}"/>
          </ac:spMkLst>
        </pc:spChg>
        <pc:spChg chg="del">
          <ac:chgData name="Lourenço Mourão" userId="e018eab6aa81376f" providerId="LiveId" clId="{BAE09C82-FA7D-43D5-97DC-2410950AFBF7}" dt="2024-11-04T11:21:10.685" v="68808" actId="478"/>
          <ac:spMkLst>
            <pc:docMk/>
            <pc:sldMk cId="419219795" sldId="290"/>
            <ac:spMk id="5" creationId="{1C87420F-0D4B-50C4-050D-D4B296C17534}"/>
          </ac:spMkLst>
        </pc:spChg>
        <pc:spChg chg="del">
          <ac:chgData name="Lourenço Mourão" userId="e018eab6aa81376f" providerId="LiveId" clId="{BAE09C82-FA7D-43D5-97DC-2410950AFBF7}" dt="2024-11-04T11:21:10.685" v="68808" actId="478"/>
          <ac:spMkLst>
            <pc:docMk/>
            <pc:sldMk cId="419219795" sldId="290"/>
            <ac:spMk id="6" creationId="{42F1B8B0-DB2D-602D-8977-EA256211A98E}"/>
          </ac:spMkLst>
        </pc:spChg>
        <pc:spChg chg="del">
          <ac:chgData name="Lourenço Mourão" userId="e018eab6aa81376f" providerId="LiveId" clId="{BAE09C82-FA7D-43D5-97DC-2410950AFBF7}" dt="2024-11-04T11:21:10.685" v="68808" actId="478"/>
          <ac:spMkLst>
            <pc:docMk/>
            <pc:sldMk cId="419219795" sldId="290"/>
            <ac:spMk id="7" creationId="{57EA6FB9-EF6F-E4A7-7D3C-55AB8CEE594A}"/>
          </ac:spMkLst>
        </pc:spChg>
        <pc:spChg chg="mod">
          <ac:chgData name="Lourenço Mourão" userId="e018eab6aa81376f" providerId="LiveId" clId="{BAE09C82-FA7D-43D5-97DC-2410950AFBF7}" dt="2024-11-04T15:23:51.386" v="69908" actId="20577"/>
          <ac:spMkLst>
            <pc:docMk/>
            <pc:sldMk cId="419219795" sldId="290"/>
            <ac:spMk id="8" creationId="{C7767F52-1197-62F8-E32A-E31BDFDB9DE7}"/>
          </ac:spMkLst>
        </pc:spChg>
        <pc:spChg chg="add mod">
          <ac:chgData name="Lourenço Mourão" userId="e018eab6aa81376f" providerId="LiveId" clId="{BAE09C82-FA7D-43D5-97DC-2410950AFBF7}" dt="2024-11-04T15:20:45.887" v="69897" actId="1036"/>
          <ac:spMkLst>
            <pc:docMk/>
            <pc:sldMk cId="419219795" sldId="290"/>
            <ac:spMk id="9" creationId="{917910D9-4E93-9097-82F6-2D50B2052C12}"/>
          </ac:spMkLst>
        </pc:spChg>
        <pc:spChg chg="add mod">
          <ac:chgData name="Lourenço Mourão" userId="e018eab6aa81376f" providerId="LiveId" clId="{BAE09C82-FA7D-43D5-97DC-2410950AFBF7}" dt="2024-11-04T15:20:45.887" v="69897" actId="1036"/>
          <ac:spMkLst>
            <pc:docMk/>
            <pc:sldMk cId="419219795" sldId="290"/>
            <ac:spMk id="10" creationId="{9A8C5696-CD89-8107-2C3C-A823D685F560}"/>
          </ac:spMkLst>
        </pc:spChg>
      </pc:sldChg>
      <pc:sldMasterChg chg="setBg modSldLayout">
        <pc:chgData name="Lourenço Mourão" userId="e018eab6aa81376f" providerId="LiveId" clId="{BAE09C82-FA7D-43D5-97DC-2410950AFBF7}" dt="2024-10-21T00:18:51.798" v="149"/>
        <pc:sldMasterMkLst>
          <pc:docMk/>
          <pc:sldMasterMk cId="3932554092" sldId="2147483648"/>
        </pc:sldMasterMkLst>
        <pc:sldLayoutChg chg="setBg">
          <pc:chgData name="Lourenço Mourão" userId="e018eab6aa81376f" providerId="LiveId" clId="{BAE09C82-FA7D-43D5-97DC-2410950AFBF7}" dt="2024-10-21T00:18:51.798" v="149"/>
          <pc:sldLayoutMkLst>
            <pc:docMk/>
            <pc:sldMasterMk cId="3932554092" sldId="2147483648"/>
            <pc:sldLayoutMk cId="980731343" sldId="2147483649"/>
          </pc:sldLayoutMkLst>
        </pc:sldLayoutChg>
        <pc:sldLayoutChg chg="setBg">
          <pc:chgData name="Lourenço Mourão" userId="e018eab6aa81376f" providerId="LiveId" clId="{BAE09C82-FA7D-43D5-97DC-2410950AFBF7}" dt="2024-10-21T00:18:51.798" v="149"/>
          <pc:sldLayoutMkLst>
            <pc:docMk/>
            <pc:sldMasterMk cId="3932554092" sldId="2147483648"/>
            <pc:sldLayoutMk cId="2480199315" sldId="2147483650"/>
          </pc:sldLayoutMkLst>
        </pc:sldLayoutChg>
        <pc:sldLayoutChg chg="setBg">
          <pc:chgData name="Lourenço Mourão" userId="e018eab6aa81376f" providerId="LiveId" clId="{BAE09C82-FA7D-43D5-97DC-2410950AFBF7}" dt="2024-10-21T00:18:51.798" v="149"/>
          <pc:sldLayoutMkLst>
            <pc:docMk/>
            <pc:sldMasterMk cId="3932554092" sldId="2147483648"/>
            <pc:sldLayoutMk cId="1282487470" sldId="2147483651"/>
          </pc:sldLayoutMkLst>
        </pc:sldLayoutChg>
        <pc:sldLayoutChg chg="setBg">
          <pc:chgData name="Lourenço Mourão" userId="e018eab6aa81376f" providerId="LiveId" clId="{BAE09C82-FA7D-43D5-97DC-2410950AFBF7}" dt="2024-10-21T00:18:51.798" v="149"/>
          <pc:sldLayoutMkLst>
            <pc:docMk/>
            <pc:sldMasterMk cId="3932554092" sldId="2147483648"/>
            <pc:sldLayoutMk cId="3918647363" sldId="2147483652"/>
          </pc:sldLayoutMkLst>
        </pc:sldLayoutChg>
        <pc:sldLayoutChg chg="setBg">
          <pc:chgData name="Lourenço Mourão" userId="e018eab6aa81376f" providerId="LiveId" clId="{BAE09C82-FA7D-43D5-97DC-2410950AFBF7}" dt="2024-10-21T00:18:51.798" v="149"/>
          <pc:sldLayoutMkLst>
            <pc:docMk/>
            <pc:sldMasterMk cId="3932554092" sldId="2147483648"/>
            <pc:sldLayoutMk cId="2057101237" sldId="2147483653"/>
          </pc:sldLayoutMkLst>
        </pc:sldLayoutChg>
        <pc:sldLayoutChg chg="setBg">
          <pc:chgData name="Lourenço Mourão" userId="e018eab6aa81376f" providerId="LiveId" clId="{BAE09C82-FA7D-43D5-97DC-2410950AFBF7}" dt="2024-10-21T00:18:51.798" v="149"/>
          <pc:sldLayoutMkLst>
            <pc:docMk/>
            <pc:sldMasterMk cId="3932554092" sldId="2147483648"/>
            <pc:sldLayoutMk cId="1978849613" sldId="2147483654"/>
          </pc:sldLayoutMkLst>
        </pc:sldLayoutChg>
        <pc:sldLayoutChg chg="setBg">
          <pc:chgData name="Lourenço Mourão" userId="e018eab6aa81376f" providerId="LiveId" clId="{BAE09C82-FA7D-43D5-97DC-2410950AFBF7}" dt="2024-10-21T00:18:51.798" v="149"/>
          <pc:sldLayoutMkLst>
            <pc:docMk/>
            <pc:sldMasterMk cId="3932554092" sldId="2147483648"/>
            <pc:sldLayoutMk cId="2231547522" sldId="2147483655"/>
          </pc:sldLayoutMkLst>
        </pc:sldLayoutChg>
        <pc:sldLayoutChg chg="setBg">
          <pc:chgData name="Lourenço Mourão" userId="e018eab6aa81376f" providerId="LiveId" clId="{BAE09C82-FA7D-43D5-97DC-2410950AFBF7}" dt="2024-10-21T00:18:51.798" v="149"/>
          <pc:sldLayoutMkLst>
            <pc:docMk/>
            <pc:sldMasterMk cId="3932554092" sldId="2147483648"/>
            <pc:sldLayoutMk cId="2849175955" sldId="2147483656"/>
          </pc:sldLayoutMkLst>
        </pc:sldLayoutChg>
        <pc:sldLayoutChg chg="setBg">
          <pc:chgData name="Lourenço Mourão" userId="e018eab6aa81376f" providerId="LiveId" clId="{BAE09C82-FA7D-43D5-97DC-2410950AFBF7}" dt="2024-10-21T00:18:51.798" v="149"/>
          <pc:sldLayoutMkLst>
            <pc:docMk/>
            <pc:sldMasterMk cId="3932554092" sldId="2147483648"/>
            <pc:sldLayoutMk cId="4273357938" sldId="2147483657"/>
          </pc:sldLayoutMkLst>
        </pc:sldLayoutChg>
        <pc:sldLayoutChg chg="setBg">
          <pc:chgData name="Lourenço Mourão" userId="e018eab6aa81376f" providerId="LiveId" clId="{BAE09C82-FA7D-43D5-97DC-2410950AFBF7}" dt="2024-10-21T00:18:51.798" v="149"/>
          <pc:sldLayoutMkLst>
            <pc:docMk/>
            <pc:sldMasterMk cId="3932554092" sldId="2147483648"/>
            <pc:sldLayoutMk cId="33057831" sldId="2147483658"/>
          </pc:sldLayoutMkLst>
        </pc:sldLayoutChg>
        <pc:sldLayoutChg chg="setBg">
          <pc:chgData name="Lourenço Mourão" userId="e018eab6aa81376f" providerId="LiveId" clId="{BAE09C82-FA7D-43D5-97DC-2410950AFBF7}" dt="2024-10-21T00:18:51.798" v="149"/>
          <pc:sldLayoutMkLst>
            <pc:docMk/>
            <pc:sldMasterMk cId="3932554092" sldId="2147483648"/>
            <pc:sldLayoutMk cId="540931146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EAA6D-6A99-473D-A8DF-528FD95CB67E}" type="datetimeFigureOut">
              <a:rPr lang="en-US" smtClean="0"/>
              <a:t>11-Nov-24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13EA0-0C9C-4A8F-9B77-07C7B2A10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27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3EA0-0C9C-4A8F-9B77-07C7B2A10D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43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327F4-4A09-6A41-BDA0-1207A7527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1F59F-03E4-36DF-7EE8-806A9FDAF5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713962-A27B-C3D1-2A4F-E8C10D9FFC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2A83F-D5BE-563E-DCFB-DF1BCA4D11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3EA0-0C9C-4A8F-9B77-07C7B2A10D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0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8B8D6-0D89-197C-2575-353A7B833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676E43-2F56-71F9-9FC4-C037AA6DEB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62E1E6-31E2-2864-C6CB-D59DB28D5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0F77D-0287-3F84-8938-B61DD97F28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3EA0-0C9C-4A8F-9B77-07C7B2A10D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55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C35CF-B7BE-8D79-4C21-7D2EE9119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B66EA7-1663-65FD-E2C5-111271EED3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A125FE-7C07-A92B-00CF-146118D3C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2FD74-C496-6F7D-10F4-8D3B1DD13D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3EA0-0C9C-4A8F-9B77-07C7B2A10D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07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E36BB-7F7D-1D39-2C9C-6C307E4A2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32AB21-3DC1-E32A-C6F9-F68FDF27AB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AE5A34-E792-0140-086B-24EB3279C7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8D574-18EB-D12D-4D00-1328B5214B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3EA0-0C9C-4A8F-9B77-07C7B2A10D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47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85F6B-1DC0-5723-2965-969256D2C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76971B-44F4-587C-F4D1-346DAE5C61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0AF2B6-E458-C539-BF36-21928382A9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AFD46-7B36-BB3B-1F6D-A1B01F8554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3EA0-0C9C-4A8F-9B77-07C7B2A10D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49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51FD6-8C5E-AF3B-E983-B5B49BCCF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A61D58-C136-DAAE-F8A5-5A8BA7D474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84C3F8-5263-00C2-2013-A23D47E538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85281-8BA9-BA9D-14F8-65C1012827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3EA0-0C9C-4A8F-9B77-07C7B2A10D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29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A5355-C912-0775-0FC9-4D1414179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38EBF-D0C0-5143-A598-A3F4867613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2DC61F-8225-7900-008C-B72ABA521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DB4F-EDEE-5D87-EFA5-A2349DC066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3EA0-0C9C-4A8F-9B77-07C7B2A10D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62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10A10-F5B6-7CFE-88A5-9B1B6DF39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76065A-3245-0127-337D-10C00F7F09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BBEB19-EBC3-F066-66AD-12EA59FCC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50D92-D9BC-932A-4FBF-70D3EE2F57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3EA0-0C9C-4A8F-9B77-07C7B2A10D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50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01B50-C0B0-05D9-A604-EC75C3C75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8A4046-63C4-E64A-C23D-61F4D32281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7F2D79-87C5-33BF-ACBE-2C67A93288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CA9E8-895E-40F9-A432-466D3586AC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3EA0-0C9C-4A8F-9B77-07C7B2A10D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87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826E5-BB3A-A9D4-729D-4C70FF62E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300668-75EC-5480-DFB7-AE689D364E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E2CE1-7036-4BF9-6724-FFA4E9EBB9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12D84-5994-E11C-F50C-485D2CF7BA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3EA0-0C9C-4A8F-9B77-07C7B2A10D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30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3EA0-0C9C-4A8F-9B77-07C7B2A10D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6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264D7-7C22-693D-3EC6-0DF2CD362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74AD25-222E-3077-A9C9-5AA5559761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682B82-0C6F-E917-6D23-653CC09D1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77059-F194-00DB-8C91-4830380216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3EA0-0C9C-4A8F-9B77-07C7B2A10D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50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7D765-3096-4CA2-E6CF-A709669F2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48EC9A-173B-AD9F-B125-B6AE79F4A9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7A1FA-E386-79DC-4609-E91E7A3D3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02F82-32EC-45D1-B664-0E8468D8B9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3EA0-0C9C-4A8F-9B77-07C7B2A10D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981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3951E-6C38-BDE5-04D5-329197B98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CC8B2E-0E77-CEE1-F3B1-FB22A8F939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D4B899-F16B-9A1B-3DD3-04FA7AE88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5561A-6378-BFD0-8578-F0F923CBAE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3EA0-0C9C-4A8F-9B77-07C7B2A10D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05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A5D66-81E0-CE5E-4D34-F55742D2C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0228DD-505E-DAFE-6B5B-809E84E75D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532F23-72AB-E768-588A-2E20870E4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F1586-3DEC-B187-BEC5-58A9D5D151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3EA0-0C9C-4A8F-9B77-07C7B2A10D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48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3AAE8-8640-258E-EFB2-F71AFBB14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702508-3BBD-2967-2355-D1B21D212F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7BE391-5C4E-13F9-1E72-102261456F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61606-A282-3881-AB01-1F1259170D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3EA0-0C9C-4A8F-9B77-07C7B2A10D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76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3EA0-0C9C-4A8F-9B77-07C7B2A10D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73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F6484-A06C-0A70-25CE-C41C8C121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CEBF1A-5ED6-AE74-94EA-25D6BDD355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B2A0C2-E426-CB3C-1065-F2F8CF1F58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FFE4D-830B-7D9C-FBB2-DB539DE4EB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3EA0-0C9C-4A8F-9B77-07C7B2A10D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64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80D68-EA45-A834-EC75-B2147051D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C19453-764B-BE79-9548-3ABC6D2A5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B4346A-7167-36A6-835C-CBDE982DB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800" b="0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7FFEF-CD80-2F1B-0C05-135869497B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3EA0-0C9C-4A8F-9B77-07C7B2A10D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2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447F2-AA83-E7F7-F04A-0B38BDC2C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EED796-B1C9-C07A-09BC-7D025C50F4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4118B1-1B0E-0CDF-B475-DF8096E86F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1200" b="0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CD60B-D0E3-E26E-D183-6D88D91DB4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3EA0-0C9C-4A8F-9B77-07C7B2A10D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21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80D54-D46E-47C9-FD29-6BCE03FDF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9398E4-5681-9082-5003-3183FABEAD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9CF1A1-4D10-4184-56C1-A28D01B41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BC749-F29D-01D0-19F1-7170909D9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3EA0-0C9C-4A8F-9B77-07C7B2A10D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53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9B925-C5FF-38EF-65C3-8DC5C123F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F0B8F1-BD2A-7E97-1404-70DFA3C16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AE3659-445D-86C6-4629-FB4811BBD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6B793-74FB-2B1F-A3C2-0B326E4D47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713EA0-0C9C-4A8F-9B77-07C7B2A10D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00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8C70F-9549-697A-5BCF-7AFE90E60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AE5EAB-B48F-ACCF-8453-9B95BF3FF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C0BFA-2EAD-D822-47A0-251C6456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F664-AE46-4C87-80AD-AF076D28BB22}" type="datetimeFigureOut">
              <a:rPr lang="en-US" smtClean="0"/>
              <a:t>11-Nov-24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CD1E0-1A6B-D069-5634-6863A221A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53E11-CEDE-8963-A123-24388BD2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D508-8548-4700-B108-D04ECDBC1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3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4871E-2749-3ACF-05A7-1325C5639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EF6CA7-A4CE-5FA8-AF7A-CD0A566F5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1CE77-B2B4-1E7B-1018-10DAF9BF4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F664-AE46-4C87-80AD-AF076D28BB22}" type="datetimeFigureOut">
              <a:rPr lang="en-US" smtClean="0"/>
              <a:t>11-Nov-24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543F7-2DA6-6E17-FF22-E4D562729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388CD-2F1E-6A7D-4392-AFC70D27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D508-8548-4700-B108-D04ECDBC1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2CB774-F0CA-518F-8B64-F8C64BB064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1ADB4-49A0-200E-92F0-8F52F5B6F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77585-05A2-CD8D-1F2C-5D51812DC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F664-AE46-4C87-80AD-AF076D28BB22}" type="datetimeFigureOut">
              <a:rPr lang="en-US" smtClean="0"/>
              <a:t>11-Nov-24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92C73-E487-E571-FCE2-84CACB56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11899-8C88-507B-DEB4-DFAC18BC2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D508-8548-4700-B108-D04ECDBC1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3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448BA-6D8F-46C7-6C6E-43EA0F1F0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56143-7C57-B7E8-5883-57CCB80B8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C2DE8-2C57-2F0C-817D-43A42C988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F664-AE46-4C87-80AD-AF076D28BB22}" type="datetimeFigureOut">
              <a:rPr lang="en-US" smtClean="0"/>
              <a:t>11-Nov-24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34201-0DC0-D0EF-1E7B-87B425841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D39A4-C085-E8A6-87D7-DDE20F259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D508-8548-4700-B108-D04ECDBC1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9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D3253-002F-10B0-BD12-3C7B7E81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D2F48-DA1C-3F4E-C74E-3246FFF19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93872-C109-D70F-5AC1-EB3A6A483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F664-AE46-4C87-80AD-AF076D28BB22}" type="datetimeFigureOut">
              <a:rPr lang="en-US" smtClean="0"/>
              <a:t>11-Nov-24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9F167-9429-11C8-8690-5D4D51EDC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FA1A6-F0E9-FF8D-C847-09D52747B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D508-8548-4700-B108-D04ECDBC1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87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4AA75-6B51-837B-9CC9-E78FFAC43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EF4D3-2588-2660-1B69-47D15E055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6D6AA-4207-3266-330B-C59C9D530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D7F7A2-781A-6020-CF49-D6C7610B2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F664-AE46-4C87-80AD-AF076D28BB22}" type="datetimeFigureOut">
              <a:rPr lang="en-US" smtClean="0"/>
              <a:t>11-Nov-24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3490A-E9B9-4FEB-7847-3FA0FF967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9DB6B5-9A22-6EA5-612F-8D97F2BD5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D508-8548-4700-B108-D04ECDBC1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47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DAC0A-0BE6-B219-14A3-6FB08FBD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173C5-5A69-5A01-A469-6729C523A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F7BF9C-3F1E-7053-9912-FF5A0FAE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E17F78-3BB9-5268-FC65-BD8D4738AF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0EAB39-D489-B89A-841A-081539AAA3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6D5DE2-DF56-7E45-AF5C-036657283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F664-AE46-4C87-80AD-AF076D28BB22}" type="datetimeFigureOut">
              <a:rPr lang="en-US" smtClean="0"/>
              <a:t>11-Nov-24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1924C7-0E82-3D8E-FA14-276A12944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6366B2-7E2D-9108-07FB-7F4330D80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D508-8548-4700-B108-D04ECDBC1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01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51CE3-9CCE-411B-3F15-AAECEF134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FA010-C0E8-5739-C2AC-E64138D09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F664-AE46-4C87-80AD-AF076D28BB22}" type="datetimeFigureOut">
              <a:rPr lang="en-US" smtClean="0"/>
              <a:t>11-Nov-24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DD5ACF-07AE-66F7-EEE3-D05C849B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8AAA6F-7EF9-DDE8-9642-2F607F742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D508-8548-4700-B108-D04ECDBC1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49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BCBB0D-3607-FA6A-5E45-CCE635D2B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F664-AE46-4C87-80AD-AF076D28BB22}" type="datetimeFigureOut">
              <a:rPr lang="en-US" smtClean="0"/>
              <a:t>11-Nov-24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2F849D-2C94-DA78-84F6-928F21CCD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4213BD-DBBE-3472-7C1D-41A83834C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D508-8548-4700-B108-D04ECDBC1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47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DCFBD-5B33-827B-1374-CD5AECA07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D941E-5828-FD67-9571-0C32A1679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63DC0E-E10D-843B-6C75-EE1F3B45B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0CDC3F-2E69-E246-895D-A794B405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F664-AE46-4C87-80AD-AF076D28BB22}" type="datetimeFigureOut">
              <a:rPr lang="en-US" smtClean="0"/>
              <a:t>11-Nov-24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4E6E4-4ED1-F64B-4CEB-45BB1B3C5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665D1E-EEED-3D4D-4A81-B5FABFFE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D508-8548-4700-B108-D04ECDBC1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75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5C592-8B15-8F17-4EC0-7EB8AF808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C1AD2B-0A98-CF96-2586-967BAFA24D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C49457-C594-8067-9D05-0BC047019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49C57-78A3-A5E6-F320-498846CF0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9F664-AE46-4C87-80AD-AF076D28BB22}" type="datetimeFigureOut">
              <a:rPr lang="en-US" smtClean="0"/>
              <a:t>11-Nov-24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6EEF6-2C5D-2B31-0F9C-062E289E2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90937-FC78-E851-871D-CF1B08287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8D508-8548-4700-B108-D04ECDBC1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5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C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DCBE13-C3AE-8EFF-B992-50311A194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9AE6C-485F-14EF-3850-3439BEC01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61A51-EDDF-74E2-46B2-C1017E9D8B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99F664-AE46-4C87-80AD-AF076D28BB22}" type="datetimeFigureOut">
              <a:rPr lang="en-US" smtClean="0"/>
              <a:t>11-Nov-24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8B862-E61F-B183-BB9F-638178CF1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C4D62-4ECD-46E5-4758-643A648D5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D8D508-8548-4700-B108-D04ECDBC1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5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7F38D-852A-5CC9-A8F7-5227844506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1506" y="1191954"/>
            <a:ext cx="9144000" cy="767117"/>
          </a:xfrm>
        </p:spPr>
        <p:txBody>
          <a:bodyPr>
            <a:noAutofit/>
          </a:bodyPr>
          <a:lstStyle/>
          <a:p>
            <a:r>
              <a:rPr lang="en-US" sz="2400" b="1" dirty="0"/>
              <a:t>Procedural Modeling of Architectonic Shapes: </a:t>
            </a:r>
            <a:br>
              <a:rPr lang="en-US" sz="2400" b="1" dirty="0"/>
            </a:br>
            <a:r>
              <a:rPr lang="en-US" sz="2400" b="1" dirty="0"/>
              <a:t>An Approach Focused on Structural and Ornamental Variations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7FEFD0-AB53-3EAE-FB64-D20BAAEB3C4B}"/>
              </a:ext>
            </a:extLst>
          </p:cNvPr>
          <p:cNvSpPr txBox="1"/>
          <p:nvPr/>
        </p:nvSpPr>
        <p:spPr>
          <a:xfrm>
            <a:off x="2678909" y="6224201"/>
            <a:ext cx="6834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Supervisor: Prof. Dr. António Paulo </a:t>
            </a:r>
            <a:r>
              <a:rPr lang="en-US" dirty="0" err="1"/>
              <a:t>Teles</a:t>
            </a:r>
            <a:r>
              <a:rPr lang="en-US" dirty="0"/>
              <a:t> de Menezes Correia </a:t>
            </a:r>
            <a:r>
              <a:rPr lang="en-US" dirty="0" err="1"/>
              <a:t>Leitão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7D2523-DFB5-F60A-C368-E54B64C6D46D}"/>
              </a:ext>
            </a:extLst>
          </p:cNvPr>
          <p:cNvSpPr txBox="1"/>
          <p:nvPr/>
        </p:nvSpPr>
        <p:spPr>
          <a:xfrm>
            <a:off x="3536098" y="2829297"/>
            <a:ext cx="511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Lourenço Isidro do </a:t>
            </a:r>
            <a:r>
              <a:rPr lang="en-US" dirty="0" err="1"/>
              <a:t>Carmo</a:t>
            </a:r>
            <a:r>
              <a:rPr lang="en-US" dirty="0"/>
              <a:t> Neiva Mourão – 102122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3C9FE0-1E79-CA37-BFF5-67D285D1A969}"/>
              </a:ext>
            </a:extLst>
          </p:cNvPr>
          <p:cNvSpPr txBox="1"/>
          <p:nvPr/>
        </p:nvSpPr>
        <p:spPr>
          <a:xfrm>
            <a:off x="4005658" y="2090633"/>
            <a:ext cx="418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MSc. Computer Science and Engineering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991CDD-B65D-BBD7-4FF7-19A39C8500F6}"/>
              </a:ext>
            </a:extLst>
          </p:cNvPr>
          <p:cNvSpPr txBox="1"/>
          <p:nvPr/>
        </p:nvSpPr>
        <p:spPr>
          <a:xfrm>
            <a:off x="3536098" y="2436827"/>
            <a:ext cx="51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Instituto Superior Técnico, </a:t>
            </a:r>
            <a:r>
              <a:rPr lang="en-US" dirty="0" err="1"/>
              <a:t>Universidade</a:t>
            </a:r>
            <a:r>
              <a:rPr lang="en-US" dirty="0"/>
              <a:t> de Lisboa</a:t>
            </a:r>
          </a:p>
        </p:txBody>
      </p:sp>
      <p:pic>
        <p:nvPicPr>
          <p:cNvPr id="10" name="Picture 9" descr="A white structure made of plastic&#10;&#10;Description automatically generated with medium confidence">
            <a:extLst>
              <a:ext uri="{FF2B5EF4-FFF2-40B4-BE49-F238E27FC236}">
                <a16:creationId xmlns:a16="http://schemas.microsoft.com/office/drawing/2014/main" id="{D3B0F114-D3A5-8CCF-3C8D-DC50A9EEA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200" y="3377766"/>
            <a:ext cx="7931599" cy="263863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097BFDE-6CE4-FE36-E64A-1CCD89082E73}"/>
              </a:ext>
            </a:extLst>
          </p:cNvPr>
          <p:cNvGrpSpPr/>
          <p:nvPr/>
        </p:nvGrpSpPr>
        <p:grpSpPr>
          <a:xfrm>
            <a:off x="1126439" y="423935"/>
            <a:ext cx="9927885" cy="433097"/>
            <a:chOff x="1132055" y="451726"/>
            <a:chExt cx="9927885" cy="433097"/>
          </a:xfrm>
        </p:grpSpPr>
        <p:pic>
          <p:nvPicPr>
            <p:cNvPr id="20" name="Imagem 10">
              <a:extLst>
                <a:ext uri="{FF2B5EF4-FFF2-40B4-BE49-F238E27FC236}">
                  <a16:creationId xmlns:a16="http://schemas.microsoft.com/office/drawing/2014/main" id="{DF38CC5F-7426-A71A-A645-339220391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28920" y="451726"/>
              <a:ext cx="1116851" cy="432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771243E-7C6C-9400-931F-A7C22E619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055" y="452823"/>
              <a:ext cx="832848" cy="432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5A23D7-C80C-54EB-5AC6-0571D59A9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89608" y="451726"/>
              <a:ext cx="1070332" cy="432000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109F16D-2B29-BBF9-E805-E0B58F9C5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08741" y="451726"/>
              <a:ext cx="1076341" cy="432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6126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32067-7A90-7F64-3769-DBA4363BD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B8000B0-2CF6-4B00-88AE-F0C8554BADC3}"/>
              </a:ext>
            </a:extLst>
          </p:cNvPr>
          <p:cNvSpPr txBox="1"/>
          <p:nvPr/>
        </p:nvSpPr>
        <p:spPr>
          <a:xfrm>
            <a:off x="5022821" y="-5539"/>
            <a:ext cx="2146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2C8BFA-B12F-7CAB-B0D0-84643DC68466}"/>
              </a:ext>
            </a:extLst>
          </p:cNvPr>
          <p:cNvSpPr txBox="1"/>
          <p:nvPr/>
        </p:nvSpPr>
        <p:spPr>
          <a:xfrm>
            <a:off x="3542293" y="5325484"/>
            <a:ext cx="5011153" cy="715089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Static structural representations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Dynamic ornamental representations</a:t>
            </a:r>
          </a:p>
        </p:txBody>
      </p:sp>
      <p:pic>
        <p:nvPicPr>
          <p:cNvPr id="76" name="Picture 7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2D1C582-236E-8356-238D-94A0787F4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3" y="1228372"/>
            <a:ext cx="11685181" cy="330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48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6ADBC-2916-57D0-C49E-7321D36D8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157D5BD-6A02-E346-4B94-FE67E985253F}"/>
              </a:ext>
            </a:extLst>
          </p:cNvPr>
          <p:cNvSpPr txBox="1"/>
          <p:nvPr/>
        </p:nvSpPr>
        <p:spPr>
          <a:xfrm>
            <a:off x="2933788" y="2540"/>
            <a:ext cx="6324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PARAMETRIC REPRESENTATIONS</a:t>
            </a:r>
          </a:p>
        </p:txBody>
      </p:sp>
      <p:pic>
        <p:nvPicPr>
          <p:cNvPr id="3" name="Picture 2" descr="A diagram of a window&#10;&#10;Description automatically generated with medium confidence">
            <a:extLst>
              <a:ext uri="{FF2B5EF4-FFF2-40B4-BE49-F238E27FC236}">
                <a16:creationId xmlns:a16="http://schemas.microsoft.com/office/drawing/2014/main" id="{B91EC270-194E-A696-270C-5198B98BD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76" y="1776464"/>
            <a:ext cx="2369950" cy="1812315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 descr="A diagram of a triangle shaped object&#10;&#10;Description automatically generated with medium confidence">
            <a:extLst>
              <a:ext uri="{FF2B5EF4-FFF2-40B4-BE49-F238E27FC236}">
                <a16:creationId xmlns:a16="http://schemas.microsoft.com/office/drawing/2014/main" id="{2F9C8690-39FD-E6CF-DA20-644D33D89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90" y="3003429"/>
            <a:ext cx="2369950" cy="1148232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4A2228F-0CAF-8E2A-D67E-90BEA4C62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890" y="4224637"/>
            <a:ext cx="2369950" cy="1318553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314843D-2A60-8635-88D0-8BFA84DCB10A}"/>
              </a:ext>
            </a:extLst>
          </p:cNvPr>
          <p:cNvSpPr txBox="1"/>
          <p:nvPr/>
        </p:nvSpPr>
        <p:spPr>
          <a:xfrm>
            <a:off x="2184299" y="1093170"/>
            <a:ext cx="1787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Gothic Window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702562-93F5-017D-7BB5-4075AFB6F41D}"/>
              </a:ext>
            </a:extLst>
          </p:cNvPr>
          <p:cNvSpPr txBox="1"/>
          <p:nvPr/>
        </p:nvSpPr>
        <p:spPr>
          <a:xfrm>
            <a:off x="8118759" y="1093170"/>
            <a:ext cx="1973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Gothic Cathedral</a:t>
            </a:r>
          </a:p>
        </p:txBody>
      </p:sp>
      <p:pic>
        <p:nvPicPr>
          <p:cNvPr id="293" name="Picture 292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2BB4092D-BB41-3D14-68FD-113A4310E8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425" y="1700383"/>
            <a:ext cx="5015963" cy="3776792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BB00F0-2EA8-4DF7-B140-83D51B75C4C3}"/>
              </a:ext>
            </a:extLst>
          </p:cNvPr>
          <p:cNvSpPr/>
          <p:nvPr/>
        </p:nvSpPr>
        <p:spPr>
          <a:xfrm>
            <a:off x="579876" y="3728909"/>
            <a:ext cx="2369950" cy="1812315"/>
          </a:xfrm>
          <a:prstGeom prst="roundRect">
            <a:avLst/>
          </a:prstGeom>
          <a:solidFill>
            <a:srgbClr val="595959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76905F-003F-8D4D-D47A-2A3D3FEF02D3}"/>
              </a:ext>
            </a:extLst>
          </p:cNvPr>
          <p:cNvSpPr txBox="1"/>
          <p:nvPr/>
        </p:nvSpPr>
        <p:spPr>
          <a:xfrm>
            <a:off x="699694" y="4036451"/>
            <a:ext cx="21397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Vertical distance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Inner offset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Outer offset</a:t>
            </a:r>
          </a:p>
        </p:txBody>
      </p:sp>
      <p:pic>
        <p:nvPicPr>
          <p:cNvPr id="11" name="Picture 10" descr="A diagram of a circle and a circle&#10;&#10;Description automatically generated">
            <a:extLst>
              <a:ext uri="{FF2B5EF4-FFF2-40B4-BE49-F238E27FC236}">
                <a16:creationId xmlns:a16="http://schemas.microsoft.com/office/drawing/2014/main" id="{25DBCD82-6CEE-B883-E06C-A65AA9FE4F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90" y="1776464"/>
            <a:ext cx="2369949" cy="1148232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94" name="Rectangle: Rounded Corners 293">
            <a:extLst>
              <a:ext uri="{FF2B5EF4-FFF2-40B4-BE49-F238E27FC236}">
                <a16:creationId xmlns:a16="http://schemas.microsoft.com/office/drawing/2014/main" id="{7599A6A8-935E-2502-F4B4-D731D0F89903}"/>
              </a:ext>
            </a:extLst>
          </p:cNvPr>
          <p:cNvSpPr/>
          <p:nvPr/>
        </p:nvSpPr>
        <p:spPr>
          <a:xfrm>
            <a:off x="301283" y="1082624"/>
            <a:ext cx="5570621" cy="4917272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5" name="Rectangle: Rounded Corners 294">
            <a:extLst>
              <a:ext uri="{FF2B5EF4-FFF2-40B4-BE49-F238E27FC236}">
                <a16:creationId xmlns:a16="http://schemas.microsoft.com/office/drawing/2014/main" id="{6A6B2CBB-D868-D134-D4B1-10C81027164F}"/>
              </a:ext>
            </a:extLst>
          </p:cNvPr>
          <p:cNvSpPr/>
          <p:nvPr/>
        </p:nvSpPr>
        <p:spPr>
          <a:xfrm>
            <a:off x="6320098" y="1082624"/>
            <a:ext cx="5570621" cy="4917272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C20C22-4F39-858B-4F6E-B571173912B5}"/>
              </a:ext>
            </a:extLst>
          </p:cNvPr>
          <p:cNvSpPr txBox="1"/>
          <p:nvPr/>
        </p:nvSpPr>
        <p:spPr>
          <a:xfrm>
            <a:off x="1230155" y="5999896"/>
            <a:ext cx="3712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Graphics source: </a:t>
            </a:r>
            <a:r>
              <a:rPr lang="en-US" sz="1000" dirty="0" err="1"/>
              <a:t>Havemann</a:t>
            </a:r>
            <a:r>
              <a:rPr lang="en-US" sz="1000" dirty="0"/>
              <a:t> 2005, “Generative Mesh Modeling”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B0CA2F-8840-B1AF-F316-30F7B635CA57}"/>
              </a:ext>
            </a:extLst>
          </p:cNvPr>
          <p:cNvSpPr txBox="1"/>
          <p:nvPr/>
        </p:nvSpPr>
        <p:spPr>
          <a:xfrm>
            <a:off x="6199654" y="5995726"/>
            <a:ext cx="5992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Graphics source: https://commons.wikimedia.org/wiki/Category:Plans_of_Cologne_Cathedral (modified)</a:t>
            </a:r>
          </a:p>
        </p:txBody>
      </p:sp>
    </p:spTree>
    <p:extLst>
      <p:ext uri="{BB962C8B-B14F-4D97-AF65-F5344CB8AC3E}">
        <p14:creationId xmlns:p14="http://schemas.microsoft.com/office/powerpoint/2010/main" val="1592346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11C35-AEA3-3FF3-6C97-1E3BE7FF7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89340C-0606-7407-5C0F-9586F51029FB}"/>
              </a:ext>
            </a:extLst>
          </p:cNvPr>
          <p:cNvSpPr/>
          <p:nvPr/>
        </p:nvSpPr>
        <p:spPr>
          <a:xfrm>
            <a:off x="5531201" y="2020873"/>
            <a:ext cx="4282432" cy="3318768"/>
          </a:xfrm>
          <a:prstGeom prst="roundRect">
            <a:avLst/>
          </a:prstGeom>
          <a:solidFill>
            <a:srgbClr val="D86ECC">
              <a:alpha val="20000"/>
            </a:srgbClr>
          </a:solidFill>
          <a:ln>
            <a:solidFill>
              <a:srgbClr val="D86E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F00CB3-8E12-FDCF-1A18-F42D52DE92AF}"/>
              </a:ext>
            </a:extLst>
          </p:cNvPr>
          <p:cNvSpPr txBox="1"/>
          <p:nvPr/>
        </p:nvSpPr>
        <p:spPr>
          <a:xfrm>
            <a:off x="3941884" y="5269"/>
            <a:ext cx="4308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WINDOW 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1ACDC-D3B1-66BF-6105-610F71AD6ABA}"/>
              </a:ext>
            </a:extLst>
          </p:cNvPr>
          <p:cNvSpPr txBox="1"/>
          <p:nvPr/>
        </p:nvSpPr>
        <p:spPr>
          <a:xfrm>
            <a:off x="2212590" y="2519831"/>
            <a:ext cx="2321714" cy="408623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i="1" dirty="0"/>
              <a:t>Cartesian </a:t>
            </a:r>
            <a:r>
              <a:rPr lang="en-US" dirty="0"/>
              <a:t>positioning</a:t>
            </a:r>
            <a:endParaRPr lang="en-US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9BAACD-08B0-3B58-21E1-C097C33DA985}"/>
              </a:ext>
            </a:extLst>
          </p:cNvPr>
          <p:cNvSpPr txBox="1"/>
          <p:nvPr/>
        </p:nvSpPr>
        <p:spPr>
          <a:xfrm>
            <a:off x="2071974" y="4449331"/>
            <a:ext cx="2602946" cy="408623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Ornamental parameters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FA3547-45FC-C025-AC05-062DD8D2E331}"/>
              </a:ext>
            </a:extLst>
          </p:cNvPr>
          <p:cNvSpPr txBox="1"/>
          <p:nvPr/>
        </p:nvSpPr>
        <p:spPr>
          <a:xfrm>
            <a:off x="6802146" y="2031357"/>
            <a:ext cx="174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nsolas" panose="020B0609020204030204" pitchFamily="49" charset="0"/>
              </a:rPr>
              <a:t>GothicWindow</a:t>
            </a:r>
            <a:endParaRPr lang="en-US" b="1" dirty="0">
              <a:latin typeface="Consolas" panose="020B06090202040302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97822A-8AFF-E8DB-DC9A-B3A42FEAB6C2}"/>
              </a:ext>
            </a:extLst>
          </p:cNvPr>
          <p:cNvSpPr txBox="1"/>
          <p:nvPr/>
        </p:nvSpPr>
        <p:spPr>
          <a:xfrm>
            <a:off x="5667946" y="2390206"/>
            <a:ext cx="414568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bottom_left_corner</a:t>
            </a:r>
            <a:endParaRPr lang="en-US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upper_right_corner</a:t>
            </a:r>
            <a:endParaRPr lang="en-US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solas" panose="020B0609020204030204" pitchFamily="49" charset="0"/>
              </a:rPr>
              <a:t>excess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vertical_distance_to_sub_arch</a:t>
            </a:r>
            <a:endParaRPr lang="en-US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outer_offset</a:t>
            </a:r>
            <a:endParaRPr lang="en-US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inner_offset</a:t>
            </a:r>
            <a:endParaRPr lang="en-US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window_profile</a:t>
            </a:r>
            <a:endParaRPr lang="en-US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rosette_style</a:t>
            </a:r>
            <a:endParaRPr lang="en-US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left_sub_arch_style</a:t>
            </a:r>
            <a:endParaRPr lang="en-US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right_sub_arch_style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B8B4AD-05E0-6C48-D8C2-E02C45F3FD54}"/>
              </a:ext>
            </a:extLst>
          </p:cNvPr>
          <p:cNvSpPr/>
          <p:nvPr/>
        </p:nvSpPr>
        <p:spPr>
          <a:xfrm>
            <a:off x="5722375" y="4125686"/>
            <a:ext cx="2975313" cy="1055914"/>
          </a:xfrm>
          <a:prstGeom prst="roundRect">
            <a:avLst/>
          </a:prstGeom>
          <a:solidFill>
            <a:srgbClr val="595959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DA5ADC-6C3A-7D24-0A05-B5E18EFD8F14}"/>
              </a:ext>
            </a:extLst>
          </p:cNvPr>
          <p:cNvSpPr/>
          <p:nvPr/>
        </p:nvSpPr>
        <p:spPr>
          <a:xfrm>
            <a:off x="5722376" y="2443830"/>
            <a:ext cx="2626970" cy="560627"/>
          </a:xfrm>
          <a:prstGeom prst="roundRect">
            <a:avLst/>
          </a:prstGeom>
          <a:solidFill>
            <a:srgbClr val="595959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EE14F41-8165-45FD-4AB8-7AD316DBEFD7}"/>
              </a:ext>
            </a:extLst>
          </p:cNvPr>
          <p:cNvCxnSpPr>
            <a:cxnSpLocks/>
            <a:stCxn id="7" idx="3"/>
            <a:endCxn id="3" idx="1"/>
          </p:cNvCxnSpPr>
          <p:nvPr/>
        </p:nvCxnSpPr>
        <p:spPr>
          <a:xfrm>
            <a:off x="4534304" y="2724143"/>
            <a:ext cx="1188072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3BDC50-AA24-1486-ADFE-157419A1E267}"/>
              </a:ext>
            </a:extLst>
          </p:cNvPr>
          <p:cNvCxnSpPr>
            <a:cxnSpLocks/>
            <a:stCxn id="9" idx="3"/>
            <a:endCxn id="2" idx="1"/>
          </p:cNvCxnSpPr>
          <p:nvPr/>
        </p:nvCxnSpPr>
        <p:spPr>
          <a:xfrm>
            <a:off x="4674920" y="4653643"/>
            <a:ext cx="10474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283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0CA92-5D6F-2164-F51A-C2E48E2AC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18D72D3-41A7-129E-3197-C93326D0C45D}"/>
              </a:ext>
            </a:extLst>
          </p:cNvPr>
          <p:cNvSpPr/>
          <p:nvPr/>
        </p:nvSpPr>
        <p:spPr>
          <a:xfrm>
            <a:off x="4609214" y="1025428"/>
            <a:ext cx="2839005" cy="935634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9B49E2-24F3-E6EC-4267-2EBF750A2F1F}"/>
              </a:ext>
            </a:extLst>
          </p:cNvPr>
          <p:cNvSpPr txBox="1"/>
          <p:nvPr/>
        </p:nvSpPr>
        <p:spPr>
          <a:xfrm>
            <a:off x="3977567" y="-3856"/>
            <a:ext cx="4236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WINDOW ORNAMENT</a:t>
            </a:r>
          </a:p>
        </p:txBody>
      </p:sp>
      <p:pic>
        <p:nvPicPr>
          <p:cNvPr id="22" name="Picture 21" descr="A black background with a white outline&#10;&#10;Description automatically generated with medium confidence">
            <a:extLst>
              <a:ext uri="{FF2B5EF4-FFF2-40B4-BE49-F238E27FC236}">
                <a16:creationId xmlns:a16="http://schemas.microsoft.com/office/drawing/2014/main" id="{AC5F86BA-8D95-1713-AD7D-922324F15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032" y="2509586"/>
            <a:ext cx="1601271" cy="1525020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4" name="Picture 23" descr="A white arch with a black background&#10;&#10;Description automatically generated">
            <a:extLst>
              <a:ext uri="{FF2B5EF4-FFF2-40B4-BE49-F238E27FC236}">
                <a16:creationId xmlns:a16="http://schemas.microsoft.com/office/drawing/2014/main" id="{AB985A0E-58E9-34E7-FFD4-9B502A86D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27" y="4681189"/>
            <a:ext cx="1601271" cy="1525020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6" name="Picture 25" descr="A white arch with a black background with Gateway Arch in the background&#10;&#10;Description automatically generated">
            <a:extLst>
              <a:ext uri="{FF2B5EF4-FFF2-40B4-BE49-F238E27FC236}">
                <a16:creationId xmlns:a16="http://schemas.microsoft.com/office/drawing/2014/main" id="{E31132DC-1325-0C78-1908-1754DF165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732" y="4681189"/>
            <a:ext cx="1601271" cy="1525020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627D39F-67D5-EF69-1B89-EA25D73F8A4F}"/>
              </a:ext>
            </a:extLst>
          </p:cNvPr>
          <p:cNvSpPr txBox="1"/>
          <p:nvPr/>
        </p:nvSpPr>
        <p:spPr>
          <a:xfrm>
            <a:off x="4838077" y="1035404"/>
            <a:ext cx="241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Generative Functions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92713A-9957-4390-0638-9C443389D233}"/>
              </a:ext>
            </a:extLst>
          </p:cNvPr>
          <p:cNvSpPr txBox="1"/>
          <p:nvPr/>
        </p:nvSpPr>
        <p:spPr>
          <a:xfrm>
            <a:off x="4641874" y="1314730"/>
            <a:ext cx="2806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3D embellishments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Ornamental refinement</a:t>
            </a: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B6A76BD9-3F4D-EA1E-FC93-31EFB209EBB0}"/>
              </a:ext>
            </a:extLst>
          </p:cNvPr>
          <p:cNvSpPr/>
          <p:nvPr/>
        </p:nvSpPr>
        <p:spPr>
          <a:xfrm rot="2328470">
            <a:off x="2256129" y="4076984"/>
            <a:ext cx="329609" cy="551817"/>
          </a:xfrm>
          <a:prstGeom prst="downArrow">
            <a:avLst/>
          </a:prstGeom>
          <a:solidFill>
            <a:srgbClr val="595959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AA70704C-F2E5-EADD-A38B-3B5581AD730B}"/>
              </a:ext>
            </a:extLst>
          </p:cNvPr>
          <p:cNvSpPr/>
          <p:nvPr/>
        </p:nvSpPr>
        <p:spPr>
          <a:xfrm rot="19239007">
            <a:off x="4168143" y="4070668"/>
            <a:ext cx="329609" cy="551817"/>
          </a:xfrm>
          <a:prstGeom prst="downArrow">
            <a:avLst/>
          </a:prstGeom>
          <a:solidFill>
            <a:srgbClr val="595959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A white and grey design&#10;&#10;Description automatically generated with medium confidence">
            <a:extLst>
              <a:ext uri="{FF2B5EF4-FFF2-40B4-BE49-F238E27FC236}">
                <a16:creationId xmlns:a16="http://schemas.microsoft.com/office/drawing/2014/main" id="{16BB5ACA-F522-2396-DF97-EB1E67C785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979" y="4659494"/>
            <a:ext cx="1572307" cy="1572307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4" name="Picture 43" descr="A white and grey design&#10;&#10;Description automatically generated with medium confidence">
            <a:extLst>
              <a:ext uri="{FF2B5EF4-FFF2-40B4-BE49-F238E27FC236}">
                <a16:creationId xmlns:a16="http://schemas.microsoft.com/office/drawing/2014/main" id="{E10372CA-F711-1005-6AB5-82DFC3639C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36" y="4659494"/>
            <a:ext cx="1572307" cy="1572307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6" name="Picture 45" descr="A white circle with a white circle in the middle&#10;&#10;Description automatically generated">
            <a:extLst>
              <a:ext uri="{FF2B5EF4-FFF2-40B4-BE49-F238E27FC236}">
                <a16:creationId xmlns:a16="http://schemas.microsoft.com/office/drawing/2014/main" id="{E5CF5E72-D478-3B5B-2923-272DCFECD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79" y="2462617"/>
            <a:ext cx="1572307" cy="1572307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0" name="Arrow: Down 49">
            <a:extLst>
              <a:ext uri="{FF2B5EF4-FFF2-40B4-BE49-F238E27FC236}">
                <a16:creationId xmlns:a16="http://schemas.microsoft.com/office/drawing/2014/main" id="{791ED392-02B4-F909-F19F-288A4FF6D8DD}"/>
              </a:ext>
            </a:extLst>
          </p:cNvPr>
          <p:cNvSpPr/>
          <p:nvPr/>
        </p:nvSpPr>
        <p:spPr>
          <a:xfrm rot="2328470">
            <a:off x="7495974" y="4060224"/>
            <a:ext cx="329609" cy="551817"/>
          </a:xfrm>
          <a:prstGeom prst="downArrow">
            <a:avLst/>
          </a:prstGeom>
          <a:solidFill>
            <a:srgbClr val="595959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Down 50">
            <a:extLst>
              <a:ext uri="{FF2B5EF4-FFF2-40B4-BE49-F238E27FC236}">
                <a16:creationId xmlns:a16="http://schemas.microsoft.com/office/drawing/2014/main" id="{892D7BDA-B8A0-C78B-85D9-7E3A05A87675}"/>
              </a:ext>
            </a:extLst>
          </p:cNvPr>
          <p:cNvSpPr/>
          <p:nvPr/>
        </p:nvSpPr>
        <p:spPr>
          <a:xfrm rot="19239007">
            <a:off x="9407988" y="4053908"/>
            <a:ext cx="329609" cy="551817"/>
          </a:xfrm>
          <a:prstGeom prst="downArrow">
            <a:avLst/>
          </a:prstGeom>
          <a:solidFill>
            <a:srgbClr val="595959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97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BB277-D964-5507-BEB4-684AAF54E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DC5FBB9-E3C7-6A27-CF1B-8F3E7D33A3BB}"/>
              </a:ext>
            </a:extLst>
          </p:cNvPr>
          <p:cNvSpPr/>
          <p:nvPr/>
        </p:nvSpPr>
        <p:spPr>
          <a:xfrm>
            <a:off x="4611607" y="1798341"/>
            <a:ext cx="2626040" cy="931765"/>
          </a:xfrm>
          <a:prstGeom prst="roundRect">
            <a:avLst/>
          </a:prstGeom>
          <a:solidFill>
            <a:srgbClr val="4E95D9">
              <a:alpha val="20000"/>
            </a:srgbClr>
          </a:solidFill>
          <a:ln>
            <a:solidFill>
              <a:srgbClr val="4E95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DC33944-FF98-C65C-5344-97B090BA556D}"/>
              </a:ext>
            </a:extLst>
          </p:cNvPr>
          <p:cNvSpPr/>
          <p:nvPr/>
        </p:nvSpPr>
        <p:spPr>
          <a:xfrm>
            <a:off x="2806996" y="3810382"/>
            <a:ext cx="6238118" cy="1536450"/>
          </a:xfrm>
          <a:prstGeom prst="roundRect">
            <a:avLst/>
          </a:prstGeom>
          <a:solidFill>
            <a:srgbClr val="F2AA84">
              <a:alpha val="20000"/>
            </a:srgbClr>
          </a:solidFill>
          <a:ln>
            <a:solidFill>
              <a:srgbClr val="F2A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1041D8-F7E7-AF89-F4BD-AC736188343A}"/>
              </a:ext>
            </a:extLst>
          </p:cNvPr>
          <p:cNvSpPr txBox="1"/>
          <p:nvPr/>
        </p:nvSpPr>
        <p:spPr>
          <a:xfrm>
            <a:off x="2076887" y="-5029"/>
            <a:ext cx="8038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COMBINING STRUCTURE AND ORNAMENT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52E222-AF7A-98A6-1E76-5D9A9BB128C2}"/>
              </a:ext>
            </a:extLst>
          </p:cNvPr>
          <p:cNvSpPr txBox="1"/>
          <p:nvPr/>
        </p:nvSpPr>
        <p:spPr>
          <a:xfrm>
            <a:off x="5008069" y="3822326"/>
            <a:ext cx="183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nsolas" panose="020B0609020204030204" pitchFamily="49" charset="0"/>
              </a:rPr>
              <a:t>gothic_window</a:t>
            </a:r>
            <a:endParaRPr lang="en-US" b="1" dirty="0">
              <a:latin typeface="Consolas" panose="020B06090202040302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9130DE-C1BB-800A-CC80-B2A40ADF8A78}"/>
              </a:ext>
            </a:extLst>
          </p:cNvPr>
          <p:cNvSpPr txBox="1"/>
          <p:nvPr/>
        </p:nvSpPr>
        <p:spPr>
          <a:xfrm>
            <a:off x="2817629" y="4146502"/>
            <a:ext cx="62381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Intermediate calculations for </a:t>
            </a:r>
            <a:r>
              <a:rPr lang="en-US" i="1" dirty="0"/>
              <a:t>Cartesian </a:t>
            </a:r>
            <a:r>
              <a:rPr lang="en-US" dirty="0"/>
              <a:t>positioning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Structural and ornamental attachment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Populate sub-hierarchical elements of input data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Recursive application to sub-hierarchical elements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714126-A991-B6A8-6A0F-A647205CF616}"/>
              </a:ext>
            </a:extLst>
          </p:cNvPr>
          <p:cNvSpPr txBox="1"/>
          <p:nvPr/>
        </p:nvSpPr>
        <p:spPr>
          <a:xfrm>
            <a:off x="4611607" y="2071600"/>
            <a:ext cx="2626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Gothic_Window</a:t>
            </a:r>
            <a:endParaRPr lang="en-US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Sub_Gothic_Window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7D41BF-4B24-2FAC-1F2B-565C9612AB32}"/>
              </a:ext>
            </a:extLst>
          </p:cNvPr>
          <p:cNvSpPr txBox="1"/>
          <p:nvPr/>
        </p:nvSpPr>
        <p:spPr>
          <a:xfrm>
            <a:off x="5155300" y="1810943"/>
            <a:ext cx="15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Constructors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A5ED5377-93F7-3A41-68A1-8A59FD6C3770}"/>
              </a:ext>
            </a:extLst>
          </p:cNvPr>
          <p:cNvSpPr/>
          <p:nvPr/>
        </p:nvSpPr>
        <p:spPr>
          <a:xfrm>
            <a:off x="5770844" y="2920089"/>
            <a:ext cx="297711" cy="700310"/>
          </a:xfrm>
          <a:prstGeom prst="downArrow">
            <a:avLst/>
          </a:prstGeom>
          <a:solidFill>
            <a:srgbClr val="595959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50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8CE3F-800F-9B87-AF56-3C1CD9D47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FEF330B-E862-54CA-092B-965953DB9E48}"/>
              </a:ext>
            </a:extLst>
          </p:cNvPr>
          <p:cNvSpPr/>
          <p:nvPr/>
        </p:nvSpPr>
        <p:spPr>
          <a:xfrm>
            <a:off x="5910308" y="3842471"/>
            <a:ext cx="5498121" cy="2068207"/>
          </a:xfrm>
          <a:prstGeom prst="roundRect">
            <a:avLst/>
          </a:prstGeom>
          <a:solidFill>
            <a:srgbClr val="F2AA84">
              <a:alpha val="20000"/>
            </a:srgbClr>
          </a:solidFill>
          <a:ln>
            <a:solidFill>
              <a:srgbClr val="F2A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108343C2-F32F-B21C-CED4-6BD9BE4FF9A8}"/>
              </a:ext>
            </a:extLst>
          </p:cNvPr>
          <p:cNvSpPr/>
          <p:nvPr/>
        </p:nvSpPr>
        <p:spPr>
          <a:xfrm>
            <a:off x="5910308" y="1515614"/>
            <a:ext cx="5498121" cy="2069624"/>
          </a:xfrm>
          <a:prstGeom prst="roundRect">
            <a:avLst/>
          </a:prstGeom>
          <a:solidFill>
            <a:srgbClr val="47D45A">
              <a:alpha val="20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ADAB8306-63A9-DC82-2BEA-6DD23EAFF1BD}"/>
              </a:ext>
            </a:extLst>
          </p:cNvPr>
          <p:cNvSpPr/>
          <p:nvPr/>
        </p:nvSpPr>
        <p:spPr>
          <a:xfrm>
            <a:off x="3605808" y="5049015"/>
            <a:ext cx="2090394" cy="1200330"/>
          </a:xfrm>
          <a:prstGeom prst="roundRect">
            <a:avLst/>
          </a:prstGeom>
          <a:solidFill>
            <a:srgbClr val="D86ECC">
              <a:alpha val="20000"/>
            </a:srgbClr>
          </a:solidFill>
          <a:ln w="19050" cap="flat" cmpd="sng" algn="ctr">
            <a:solidFill>
              <a:srgbClr val="D86E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1E044901-5DDE-6F09-A9CE-38C623B2BC9F}"/>
              </a:ext>
            </a:extLst>
          </p:cNvPr>
          <p:cNvSpPr/>
          <p:nvPr/>
        </p:nvSpPr>
        <p:spPr>
          <a:xfrm>
            <a:off x="3605807" y="1030190"/>
            <a:ext cx="2090393" cy="3801577"/>
          </a:xfrm>
          <a:prstGeom prst="roundRect">
            <a:avLst/>
          </a:prstGeom>
          <a:solidFill>
            <a:srgbClr val="D86ECC">
              <a:alpha val="20000"/>
            </a:srgbClr>
          </a:solidFill>
          <a:ln w="19050" cap="flat" cmpd="sng" algn="ctr">
            <a:solidFill>
              <a:srgbClr val="D86E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F11C36-2734-0FFD-E57C-09E490F23C34}"/>
              </a:ext>
            </a:extLst>
          </p:cNvPr>
          <p:cNvSpPr txBox="1"/>
          <p:nvPr/>
        </p:nvSpPr>
        <p:spPr>
          <a:xfrm>
            <a:off x="3692393" y="3963"/>
            <a:ext cx="4807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CATHEDRAL STRUCTURE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6AED18-C387-6906-2BDF-B5E3B1302A1A}"/>
              </a:ext>
            </a:extLst>
          </p:cNvPr>
          <p:cNvSpPr txBox="1"/>
          <p:nvPr/>
        </p:nvSpPr>
        <p:spPr>
          <a:xfrm>
            <a:off x="6994745" y="1515614"/>
            <a:ext cx="3329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Directional Axis Conformance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CDAB902-5AC2-B5BF-2F1D-4BF0BAAED73D}"/>
              </a:ext>
            </a:extLst>
          </p:cNvPr>
          <p:cNvSpPr txBox="1"/>
          <p:nvPr/>
        </p:nvSpPr>
        <p:spPr>
          <a:xfrm>
            <a:off x="4148514" y="1039929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nsolas" panose="020B0609020204030204" pitchFamily="49" charset="0"/>
              </a:rPr>
              <a:t>Pillar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7E2234D-0F92-88D7-6A1E-B7F678E2027C}"/>
              </a:ext>
            </a:extLst>
          </p:cNvPr>
          <p:cNvSpPr txBox="1"/>
          <p:nvPr/>
        </p:nvSpPr>
        <p:spPr>
          <a:xfrm>
            <a:off x="4257309" y="5060305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nsolas" panose="020B0609020204030204" pitchFamily="49" charset="0"/>
              </a:rPr>
              <a:t>Wall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9AD7697-507D-6CB5-55A2-0949A69FB878}"/>
              </a:ext>
            </a:extLst>
          </p:cNvPr>
          <p:cNvSpPr txBox="1"/>
          <p:nvPr/>
        </p:nvSpPr>
        <p:spPr>
          <a:xfrm>
            <a:off x="3703349" y="1360297"/>
            <a:ext cx="18529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solas" panose="020B0609020204030204" pitchFamily="49" charset="0"/>
              </a:rPr>
              <a:t>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solas" panose="020B0609020204030204" pitchFamily="49" charset="0"/>
              </a:rPr>
              <a:t>row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solas" panose="020B0609020204030204" pitchFamily="49" charset="0"/>
              </a:rPr>
              <a:t>column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solas" panose="020B0609020204030204" pitchFamily="49" charset="0"/>
              </a:rPr>
              <a:t>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solas" panose="020B0609020204030204" pitchFamily="49" charset="0"/>
              </a:rPr>
              <a:t>orientation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solas" panose="020B0609020204030204" pitchFamily="49" charset="0"/>
              </a:rPr>
              <a:t>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solas" panose="020B0609020204030204" pitchFamily="49" charset="0"/>
              </a:rPr>
              <a:t>depth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solas" panose="020B0609020204030204" pitchFamily="49" charset="0"/>
              </a:rPr>
              <a:t>height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north_wall</a:t>
            </a:r>
            <a:endParaRPr lang="en-US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south_wall</a:t>
            </a:r>
            <a:endParaRPr lang="en-US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west_wall</a:t>
            </a:r>
            <a:endParaRPr lang="en-US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east_wall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8031FBF-2723-5FED-75CB-DB92D494DAE5}"/>
              </a:ext>
            </a:extLst>
          </p:cNvPr>
          <p:cNvSpPr txBox="1"/>
          <p:nvPr/>
        </p:nvSpPr>
        <p:spPr>
          <a:xfrm>
            <a:off x="3703349" y="5308604"/>
            <a:ext cx="1992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solas" panose="020B0609020204030204" pitchFamily="49" charset="0"/>
              </a:rPr>
              <a:t>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left_pillar</a:t>
            </a:r>
            <a:endParaRPr lang="en-US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right_pillar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09DBFBF-2FBA-910B-2BC5-52A69FEEF1F2}"/>
              </a:ext>
            </a:extLst>
          </p:cNvPr>
          <p:cNvSpPr txBox="1"/>
          <p:nvPr/>
        </p:nvSpPr>
        <p:spPr>
          <a:xfrm>
            <a:off x="7648161" y="3848528"/>
            <a:ext cx="2022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Global Initializers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09BBF9E-D627-73E8-72DB-C24C83CBEDEE}"/>
              </a:ext>
            </a:extLst>
          </p:cNvPr>
          <p:cNvSpPr txBox="1"/>
          <p:nvPr/>
        </p:nvSpPr>
        <p:spPr>
          <a:xfrm>
            <a:off x="6376282" y="4519609"/>
            <a:ext cx="32117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Measurements &amp; delimiters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Pillar 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Wall info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45E2AA9-8208-CD8F-0516-0AF4F315B1DB}"/>
              </a:ext>
            </a:extLst>
          </p:cNvPr>
          <p:cNvSpPr txBox="1"/>
          <p:nvPr/>
        </p:nvSpPr>
        <p:spPr>
          <a:xfrm>
            <a:off x="6376282" y="1830912"/>
            <a:ext cx="50321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solas" panose="020B0609020204030204" pitchFamily="49" charset="0"/>
              </a:rPr>
              <a:t>NORTH = </a:t>
            </a:r>
            <a:r>
              <a:rPr lang="en-US" dirty="0" err="1">
                <a:latin typeface="Consolas" panose="020B0609020204030204" pitchFamily="49" charset="0"/>
              </a:rPr>
              <a:t>vy</a:t>
            </a:r>
            <a:r>
              <a:rPr lang="en-US" dirty="0">
                <a:latin typeface="Consolas" panose="020B0609020204030204" pitchFamily="49" charset="0"/>
              </a:rPr>
              <a:t>(1)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solas" panose="020B0609020204030204" pitchFamily="49" charset="0"/>
              </a:rPr>
              <a:t>SOUTH = – NORTH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solas" panose="020B0609020204030204" pitchFamily="49" charset="0"/>
              </a:rPr>
              <a:t>WEST = </a:t>
            </a:r>
            <a:r>
              <a:rPr lang="en-US" dirty="0" err="1">
                <a:latin typeface="Consolas" panose="020B0609020204030204" pitchFamily="49" charset="0"/>
              </a:rPr>
              <a:t>vx</a:t>
            </a:r>
            <a:r>
              <a:rPr lang="en-US" dirty="0">
                <a:latin typeface="Consolas" panose="020B0609020204030204" pitchFamily="49" charset="0"/>
              </a:rPr>
              <a:t>(-1)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solas" panose="020B0609020204030204" pitchFamily="49" charset="0"/>
              </a:rPr>
              <a:t>EAST = – WEST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solas" panose="020B0609020204030204" pitchFamily="49" charset="0"/>
              </a:rPr>
              <a:t>GROWING_HEIGHT = </a:t>
            </a:r>
            <a:r>
              <a:rPr lang="en-US" dirty="0" err="1">
                <a:latin typeface="Consolas" panose="020B0609020204030204" pitchFamily="49" charset="0"/>
              </a:rPr>
              <a:t>vz</a:t>
            </a:r>
            <a:r>
              <a:rPr lang="en-US" dirty="0">
                <a:latin typeface="Consolas" panose="020B0609020204030204" pitchFamily="49" charset="0"/>
              </a:rPr>
              <a:t>(1)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solas" panose="020B0609020204030204" pitchFamily="49" charset="0"/>
              </a:rPr>
              <a:t>DECREASING_HEIGHT = - GROWING_HEIGHT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2B6BF85-D543-18A0-2DBD-13795D865FD9}"/>
              </a:ext>
            </a:extLst>
          </p:cNvPr>
          <p:cNvSpPr txBox="1"/>
          <p:nvPr/>
        </p:nvSpPr>
        <p:spPr>
          <a:xfrm>
            <a:off x="580734" y="1354846"/>
            <a:ext cx="2491917" cy="408623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Ornamental parameter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B71B31D-7E2E-D0B2-BB43-FA6513FB4D6A}"/>
              </a:ext>
            </a:extLst>
          </p:cNvPr>
          <p:cNvSpPr txBox="1"/>
          <p:nvPr/>
        </p:nvSpPr>
        <p:spPr>
          <a:xfrm>
            <a:off x="1120604" y="3958365"/>
            <a:ext cx="1412176" cy="408623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Pointer data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A512D8B-63AF-F8AE-22E7-45FA594B5A11}"/>
              </a:ext>
            </a:extLst>
          </p:cNvPr>
          <p:cNvSpPr/>
          <p:nvPr/>
        </p:nvSpPr>
        <p:spPr>
          <a:xfrm>
            <a:off x="3703349" y="1420147"/>
            <a:ext cx="1091552" cy="278023"/>
          </a:xfrm>
          <a:prstGeom prst="roundRect">
            <a:avLst/>
          </a:prstGeom>
          <a:solidFill>
            <a:srgbClr val="595959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8764B2-FEC2-C2FA-0FCA-503B91919E9C}"/>
              </a:ext>
            </a:extLst>
          </p:cNvPr>
          <p:cNvSpPr/>
          <p:nvPr/>
        </p:nvSpPr>
        <p:spPr>
          <a:xfrm>
            <a:off x="3703349" y="3592282"/>
            <a:ext cx="1690266" cy="1140791"/>
          </a:xfrm>
          <a:prstGeom prst="roundRect">
            <a:avLst/>
          </a:prstGeom>
          <a:solidFill>
            <a:srgbClr val="595959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63B4A65-4DD9-E3BE-DB8E-E1F6BFFEE4CF}"/>
              </a:ext>
            </a:extLst>
          </p:cNvPr>
          <p:cNvCxnSpPr>
            <a:cxnSpLocks/>
            <a:stCxn id="98" idx="3"/>
            <a:endCxn id="4" idx="1"/>
          </p:cNvCxnSpPr>
          <p:nvPr/>
        </p:nvCxnSpPr>
        <p:spPr>
          <a:xfrm>
            <a:off x="3072651" y="1559158"/>
            <a:ext cx="630698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909AC4-9D31-CA1D-B2B5-8E58FD33F7DD}"/>
              </a:ext>
            </a:extLst>
          </p:cNvPr>
          <p:cNvCxnSpPr>
            <a:cxnSpLocks/>
            <a:stCxn id="99" idx="3"/>
            <a:endCxn id="5" idx="1"/>
          </p:cNvCxnSpPr>
          <p:nvPr/>
        </p:nvCxnSpPr>
        <p:spPr>
          <a:xfrm>
            <a:off x="2532780" y="4162677"/>
            <a:ext cx="1170569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673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4201A-D0C6-E78E-6A32-D75335871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C233B4B-A088-54E5-988A-11204BA0DF05}"/>
              </a:ext>
            </a:extLst>
          </p:cNvPr>
          <p:cNvSpPr/>
          <p:nvPr/>
        </p:nvSpPr>
        <p:spPr>
          <a:xfrm>
            <a:off x="7726365" y="1402183"/>
            <a:ext cx="2418741" cy="1449873"/>
          </a:xfrm>
          <a:prstGeom prst="roundRect">
            <a:avLst/>
          </a:prstGeom>
          <a:solidFill>
            <a:srgbClr val="F2AA84">
              <a:alpha val="20000"/>
            </a:srgbClr>
          </a:solidFill>
          <a:ln>
            <a:solidFill>
              <a:srgbClr val="F2A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1878CA-34EF-24FC-519D-0193A1D2F580}"/>
              </a:ext>
            </a:extLst>
          </p:cNvPr>
          <p:cNvSpPr/>
          <p:nvPr/>
        </p:nvSpPr>
        <p:spPr>
          <a:xfrm>
            <a:off x="1964654" y="1402183"/>
            <a:ext cx="2418741" cy="1449873"/>
          </a:xfrm>
          <a:prstGeom prst="roundRect">
            <a:avLst/>
          </a:prstGeom>
          <a:solidFill>
            <a:srgbClr val="F2AA84">
              <a:alpha val="20000"/>
            </a:srgbClr>
          </a:solidFill>
          <a:ln>
            <a:solidFill>
              <a:srgbClr val="F2A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C5BB43-B5F7-5F2F-02C5-EC2CF85DD20F}"/>
              </a:ext>
            </a:extLst>
          </p:cNvPr>
          <p:cNvSpPr txBox="1"/>
          <p:nvPr/>
        </p:nvSpPr>
        <p:spPr>
          <a:xfrm>
            <a:off x="3728076" y="-5228"/>
            <a:ext cx="4735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CATHEDRAL ORNAMENT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F3976F-BE33-3D1A-FD93-B6E4F162AC3B}"/>
              </a:ext>
            </a:extLst>
          </p:cNvPr>
          <p:cNvSpPr txBox="1"/>
          <p:nvPr/>
        </p:nvSpPr>
        <p:spPr>
          <a:xfrm>
            <a:off x="1964656" y="1415473"/>
            <a:ext cx="241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Generative Functions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BBB890-77B3-2A2C-39FF-639B77F694EA}"/>
              </a:ext>
            </a:extLst>
          </p:cNvPr>
          <p:cNvSpPr txBox="1"/>
          <p:nvPr/>
        </p:nvSpPr>
        <p:spPr>
          <a:xfrm>
            <a:off x="2333654" y="1782621"/>
            <a:ext cx="17025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Buttresses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Inner pillars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Outer pillars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9CA851-7B1A-3BD2-2AAE-075D6A8997E7}"/>
              </a:ext>
            </a:extLst>
          </p:cNvPr>
          <p:cNvSpPr txBox="1"/>
          <p:nvPr/>
        </p:nvSpPr>
        <p:spPr>
          <a:xfrm>
            <a:off x="7855121" y="1673499"/>
            <a:ext cx="21612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Flying buttresses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Wall 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Arch 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Window blocks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AF4613-7C16-5CB5-B7C4-240DBD509F78}"/>
              </a:ext>
            </a:extLst>
          </p:cNvPr>
          <p:cNvSpPr txBox="1"/>
          <p:nvPr/>
        </p:nvSpPr>
        <p:spPr>
          <a:xfrm>
            <a:off x="7726367" y="1413069"/>
            <a:ext cx="241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Generative Functions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5A69D8-ACDF-2A14-A29E-7D1E2184D4F3}"/>
              </a:ext>
            </a:extLst>
          </p:cNvPr>
          <p:cNvSpPr txBox="1"/>
          <p:nvPr/>
        </p:nvSpPr>
        <p:spPr>
          <a:xfrm>
            <a:off x="2758673" y="928621"/>
            <a:ext cx="852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Pillars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17DD48-95D5-EA94-8612-671AAC98D6A9}"/>
              </a:ext>
            </a:extLst>
          </p:cNvPr>
          <p:cNvSpPr txBox="1"/>
          <p:nvPr/>
        </p:nvSpPr>
        <p:spPr>
          <a:xfrm>
            <a:off x="8549443" y="921442"/>
            <a:ext cx="772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Walls</a:t>
            </a:r>
          </a:p>
        </p:txBody>
      </p:sp>
      <p:pic>
        <p:nvPicPr>
          <p:cNvPr id="4" name="Picture 3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080B854C-87E0-A61B-13A3-C5A4F57EF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54" y="3032896"/>
            <a:ext cx="2418739" cy="2980234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 descr="A black rectangular object with white trim&#10;&#10;Description automatically generated">
            <a:extLst>
              <a:ext uri="{FF2B5EF4-FFF2-40B4-BE49-F238E27FC236}">
                <a16:creationId xmlns:a16="http://schemas.microsoft.com/office/drawing/2014/main" id="{FC241684-75A5-E19F-EBB1-4AEFC3BE4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9213" y="3114199"/>
            <a:ext cx="1013044" cy="2980234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 descr="A white rectangular object with a white border&#10;&#10;Description automatically generated">
            <a:extLst>
              <a:ext uri="{FF2B5EF4-FFF2-40B4-BE49-F238E27FC236}">
                <a16:creationId xmlns:a16="http://schemas.microsoft.com/office/drawing/2014/main" id="{B18B8A32-9F12-D61B-6638-02194C788A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3319" y="3114199"/>
            <a:ext cx="1013045" cy="2980234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3" name="Picture 22" descr="A close up of a line&#10;&#10;Description automatically generated">
            <a:extLst>
              <a:ext uri="{FF2B5EF4-FFF2-40B4-BE49-F238E27FC236}">
                <a16:creationId xmlns:a16="http://schemas.microsoft.com/office/drawing/2014/main" id="{20B0D692-C466-9D20-D0DD-7725B5768D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5106" y="3114199"/>
            <a:ext cx="1013044" cy="2980234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0A057B0D-079E-25D7-8DB5-8C53636CA634}"/>
              </a:ext>
            </a:extLst>
          </p:cNvPr>
          <p:cNvSpPr/>
          <p:nvPr/>
        </p:nvSpPr>
        <p:spPr>
          <a:xfrm>
            <a:off x="7855121" y="4473686"/>
            <a:ext cx="439797" cy="261257"/>
          </a:xfrm>
          <a:prstGeom prst="rightArrow">
            <a:avLst/>
          </a:prstGeom>
          <a:solidFill>
            <a:srgbClr val="595959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71F85281-D29D-8232-A6B6-57F2652D33E2}"/>
              </a:ext>
            </a:extLst>
          </p:cNvPr>
          <p:cNvSpPr/>
          <p:nvPr/>
        </p:nvSpPr>
        <p:spPr>
          <a:xfrm>
            <a:off x="9573783" y="4473687"/>
            <a:ext cx="439797" cy="261257"/>
          </a:xfrm>
          <a:prstGeom prst="rightArrow">
            <a:avLst/>
          </a:prstGeom>
          <a:solidFill>
            <a:srgbClr val="595959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D5ADB73-61EB-0C13-24D2-1F66A3DB821F}"/>
              </a:ext>
            </a:extLst>
          </p:cNvPr>
          <p:cNvSpPr/>
          <p:nvPr/>
        </p:nvSpPr>
        <p:spPr>
          <a:xfrm>
            <a:off x="6324605" y="928621"/>
            <a:ext cx="5236028" cy="5374206"/>
          </a:xfrm>
          <a:prstGeom prst="roundRect">
            <a:avLst/>
          </a:prstGeom>
          <a:solidFill>
            <a:srgbClr val="595959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997E04B-50AA-5DD3-7D33-E91C65DA07FA}"/>
              </a:ext>
            </a:extLst>
          </p:cNvPr>
          <p:cNvSpPr/>
          <p:nvPr/>
        </p:nvSpPr>
        <p:spPr>
          <a:xfrm>
            <a:off x="550471" y="928621"/>
            <a:ext cx="5236028" cy="5374206"/>
          </a:xfrm>
          <a:prstGeom prst="roundRect">
            <a:avLst/>
          </a:prstGeom>
          <a:solidFill>
            <a:srgbClr val="595959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43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4605C-3F7C-0F63-5489-731F84540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Box 106">
            <a:extLst>
              <a:ext uri="{FF2B5EF4-FFF2-40B4-BE49-F238E27FC236}">
                <a16:creationId xmlns:a16="http://schemas.microsoft.com/office/drawing/2014/main" id="{1699F0C6-735B-C5D1-7812-56311A94C79B}"/>
              </a:ext>
            </a:extLst>
          </p:cNvPr>
          <p:cNvSpPr txBox="1"/>
          <p:nvPr/>
        </p:nvSpPr>
        <p:spPr>
          <a:xfrm>
            <a:off x="4949476" y="2702414"/>
            <a:ext cx="3201146" cy="408623"/>
          </a:xfrm>
          <a:prstGeom prst="roundRect">
            <a:avLst/>
          </a:prstGeom>
          <a:solidFill>
            <a:srgbClr val="4E95D9">
              <a:alpha val="20000"/>
            </a:srgbClr>
          </a:solidFill>
          <a:ln w="19050"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Asset collection section range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9396F8B-F415-29D9-0D98-705524C77BC4}"/>
              </a:ext>
            </a:extLst>
          </p:cNvPr>
          <p:cNvSpPr txBox="1"/>
          <p:nvPr/>
        </p:nvSpPr>
        <p:spPr>
          <a:xfrm>
            <a:off x="8204849" y="4062765"/>
            <a:ext cx="2719349" cy="408623"/>
          </a:xfrm>
          <a:prstGeom prst="roundRect">
            <a:avLst/>
          </a:prstGeom>
          <a:solidFill>
            <a:srgbClr val="4E95D9">
              <a:alpha val="20000"/>
            </a:srgbClr>
          </a:solidFill>
          <a:ln w="19050"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Asset generative function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009A345E-1E62-B26D-4133-F1E1F0224EF1}"/>
              </a:ext>
            </a:extLst>
          </p:cNvPr>
          <p:cNvSpPr/>
          <p:nvPr/>
        </p:nvSpPr>
        <p:spPr>
          <a:xfrm>
            <a:off x="3548077" y="4066511"/>
            <a:ext cx="2001125" cy="2166451"/>
          </a:xfrm>
          <a:prstGeom prst="roundRect">
            <a:avLst/>
          </a:prstGeom>
          <a:solidFill>
            <a:schemeClr val="tx2">
              <a:lumMod val="50000"/>
              <a:lumOff val="50000"/>
              <a:alpha val="2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BDDE6DA-DF48-DD3E-0BFD-680F55236EEA}"/>
              </a:ext>
            </a:extLst>
          </p:cNvPr>
          <p:cNvSpPr/>
          <p:nvPr/>
        </p:nvSpPr>
        <p:spPr>
          <a:xfrm>
            <a:off x="4873414" y="1076940"/>
            <a:ext cx="2437494" cy="941977"/>
          </a:xfrm>
          <a:prstGeom prst="roundRect">
            <a:avLst/>
          </a:prstGeom>
          <a:solidFill>
            <a:srgbClr val="F2AA84">
              <a:alpha val="20000"/>
            </a:srgbClr>
          </a:solidFill>
          <a:ln>
            <a:solidFill>
              <a:srgbClr val="F2A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137D67-7232-D5A1-1AF9-7FC5C09D08E3}"/>
              </a:ext>
            </a:extLst>
          </p:cNvPr>
          <p:cNvSpPr txBox="1"/>
          <p:nvPr/>
        </p:nvSpPr>
        <p:spPr>
          <a:xfrm>
            <a:off x="2076887" y="-603"/>
            <a:ext cx="8038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COMBINING STRUCTURE AND ORNAMENT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CA8018-4F41-FCD5-1319-922DA7A2A9E1}"/>
              </a:ext>
            </a:extLst>
          </p:cNvPr>
          <p:cNvSpPr txBox="1"/>
          <p:nvPr/>
        </p:nvSpPr>
        <p:spPr>
          <a:xfrm>
            <a:off x="4873414" y="1361953"/>
            <a:ext cx="2281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Pillars </a:t>
            </a:r>
            <a:r>
              <a:rPr lang="en-US" dirty="0" err="1"/>
              <a:t>instantiator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Walls </a:t>
            </a:r>
            <a:r>
              <a:rPr lang="en-US" dirty="0" err="1"/>
              <a:t>instantiator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F0CC60-75E5-1647-DB54-C09C15B76814}"/>
              </a:ext>
            </a:extLst>
          </p:cNvPr>
          <p:cNvSpPr txBox="1"/>
          <p:nvPr/>
        </p:nvSpPr>
        <p:spPr>
          <a:xfrm>
            <a:off x="4965409" y="1067975"/>
            <a:ext cx="2271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Global </a:t>
            </a:r>
            <a:r>
              <a:rPr lang="en-US" b="1" dirty="0" err="1"/>
              <a:t>Instantiators</a:t>
            </a:r>
            <a:endParaRPr lang="en-US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1F118DC-71B8-2F20-E271-EBAC03008490}"/>
              </a:ext>
            </a:extLst>
          </p:cNvPr>
          <p:cNvSpPr txBox="1"/>
          <p:nvPr/>
        </p:nvSpPr>
        <p:spPr>
          <a:xfrm>
            <a:off x="3558710" y="4151573"/>
            <a:ext cx="2001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2D array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S-N / W-E order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86E8A22-E7DF-5560-F392-BAEEE7F5DE49}"/>
              </a:ext>
            </a:extLst>
          </p:cNvPr>
          <p:cNvSpPr txBox="1"/>
          <p:nvPr/>
        </p:nvSpPr>
        <p:spPr>
          <a:xfrm>
            <a:off x="860954" y="3379208"/>
            <a:ext cx="10442282" cy="408623"/>
          </a:xfrm>
          <a:prstGeom prst="roundRect">
            <a:avLst/>
          </a:prstGeom>
          <a:solidFill>
            <a:srgbClr val="F2F2F2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nsolas" panose="020B0609020204030204" pitchFamily="49" charset="0"/>
              </a:rPr>
              <a:t>asset_range_instantiator</a:t>
            </a:r>
            <a:r>
              <a:rPr lang="en-US" dirty="0">
                <a:latin typeface="Consolas" panose="020B0609020204030204" pitchFamily="49" charset="0"/>
              </a:rPr>
              <a:t>(pillars, </a:t>
            </a:r>
            <a:r>
              <a:rPr lang="en-US" dirty="0" err="1">
                <a:latin typeface="Consolas" panose="020B0609020204030204" pitchFamily="49" charset="0"/>
              </a:rPr>
              <a:t>asset_info_collection</a:t>
            </a:r>
            <a:r>
              <a:rPr lang="en-US" dirty="0">
                <a:latin typeface="Consolas" panose="020B0609020204030204" pitchFamily="49" charset="0"/>
              </a:rPr>
              <a:t>, </a:t>
            </a:r>
            <a:r>
              <a:rPr lang="en-US" dirty="0" err="1">
                <a:latin typeface="Consolas" panose="020B0609020204030204" pitchFamily="49" charset="0"/>
              </a:rPr>
              <a:t>asset_type_instantiator</a:t>
            </a:r>
            <a:r>
              <a:rPr lang="en-US" dirty="0"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709D9E0-CDD0-AEE7-F909-6B2615D12A3C}"/>
              </a:ext>
            </a:extLst>
          </p:cNvPr>
          <p:cNvSpPr txBox="1"/>
          <p:nvPr/>
        </p:nvSpPr>
        <p:spPr>
          <a:xfrm>
            <a:off x="3908517" y="5863630"/>
            <a:ext cx="1358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 x 3 matrix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351FE969-1A7B-D73D-E933-DB1512134C1F}"/>
              </a:ext>
            </a:extLst>
          </p:cNvPr>
          <p:cNvSpPr/>
          <p:nvPr/>
        </p:nvSpPr>
        <p:spPr>
          <a:xfrm>
            <a:off x="5221374" y="3445852"/>
            <a:ext cx="2657350" cy="280924"/>
          </a:xfrm>
          <a:prstGeom prst="roundRect">
            <a:avLst/>
          </a:prstGeom>
          <a:solidFill>
            <a:srgbClr val="4E95D9">
              <a:alpha val="20000"/>
            </a:srgb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658D6801-7291-4CD4-FECE-4F11A4B92563}"/>
              </a:ext>
            </a:extLst>
          </p:cNvPr>
          <p:cNvCxnSpPr>
            <a:cxnSpLocks/>
            <a:stCxn id="98" idx="2"/>
            <a:endCxn id="101" idx="0"/>
          </p:cNvCxnSpPr>
          <p:nvPr/>
        </p:nvCxnSpPr>
        <p:spPr>
          <a:xfrm>
            <a:off x="4545416" y="3720390"/>
            <a:ext cx="3224" cy="3461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E0CA77F-F519-1065-26EB-4EEE6C20DB09}"/>
              </a:ext>
            </a:extLst>
          </p:cNvPr>
          <p:cNvCxnSpPr>
            <a:cxnSpLocks/>
            <a:stCxn id="99" idx="0"/>
            <a:endCxn id="107" idx="2"/>
          </p:cNvCxnSpPr>
          <p:nvPr/>
        </p:nvCxnSpPr>
        <p:spPr>
          <a:xfrm flipV="1">
            <a:off x="6550049" y="3111037"/>
            <a:ext cx="0" cy="3348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6D1BF24E-12AF-2E51-A3BB-C95323328EA2}"/>
              </a:ext>
            </a:extLst>
          </p:cNvPr>
          <p:cNvCxnSpPr>
            <a:cxnSpLocks/>
            <a:stCxn id="100" idx="2"/>
            <a:endCxn id="112" idx="0"/>
          </p:cNvCxnSpPr>
          <p:nvPr/>
        </p:nvCxnSpPr>
        <p:spPr>
          <a:xfrm>
            <a:off x="9564524" y="3720390"/>
            <a:ext cx="0" cy="3423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8E3C407A-C1BB-95AD-703C-ECC8247F532C}"/>
              </a:ext>
            </a:extLst>
          </p:cNvPr>
          <p:cNvSpPr/>
          <p:nvPr/>
        </p:nvSpPr>
        <p:spPr>
          <a:xfrm>
            <a:off x="8113719" y="3439466"/>
            <a:ext cx="2901610" cy="280924"/>
          </a:xfrm>
          <a:prstGeom prst="roundRect">
            <a:avLst/>
          </a:prstGeom>
          <a:solidFill>
            <a:srgbClr val="4E95D9">
              <a:alpha val="20000"/>
            </a:srgb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995E28EB-8C41-124B-F80F-10669D7A1668}"/>
              </a:ext>
            </a:extLst>
          </p:cNvPr>
          <p:cNvSpPr/>
          <p:nvPr/>
        </p:nvSpPr>
        <p:spPr>
          <a:xfrm>
            <a:off x="4093533" y="3439466"/>
            <a:ext cx="903766" cy="280924"/>
          </a:xfrm>
          <a:prstGeom prst="roundRect">
            <a:avLst/>
          </a:prstGeom>
          <a:solidFill>
            <a:schemeClr val="tx2">
              <a:lumMod val="50000"/>
              <a:lumOff val="50000"/>
              <a:alpha val="2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a purple arrow pointing to the left&#10;&#10;Description automatically generated">
            <a:extLst>
              <a:ext uri="{FF2B5EF4-FFF2-40B4-BE49-F238E27FC236}">
                <a16:creationId xmlns:a16="http://schemas.microsoft.com/office/drawing/2014/main" id="{221B8874-0B63-E096-3F31-7EE6C9BBF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039" y="4787336"/>
            <a:ext cx="2183666" cy="11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92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B2D74-04BD-FEE8-3AF5-970E424C7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144AF46-7EE1-638F-2C43-7C631A3BB0E6}"/>
              </a:ext>
            </a:extLst>
          </p:cNvPr>
          <p:cNvSpPr/>
          <p:nvPr/>
        </p:nvSpPr>
        <p:spPr>
          <a:xfrm>
            <a:off x="6645795" y="2557677"/>
            <a:ext cx="3132589" cy="1184861"/>
          </a:xfrm>
          <a:prstGeom prst="roundRect">
            <a:avLst/>
          </a:prstGeom>
          <a:solidFill>
            <a:srgbClr val="F2AA84">
              <a:alpha val="20000"/>
            </a:srgbClr>
          </a:solidFill>
          <a:ln>
            <a:solidFill>
              <a:srgbClr val="F2A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9EC066-A5C3-0CA5-FCE0-563FC3E5A68E}"/>
              </a:ext>
            </a:extLst>
          </p:cNvPr>
          <p:cNvSpPr txBox="1"/>
          <p:nvPr/>
        </p:nvSpPr>
        <p:spPr>
          <a:xfrm>
            <a:off x="4820554" y="65"/>
            <a:ext cx="2550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EVALUATION</a:t>
            </a:r>
          </a:p>
        </p:txBody>
      </p:sp>
      <p:pic>
        <p:nvPicPr>
          <p:cNvPr id="6" name="Picture 5" descr="A white and black design&#10;&#10;Description automatically generated with medium confidence">
            <a:extLst>
              <a:ext uri="{FF2B5EF4-FFF2-40B4-BE49-F238E27FC236}">
                <a16:creationId xmlns:a16="http://schemas.microsoft.com/office/drawing/2014/main" id="{924A24DC-11FF-229E-2F5C-BB74F7C62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903" y="4187033"/>
            <a:ext cx="1480671" cy="2431417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 descr="A white arched window with a cross&#10;&#10;Description automatically generated with medium confidence">
            <a:extLst>
              <a:ext uri="{FF2B5EF4-FFF2-40B4-BE49-F238E27FC236}">
                <a16:creationId xmlns:a16="http://schemas.microsoft.com/office/drawing/2014/main" id="{10495A19-D4CF-DE44-2AE3-0F22CE1EB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80" y="4187033"/>
            <a:ext cx="1483835" cy="2431417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 descr="A close-up of a window&#10;&#10;Description automatically generated">
            <a:extLst>
              <a:ext uri="{FF2B5EF4-FFF2-40B4-BE49-F238E27FC236}">
                <a16:creationId xmlns:a16="http://schemas.microsoft.com/office/drawing/2014/main" id="{1A727A06-FDFA-FCDF-03B0-6B38D4E368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37" y="4187033"/>
            <a:ext cx="1480670" cy="2431417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Picture 13" descr="A close-up of a window&#10;&#10;Description automatically generated">
            <a:extLst>
              <a:ext uri="{FF2B5EF4-FFF2-40B4-BE49-F238E27FC236}">
                <a16:creationId xmlns:a16="http://schemas.microsoft.com/office/drawing/2014/main" id="{C868FE9E-12AA-FFD3-FC42-2B1382ED56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713" y="4187033"/>
            <a:ext cx="1480671" cy="2431417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23FCFE-BE49-BB4F-B3BC-9014EEB5766E}"/>
              </a:ext>
            </a:extLst>
          </p:cNvPr>
          <p:cNvSpPr txBox="1"/>
          <p:nvPr/>
        </p:nvSpPr>
        <p:spPr>
          <a:xfrm>
            <a:off x="7676525" y="2558205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nsolas" panose="020B0609020204030204" pitchFamily="49" charset="0"/>
              </a:rPr>
              <a:t>Rosette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901598-1224-8767-DD60-414A97F0F54C}"/>
              </a:ext>
            </a:extLst>
          </p:cNvPr>
          <p:cNvSpPr txBox="1"/>
          <p:nvPr/>
        </p:nvSpPr>
        <p:spPr>
          <a:xfrm>
            <a:off x="6645795" y="2819208"/>
            <a:ext cx="31325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Rosette_Empty_Style</a:t>
            </a:r>
            <a:endParaRPr lang="en-US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Rosette_Rounded_Style</a:t>
            </a:r>
            <a:endParaRPr lang="en-US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Rosette_Pointed_Style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65722A-7CE1-3DAC-6D40-A35A85D75528}"/>
              </a:ext>
            </a:extLst>
          </p:cNvPr>
          <p:cNvSpPr/>
          <p:nvPr/>
        </p:nvSpPr>
        <p:spPr>
          <a:xfrm>
            <a:off x="1929903" y="682295"/>
            <a:ext cx="4282432" cy="3231655"/>
          </a:xfrm>
          <a:prstGeom prst="roundRect">
            <a:avLst/>
          </a:prstGeom>
          <a:solidFill>
            <a:srgbClr val="D86ECC">
              <a:alpha val="20000"/>
            </a:srgbClr>
          </a:solidFill>
          <a:ln>
            <a:solidFill>
              <a:srgbClr val="D86E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6C5962-A16D-9A75-8441-E880EFDB4C18}"/>
              </a:ext>
            </a:extLst>
          </p:cNvPr>
          <p:cNvSpPr txBox="1"/>
          <p:nvPr/>
        </p:nvSpPr>
        <p:spPr>
          <a:xfrm>
            <a:off x="3200848" y="692779"/>
            <a:ext cx="174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nsolas" panose="020B0609020204030204" pitchFamily="49" charset="0"/>
              </a:rPr>
              <a:t>GothicWindow</a:t>
            </a:r>
            <a:endParaRPr lang="en-US" b="1" dirty="0">
              <a:latin typeface="Consolas" panose="020B060902020403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1DE2E9-AAE9-6820-262A-A11D8213BAD3}"/>
              </a:ext>
            </a:extLst>
          </p:cNvPr>
          <p:cNvSpPr txBox="1"/>
          <p:nvPr/>
        </p:nvSpPr>
        <p:spPr>
          <a:xfrm>
            <a:off x="2066648" y="1051628"/>
            <a:ext cx="414568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bottom_left_corner</a:t>
            </a:r>
            <a:endParaRPr lang="en-US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upper_right_corner</a:t>
            </a:r>
            <a:endParaRPr lang="en-US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solas" panose="020B0609020204030204" pitchFamily="49" charset="0"/>
              </a:rPr>
              <a:t>excess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vertical_distance_to_sub_arch</a:t>
            </a:r>
            <a:endParaRPr lang="en-US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outer_offset</a:t>
            </a:r>
            <a:endParaRPr lang="en-US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inner_offset</a:t>
            </a:r>
            <a:endParaRPr lang="en-US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window_profile</a:t>
            </a:r>
            <a:endParaRPr lang="en-US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rosette_style</a:t>
            </a:r>
            <a:endParaRPr lang="en-US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left_sub_arch_style</a:t>
            </a:r>
            <a:endParaRPr lang="en-US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onsolas" panose="020B0609020204030204" pitchFamily="49" charset="0"/>
              </a:rPr>
              <a:t>right_sub_arch_style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5F5945D-5725-205E-6D8C-C3FCF402C3E8}"/>
              </a:ext>
            </a:extLst>
          </p:cNvPr>
          <p:cNvSpPr/>
          <p:nvPr/>
        </p:nvSpPr>
        <p:spPr>
          <a:xfrm>
            <a:off x="2066648" y="3047092"/>
            <a:ext cx="2135241" cy="240394"/>
          </a:xfrm>
          <a:prstGeom prst="roundRect">
            <a:avLst/>
          </a:prstGeom>
          <a:solidFill>
            <a:srgbClr val="595959">
              <a:alpha val="20000"/>
            </a:srgb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6A5DD56-C464-3276-D13D-EE391FA2210D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4201889" y="3167289"/>
            <a:ext cx="244390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922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DE02C-5CDB-75EC-DC20-E04E5F095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DD180CD-CEB9-B4E9-49D6-B4FD99639062}"/>
              </a:ext>
            </a:extLst>
          </p:cNvPr>
          <p:cNvSpPr/>
          <p:nvPr/>
        </p:nvSpPr>
        <p:spPr>
          <a:xfrm>
            <a:off x="784685" y="1063865"/>
            <a:ext cx="5993674" cy="5014899"/>
          </a:xfrm>
          <a:prstGeom prst="roundRect">
            <a:avLst/>
          </a:prstGeom>
          <a:solidFill>
            <a:srgbClr val="F2AA84">
              <a:alpha val="20000"/>
            </a:srgbClr>
          </a:solidFill>
          <a:ln>
            <a:solidFill>
              <a:srgbClr val="F2AA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73B66AC-2745-6EFC-CA48-BB4618E18201}"/>
              </a:ext>
            </a:extLst>
          </p:cNvPr>
          <p:cNvSpPr/>
          <p:nvPr/>
        </p:nvSpPr>
        <p:spPr>
          <a:xfrm>
            <a:off x="947060" y="4131338"/>
            <a:ext cx="5660571" cy="1422797"/>
          </a:xfrm>
          <a:prstGeom prst="roundRect">
            <a:avLst/>
          </a:prstGeom>
          <a:solidFill>
            <a:srgbClr val="595959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CC18C5-550B-CB94-0A3B-F7489F5A47A4}"/>
              </a:ext>
            </a:extLst>
          </p:cNvPr>
          <p:cNvSpPr txBox="1"/>
          <p:nvPr/>
        </p:nvSpPr>
        <p:spPr>
          <a:xfrm>
            <a:off x="851054" y="1117906"/>
            <a:ext cx="5940350" cy="46991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 err="1">
                <a:latin typeface="Consolas" panose="020B0609020204030204" pitchFamily="49" charset="0"/>
              </a:rPr>
              <a:t>instantiate_measurements_and_delimiters</a:t>
            </a:r>
            <a:endParaRPr lang="en-US" b="1" dirty="0">
              <a:latin typeface="Consolas" panose="020B0609020204030204" pitchFamily="49" charset="0"/>
            </a:endParaRP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Distance between pillars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Cathedral sections (</a:t>
            </a:r>
            <a:r>
              <a:rPr lang="en-US" dirty="0" err="1"/>
              <a:t>min_bound</a:t>
            </a:r>
            <a:r>
              <a:rPr lang="en-US" dirty="0"/>
              <a:t> : </a:t>
            </a:r>
            <a:r>
              <a:rPr lang="en-US" dirty="0" err="1"/>
              <a:t>max_bound</a:t>
            </a:r>
            <a:r>
              <a:rPr lang="en-US" dirty="0"/>
              <a:t>)</a:t>
            </a:r>
          </a:p>
          <a:p>
            <a:pPr marL="800100" lvl="1" indent="-342900">
              <a:buFont typeface="+mj-lt"/>
              <a:buAutoNum type="alphaLcParenR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pillars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2D array</a:t>
            </a:r>
          </a:p>
          <a:p>
            <a:pPr marL="800100" lvl="1" indent="-342900">
              <a:buFont typeface="+mj-lt"/>
              <a:buAutoNum type="alphaLcParenR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latin typeface="Consolas" panose="020B0609020204030204" pitchFamily="49" charset="0"/>
              </a:rPr>
              <a:t>instantiate_pillars_info</a:t>
            </a:r>
            <a:endParaRPr lang="en-US" b="1" dirty="0">
              <a:latin typeface="Consolas" panose="020B0609020204030204" pitchFamily="49" charset="0"/>
            </a:endParaRP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Default basic pillar dimensions</a:t>
            </a:r>
          </a:p>
          <a:p>
            <a:pPr marL="800100" lvl="1" indent="-342900">
              <a:buFont typeface="+mj-lt"/>
              <a:buAutoNum type="alphaLcParenR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latin typeface="Consolas" panose="020B0609020204030204" pitchFamily="49" charset="0"/>
              </a:rPr>
              <a:t>instantiate_walls_info</a:t>
            </a:r>
            <a:endParaRPr lang="en-US" b="1" dirty="0">
              <a:latin typeface="Consolas" panose="020B0609020204030204" pitchFamily="49" charset="0"/>
            </a:endParaRP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Pillar matrix</a:t>
            </a:r>
            <a:br>
              <a:rPr lang="en-US" b="1" dirty="0">
                <a:latin typeface="Consolas" panose="020B0609020204030204" pitchFamily="49" charset="0"/>
              </a:rPr>
            </a:br>
            <a:endParaRPr lang="en-US" b="1" dirty="0">
              <a:latin typeface="Consolas" panose="020B06090202040302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latin typeface="Consolas" panose="020B0609020204030204" pitchFamily="49" charset="0"/>
              </a:rPr>
              <a:t>instantiate_all_walls</a:t>
            </a:r>
            <a:endParaRPr lang="en-US" b="1" dirty="0">
              <a:latin typeface="Consolas" panose="020B0609020204030204" pitchFamily="49" charset="0"/>
            </a:endParaRP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Pillar matrix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6ECBF6-9F85-C67F-C519-65D105621AA1}"/>
              </a:ext>
            </a:extLst>
          </p:cNvPr>
          <p:cNvSpPr txBox="1"/>
          <p:nvPr/>
        </p:nvSpPr>
        <p:spPr>
          <a:xfrm>
            <a:off x="4820554" y="-5634"/>
            <a:ext cx="2550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59A84B-CE2F-0684-89FF-B2ACD4283166}"/>
              </a:ext>
            </a:extLst>
          </p:cNvPr>
          <p:cNvSpPr txBox="1"/>
          <p:nvPr/>
        </p:nvSpPr>
        <p:spPr>
          <a:xfrm>
            <a:off x="2474626" y="1063866"/>
            <a:ext cx="2613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Cathedral </a:t>
            </a:r>
            <a:r>
              <a:rPr lang="en-US" b="1" dirty="0" err="1"/>
              <a:t>Instantiators</a:t>
            </a:r>
            <a:endParaRPr lang="en-US" b="1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210D037-6C8B-9250-D493-B76100E9F0FE}"/>
              </a:ext>
            </a:extLst>
          </p:cNvPr>
          <p:cNvSpPr/>
          <p:nvPr/>
        </p:nvSpPr>
        <p:spPr>
          <a:xfrm>
            <a:off x="947060" y="1400540"/>
            <a:ext cx="5660571" cy="2491709"/>
          </a:xfrm>
          <a:prstGeom prst="roundRect">
            <a:avLst/>
          </a:prstGeom>
          <a:solidFill>
            <a:srgbClr val="595959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478F1F6-D03D-37BE-8240-6679354C8C35}"/>
              </a:ext>
            </a:extLst>
          </p:cNvPr>
          <p:cNvCxnSpPr>
            <a:cxnSpLocks/>
            <a:stCxn id="28" idx="3"/>
            <a:endCxn id="36" idx="1"/>
          </p:cNvCxnSpPr>
          <p:nvPr/>
        </p:nvCxnSpPr>
        <p:spPr>
          <a:xfrm flipV="1">
            <a:off x="6607631" y="2646394"/>
            <a:ext cx="846346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C1CB3ED-0E73-ACD3-2218-B6A3F06B6389}"/>
              </a:ext>
            </a:extLst>
          </p:cNvPr>
          <p:cNvCxnSpPr>
            <a:cxnSpLocks/>
            <a:stCxn id="29" idx="3"/>
            <a:endCxn id="37" idx="1"/>
          </p:cNvCxnSpPr>
          <p:nvPr/>
        </p:nvCxnSpPr>
        <p:spPr>
          <a:xfrm flipV="1">
            <a:off x="6607631" y="4842736"/>
            <a:ext cx="846346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35" descr="A white background with black squares&#10;&#10;Description automatically generated">
            <a:extLst>
              <a:ext uri="{FF2B5EF4-FFF2-40B4-BE49-F238E27FC236}">
                <a16:creationId xmlns:a16="http://schemas.microsoft.com/office/drawing/2014/main" id="{952B3F0F-1D73-9C9F-A3B5-BF4AF5B69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977" y="1806447"/>
            <a:ext cx="3944680" cy="1679894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7" name="Picture 36" descr="A drawing of a building&#10;&#10;Description automatically generated">
            <a:extLst>
              <a:ext uri="{FF2B5EF4-FFF2-40B4-BE49-F238E27FC236}">
                <a16:creationId xmlns:a16="http://schemas.microsoft.com/office/drawing/2014/main" id="{E4B9285F-EC2E-9499-A640-5636E825C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977" y="3998895"/>
            <a:ext cx="3944680" cy="1687682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5722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9C575-CC28-547F-890B-B2F3C1E8D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2E42B64-1AE8-950D-5186-509E7C1D51D4}"/>
              </a:ext>
            </a:extLst>
          </p:cNvPr>
          <p:cNvSpPr/>
          <p:nvPr/>
        </p:nvSpPr>
        <p:spPr>
          <a:xfrm>
            <a:off x="4701758" y="4445535"/>
            <a:ext cx="2809062" cy="912247"/>
          </a:xfrm>
          <a:prstGeom prst="roundRect">
            <a:avLst/>
          </a:prstGeom>
          <a:solidFill>
            <a:srgbClr val="3B7D23">
              <a:alpha val="20000"/>
            </a:srgbClr>
          </a:solidFill>
          <a:ln w="190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85674E-032D-CE82-FFDE-5349FE57DA04}"/>
              </a:ext>
            </a:extLst>
          </p:cNvPr>
          <p:cNvSpPr txBox="1"/>
          <p:nvPr/>
        </p:nvSpPr>
        <p:spPr>
          <a:xfrm>
            <a:off x="2719339" y="-5254"/>
            <a:ext cx="6863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COMPUTER-AIDED DRAFTING (CAD)</a:t>
            </a:r>
          </a:p>
        </p:txBody>
      </p:sp>
      <p:pic>
        <p:nvPicPr>
          <p:cNvPr id="11" name="Picture 10" descr="A yellow car in front of a computer monitor&#10;&#10;Description automatically generated">
            <a:extLst>
              <a:ext uri="{FF2B5EF4-FFF2-40B4-BE49-F238E27FC236}">
                <a16:creationId xmlns:a16="http://schemas.microsoft.com/office/drawing/2014/main" id="{23B30CA4-2BCD-0F96-9AB4-BAAAF981E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029" y="1193698"/>
            <a:ext cx="3744468" cy="2207823"/>
          </a:xfrm>
          <a:prstGeom prst="rect">
            <a:avLst/>
          </a:prstGeom>
        </p:spPr>
      </p:pic>
      <p:pic>
        <p:nvPicPr>
          <p:cNvPr id="13" name="Picture 12" descr="A diagram of a room&#10;&#10;Description automatically generated">
            <a:extLst>
              <a:ext uri="{FF2B5EF4-FFF2-40B4-BE49-F238E27FC236}">
                <a16:creationId xmlns:a16="http://schemas.microsoft.com/office/drawing/2014/main" id="{C11BC504-3FD3-6EB1-EDA0-C3C5AB4AA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4" y="852191"/>
            <a:ext cx="2595007" cy="2890838"/>
          </a:xfrm>
          <a:prstGeom prst="rect">
            <a:avLst/>
          </a:prstGeom>
        </p:spPr>
      </p:pic>
      <p:pic>
        <p:nvPicPr>
          <p:cNvPr id="15" name="Picture 14" descr="A yellow chair with metal legs&#10;&#10;Description automatically generated">
            <a:extLst>
              <a:ext uri="{FF2B5EF4-FFF2-40B4-BE49-F238E27FC236}">
                <a16:creationId xmlns:a16="http://schemas.microsoft.com/office/drawing/2014/main" id="{71CCB673-7A02-A95A-5690-FF1D860F76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327" y="1223275"/>
            <a:ext cx="2448942" cy="24489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31A078-91E5-E858-102C-330E01D7D81E}"/>
              </a:ext>
            </a:extLst>
          </p:cNvPr>
          <p:cNvSpPr txBox="1"/>
          <p:nvPr/>
        </p:nvSpPr>
        <p:spPr>
          <a:xfrm>
            <a:off x="1652493" y="3743027"/>
            <a:ext cx="14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Architecture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B6D63B-03CE-8964-4C65-032F7AD055A4}"/>
              </a:ext>
            </a:extLst>
          </p:cNvPr>
          <p:cNvSpPr txBox="1"/>
          <p:nvPr/>
        </p:nvSpPr>
        <p:spPr>
          <a:xfrm>
            <a:off x="5385706" y="3743027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Engineering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C38C3E-BC14-A4C7-E7FC-4A35309A65CA}"/>
              </a:ext>
            </a:extLst>
          </p:cNvPr>
          <p:cNvSpPr txBox="1"/>
          <p:nvPr/>
        </p:nvSpPr>
        <p:spPr>
          <a:xfrm>
            <a:off x="9375186" y="3743027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Design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59FD71-B340-3C5F-4764-6249A473B969}"/>
              </a:ext>
            </a:extLst>
          </p:cNvPr>
          <p:cNvSpPr txBox="1"/>
          <p:nvPr/>
        </p:nvSpPr>
        <p:spPr>
          <a:xfrm>
            <a:off x="4729216" y="4453029"/>
            <a:ext cx="2843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Accessibility (GUIs)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Automation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 in productivity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D321A09-F2A8-747E-C20E-3C33379E7A39}"/>
              </a:ext>
            </a:extLst>
          </p:cNvPr>
          <p:cNvSpPr/>
          <p:nvPr/>
        </p:nvSpPr>
        <p:spPr>
          <a:xfrm>
            <a:off x="4683388" y="5651423"/>
            <a:ext cx="2827431" cy="912247"/>
          </a:xfrm>
          <a:prstGeom prst="roundRect">
            <a:avLst/>
          </a:prstGeom>
          <a:solidFill>
            <a:srgbClr val="C00000">
              <a:alpha val="20000"/>
            </a:srgbClr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19558-1A15-CF0A-2594-16FF74713C98}"/>
              </a:ext>
            </a:extLst>
          </p:cNvPr>
          <p:cNvSpPr txBox="1"/>
          <p:nvPr/>
        </p:nvSpPr>
        <p:spPr>
          <a:xfrm>
            <a:off x="4683388" y="5595280"/>
            <a:ext cx="2700251" cy="102155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Burdensome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Time-consuming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Scaling insufficiency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56414D0-D6B7-0098-44FE-D26B2C990BB6}"/>
              </a:ext>
            </a:extLst>
          </p:cNvPr>
          <p:cNvSpPr/>
          <p:nvPr/>
        </p:nvSpPr>
        <p:spPr>
          <a:xfrm>
            <a:off x="8362949" y="783134"/>
            <a:ext cx="2933699" cy="3329225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D59DC1D-234F-DDE6-EE4E-CE9CE3269D15}"/>
              </a:ext>
            </a:extLst>
          </p:cNvPr>
          <p:cNvSpPr/>
          <p:nvPr/>
        </p:nvSpPr>
        <p:spPr>
          <a:xfrm>
            <a:off x="4629150" y="783134"/>
            <a:ext cx="2933699" cy="3329225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7738A02-018E-097B-0C05-EABBC9F1CCD1}"/>
              </a:ext>
            </a:extLst>
          </p:cNvPr>
          <p:cNvSpPr/>
          <p:nvPr/>
        </p:nvSpPr>
        <p:spPr>
          <a:xfrm>
            <a:off x="990600" y="783135"/>
            <a:ext cx="2838450" cy="3329225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593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17481-2268-E548-EA6A-C60D03CF4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81D3E8E-E9D2-F4D2-65AC-7153BD899346}"/>
              </a:ext>
            </a:extLst>
          </p:cNvPr>
          <p:cNvSpPr txBox="1"/>
          <p:nvPr/>
        </p:nvSpPr>
        <p:spPr>
          <a:xfrm>
            <a:off x="4820554" y="2172"/>
            <a:ext cx="2550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EVALUATION</a:t>
            </a:r>
          </a:p>
        </p:txBody>
      </p:sp>
      <p:pic>
        <p:nvPicPr>
          <p:cNvPr id="6" name="Picture 5" descr="A blueprint of a grid&#10;&#10;Description automatically generated">
            <a:extLst>
              <a:ext uri="{FF2B5EF4-FFF2-40B4-BE49-F238E27FC236}">
                <a16:creationId xmlns:a16="http://schemas.microsoft.com/office/drawing/2014/main" id="{73807FD1-1E20-271E-5DB4-C0E2043C7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73" y="768223"/>
            <a:ext cx="3944680" cy="1706317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 descr="A white background with black squares&#10;&#10;Description automatically generated">
            <a:extLst>
              <a:ext uri="{FF2B5EF4-FFF2-40B4-BE49-F238E27FC236}">
                <a16:creationId xmlns:a16="http://schemas.microsoft.com/office/drawing/2014/main" id="{B5093985-F811-F347-39FD-3A01EEB43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73" y="2832895"/>
            <a:ext cx="3944680" cy="1679894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 descr="A white grid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82FCADF7-B945-B77E-4D43-61D117C00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73" y="4871144"/>
            <a:ext cx="3944680" cy="1679894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Picture 16" descr="A white structure with many windows&#10;&#10;Description automatically generated">
            <a:extLst>
              <a:ext uri="{FF2B5EF4-FFF2-40B4-BE49-F238E27FC236}">
                <a16:creationId xmlns:a16="http://schemas.microsoft.com/office/drawing/2014/main" id="{CAAE71F1-9010-8F58-BB7E-408A0EAC3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14" y="3640612"/>
            <a:ext cx="4402578" cy="2909688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" name="Picture 18" descr="A white structure with many windows&#10;&#10;Description automatically generated">
            <a:extLst>
              <a:ext uri="{FF2B5EF4-FFF2-40B4-BE49-F238E27FC236}">
                <a16:creationId xmlns:a16="http://schemas.microsoft.com/office/drawing/2014/main" id="{D7E1F403-9664-F029-934C-E53682FD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533" y="768222"/>
            <a:ext cx="2074559" cy="2565415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" name="Picture 19" descr="A white building with windows and stairs&#10;&#10;Description automatically generated">
            <a:extLst>
              <a:ext uri="{FF2B5EF4-FFF2-40B4-BE49-F238E27FC236}">
                <a16:creationId xmlns:a16="http://schemas.microsoft.com/office/drawing/2014/main" id="{54D67245-6099-094C-4336-2A0DEF8113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14" y="768221"/>
            <a:ext cx="2074559" cy="2565415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427AA6B-378B-C2C8-62F2-0FCFE36F0D52}"/>
              </a:ext>
            </a:extLst>
          </p:cNvPr>
          <p:cNvSpPr txBox="1"/>
          <p:nvPr/>
        </p:nvSpPr>
        <p:spPr>
          <a:xfrm>
            <a:off x="5731408" y="6608173"/>
            <a:ext cx="6506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Official floorplan source: https://mcid.mcah.columbia.edu/art-atlas/mapping-gothic/paris-cathedrale-notre-dame</a:t>
            </a:r>
          </a:p>
        </p:txBody>
      </p:sp>
    </p:spTree>
    <p:extLst>
      <p:ext uri="{BB962C8B-B14F-4D97-AF65-F5344CB8AC3E}">
        <p14:creationId xmlns:p14="http://schemas.microsoft.com/office/powerpoint/2010/main" val="2671225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735D4-1035-7181-E2BD-1970ED34B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white building with many windows&#10;&#10;Description automatically generated">
            <a:extLst>
              <a:ext uri="{FF2B5EF4-FFF2-40B4-BE49-F238E27FC236}">
                <a16:creationId xmlns:a16="http://schemas.microsoft.com/office/drawing/2014/main" id="{E913AC3D-B39C-C0ED-A38C-F0E699627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533" y="768220"/>
            <a:ext cx="2074559" cy="2565416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4" name="Picture 33" descr="A white building with many windows&#10;&#10;Description automatically generated">
            <a:extLst>
              <a:ext uri="{FF2B5EF4-FFF2-40B4-BE49-F238E27FC236}">
                <a16:creationId xmlns:a16="http://schemas.microsoft.com/office/drawing/2014/main" id="{615B82F0-0DF4-0C4A-8F51-76B8C9688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14" y="768220"/>
            <a:ext cx="2074559" cy="2565416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2" name="Picture 31" descr="A white structure with many windows&#10;&#10;Description automatically generated">
            <a:extLst>
              <a:ext uri="{FF2B5EF4-FFF2-40B4-BE49-F238E27FC236}">
                <a16:creationId xmlns:a16="http://schemas.microsoft.com/office/drawing/2014/main" id="{15229B2C-94B8-EAC9-D1F5-A49517E80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15" y="3640613"/>
            <a:ext cx="4402578" cy="2909688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D703B0-68BA-416B-969B-3338E3CF51E0}"/>
              </a:ext>
            </a:extLst>
          </p:cNvPr>
          <p:cNvSpPr txBox="1"/>
          <p:nvPr/>
        </p:nvSpPr>
        <p:spPr>
          <a:xfrm>
            <a:off x="4820554" y="2172"/>
            <a:ext cx="2550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EVALUATION</a:t>
            </a:r>
          </a:p>
        </p:txBody>
      </p:sp>
      <p:pic>
        <p:nvPicPr>
          <p:cNvPr id="26" name="Picture 25" descr="A grid of black squares&#10;&#10;Description automatically generated">
            <a:extLst>
              <a:ext uri="{FF2B5EF4-FFF2-40B4-BE49-F238E27FC236}">
                <a16:creationId xmlns:a16="http://schemas.microsoft.com/office/drawing/2014/main" id="{F781B8BE-18FE-37C5-2DB6-44C865700F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73" y="2819683"/>
            <a:ext cx="3944680" cy="1706318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8" name="Picture 27" descr="A drawing of a structure&#10;&#10;Description automatically generated">
            <a:extLst>
              <a:ext uri="{FF2B5EF4-FFF2-40B4-BE49-F238E27FC236}">
                <a16:creationId xmlns:a16="http://schemas.microsoft.com/office/drawing/2014/main" id="{51553D77-E7C3-C530-969D-A3BC7B298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73" y="768221"/>
            <a:ext cx="3944680" cy="1706317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0" name="Picture 29" descr="A white grid with black lines&#10;&#10;Description automatically generated">
            <a:extLst>
              <a:ext uri="{FF2B5EF4-FFF2-40B4-BE49-F238E27FC236}">
                <a16:creationId xmlns:a16="http://schemas.microsoft.com/office/drawing/2014/main" id="{B5E39294-2E65-A12C-9B82-CB54FA8553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73" y="4871146"/>
            <a:ext cx="3944680" cy="1706317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81E04E1-21BE-9A8A-12D7-5F9AF2187D8F}"/>
              </a:ext>
            </a:extLst>
          </p:cNvPr>
          <p:cNvSpPr txBox="1"/>
          <p:nvPr/>
        </p:nvSpPr>
        <p:spPr>
          <a:xfrm>
            <a:off x="5600778" y="6608173"/>
            <a:ext cx="6633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Official floorplan source: https://mcid.mcah.columbia.edu/art-atlas/mapping-gothic/amiens-cathedrale-notre-dame</a:t>
            </a:r>
          </a:p>
        </p:txBody>
      </p:sp>
    </p:spTree>
    <p:extLst>
      <p:ext uri="{BB962C8B-B14F-4D97-AF65-F5344CB8AC3E}">
        <p14:creationId xmlns:p14="http://schemas.microsoft.com/office/powerpoint/2010/main" val="1998930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83F08-91CD-1627-9B74-C69D5861C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270847-D098-D681-97CC-5EF5890C19F3}"/>
              </a:ext>
            </a:extLst>
          </p:cNvPr>
          <p:cNvSpPr/>
          <p:nvPr/>
        </p:nvSpPr>
        <p:spPr>
          <a:xfrm>
            <a:off x="6405438" y="2240499"/>
            <a:ext cx="5279260" cy="2954655"/>
          </a:xfrm>
          <a:prstGeom prst="roundRect">
            <a:avLst/>
          </a:prstGeom>
          <a:solidFill>
            <a:srgbClr val="595959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0A47ECD-C167-D5D3-96D1-34D07D9719C1}"/>
              </a:ext>
            </a:extLst>
          </p:cNvPr>
          <p:cNvSpPr/>
          <p:nvPr/>
        </p:nvSpPr>
        <p:spPr>
          <a:xfrm>
            <a:off x="598317" y="2240499"/>
            <a:ext cx="5279260" cy="2954655"/>
          </a:xfrm>
          <a:prstGeom prst="roundRect">
            <a:avLst/>
          </a:prstGeom>
          <a:solidFill>
            <a:srgbClr val="595959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B9AAF9-0800-91E7-6725-6A899A53A2D5}"/>
              </a:ext>
            </a:extLst>
          </p:cNvPr>
          <p:cNvSpPr txBox="1"/>
          <p:nvPr/>
        </p:nvSpPr>
        <p:spPr>
          <a:xfrm>
            <a:off x="4741301" y="-417"/>
            <a:ext cx="2814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CONCLUSION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C87EF3-E725-4BD2-1487-D65037427052}"/>
              </a:ext>
            </a:extLst>
          </p:cNvPr>
          <p:cNvSpPr txBox="1"/>
          <p:nvPr/>
        </p:nvSpPr>
        <p:spPr>
          <a:xfrm>
            <a:off x="8303009" y="2242481"/>
            <a:ext cx="14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Future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CDC34D-91C3-0E7C-ACD6-A8B609CEFA22}"/>
              </a:ext>
            </a:extLst>
          </p:cNvPr>
          <p:cNvSpPr txBox="1"/>
          <p:nvPr/>
        </p:nvSpPr>
        <p:spPr>
          <a:xfrm>
            <a:off x="2477575" y="2240500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Contributions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1A43E-77DE-1B44-9CD1-F18A1C517102}"/>
              </a:ext>
            </a:extLst>
          </p:cNvPr>
          <p:cNvSpPr txBox="1"/>
          <p:nvPr/>
        </p:nvSpPr>
        <p:spPr>
          <a:xfrm>
            <a:off x="719370" y="2609832"/>
            <a:ext cx="515820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 as a means of reducing modeling workloads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Flexible and scalable approach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Static structural representations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Dynamic ornamental representations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Modernization of previous AD approaches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Complex case study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3CE84D-BE2E-BF5C-AF13-8593DB707078}"/>
              </a:ext>
            </a:extLst>
          </p:cNvPr>
          <p:cNvSpPr txBox="1"/>
          <p:nvPr/>
        </p:nvSpPr>
        <p:spPr>
          <a:xfrm>
            <a:off x="6496454" y="3024132"/>
            <a:ext cx="50972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Analytic geometry vs constructive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Geometric constraints for conflicting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Amend Khepri’s portability issues</a:t>
            </a:r>
          </a:p>
        </p:txBody>
      </p:sp>
    </p:spTree>
    <p:extLst>
      <p:ext uri="{BB962C8B-B14F-4D97-AF65-F5344CB8AC3E}">
        <p14:creationId xmlns:p14="http://schemas.microsoft.com/office/powerpoint/2010/main" val="1703191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6D335-0619-3403-DCE1-B8112820D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7767F52-1197-62F8-E32A-E31BDFDB9DE7}"/>
              </a:ext>
            </a:extLst>
          </p:cNvPr>
          <p:cNvSpPr txBox="1"/>
          <p:nvPr/>
        </p:nvSpPr>
        <p:spPr>
          <a:xfrm>
            <a:off x="2890537" y="1710613"/>
            <a:ext cx="64109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ACTA EST FABULA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7910D9-4E93-9097-82F6-2D50B2052C12}"/>
              </a:ext>
            </a:extLst>
          </p:cNvPr>
          <p:cNvSpPr txBox="1"/>
          <p:nvPr/>
        </p:nvSpPr>
        <p:spPr>
          <a:xfrm>
            <a:off x="4906315" y="3286572"/>
            <a:ext cx="2379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OBRIGADO!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8C5696-CD89-8107-2C3C-A823D685F560}"/>
              </a:ext>
            </a:extLst>
          </p:cNvPr>
          <p:cNvSpPr txBox="1"/>
          <p:nvPr/>
        </p:nvSpPr>
        <p:spPr>
          <a:xfrm>
            <a:off x="4342345" y="4375329"/>
            <a:ext cx="3507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ANY 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9A334E-665B-5FB6-AFFF-DB616D1DD9F2}"/>
              </a:ext>
            </a:extLst>
          </p:cNvPr>
          <p:cNvSpPr txBox="1"/>
          <p:nvPr/>
        </p:nvSpPr>
        <p:spPr>
          <a:xfrm>
            <a:off x="4365684" y="2612784"/>
            <a:ext cx="338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</a:t>
            </a:r>
            <a:r>
              <a:rPr lang="en-US" i="1" dirty="0" err="1"/>
              <a:t>Está</a:t>
            </a:r>
            <a:r>
              <a:rPr lang="en-US" i="1" dirty="0"/>
              <a:t> </a:t>
            </a:r>
            <a:r>
              <a:rPr lang="en-US" i="1" dirty="0" err="1"/>
              <a:t>concluída</a:t>
            </a:r>
            <a:r>
              <a:rPr lang="en-US" i="1" dirty="0"/>
              <a:t> a </a:t>
            </a:r>
            <a:r>
              <a:rPr lang="en-US" i="1" dirty="0" err="1"/>
              <a:t>apresentação</a:t>
            </a:r>
            <a:r>
              <a:rPr lang="en-US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219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ED1C4-DF02-A38C-4F71-13A3D02D1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23A456C-1DC4-9EAA-090E-3EE5E7E428DB}"/>
              </a:ext>
            </a:extLst>
          </p:cNvPr>
          <p:cNvSpPr/>
          <p:nvPr/>
        </p:nvSpPr>
        <p:spPr>
          <a:xfrm>
            <a:off x="1840089" y="3711413"/>
            <a:ext cx="8624711" cy="3016463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8441C9-9918-52A0-DAF7-90A958CCEEA6}"/>
              </a:ext>
            </a:extLst>
          </p:cNvPr>
          <p:cNvSpPr txBox="1"/>
          <p:nvPr/>
        </p:nvSpPr>
        <p:spPr>
          <a:xfrm>
            <a:off x="4826261" y="4066"/>
            <a:ext cx="2539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MOTIVATION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38F395-15E6-0DB8-10A4-0954FDBACE3E}"/>
              </a:ext>
            </a:extLst>
          </p:cNvPr>
          <p:cNvSpPr txBox="1"/>
          <p:nvPr/>
        </p:nvSpPr>
        <p:spPr>
          <a:xfrm>
            <a:off x="5339252" y="1360821"/>
            <a:ext cx="14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Architecture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FE0F75-A39D-199D-2DA9-143B94E12712}"/>
              </a:ext>
            </a:extLst>
          </p:cNvPr>
          <p:cNvSpPr txBox="1"/>
          <p:nvPr/>
        </p:nvSpPr>
        <p:spPr>
          <a:xfrm>
            <a:off x="6732742" y="2638360"/>
            <a:ext cx="2412675" cy="408623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Virtual Environments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0794E6-A15C-6D75-2070-09605B35DB54}"/>
              </a:ext>
            </a:extLst>
          </p:cNvPr>
          <p:cNvSpPr txBox="1"/>
          <p:nvPr/>
        </p:nvSpPr>
        <p:spPr>
          <a:xfrm>
            <a:off x="3439534" y="2661818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Video Games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C9ECE29-3D4B-2673-5DE3-A68010D8721F}"/>
              </a:ext>
            </a:extLst>
          </p:cNvPr>
          <p:cNvSpPr/>
          <p:nvPr/>
        </p:nvSpPr>
        <p:spPr>
          <a:xfrm>
            <a:off x="4880138" y="1333551"/>
            <a:ext cx="2412675" cy="416247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1694B56-6342-C046-0781-E51D42BB7B32}"/>
              </a:ext>
            </a:extLst>
          </p:cNvPr>
          <p:cNvSpPr/>
          <p:nvPr/>
        </p:nvSpPr>
        <p:spPr>
          <a:xfrm>
            <a:off x="3007612" y="2638360"/>
            <a:ext cx="2412675" cy="416247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244B567-F6A1-5FC8-8554-8742C5246289}"/>
              </a:ext>
            </a:extLst>
          </p:cNvPr>
          <p:cNvCxnSpPr/>
          <p:nvPr/>
        </p:nvCxnSpPr>
        <p:spPr>
          <a:xfrm>
            <a:off x="5558696" y="2744502"/>
            <a:ext cx="103857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8267990-4E00-44DB-96BD-B0B99BADBEE8}"/>
              </a:ext>
            </a:extLst>
          </p:cNvPr>
          <p:cNvCxnSpPr>
            <a:cxnSpLocks/>
          </p:cNvCxnSpPr>
          <p:nvPr/>
        </p:nvCxnSpPr>
        <p:spPr>
          <a:xfrm flipH="1">
            <a:off x="5558696" y="2912616"/>
            <a:ext cx="103857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E9028B3-4EA2-D7D6-3D67-7A0E2D803C66}"/>
              </a:ext>
            </a:extLst>
          </p:cNvPr>
          <p:cNvCxnSpPr>
            <a:cxnSpLocks/>
          </p:cNvCxnSpPr>
          <p:nvPr/>
        </p:nvCxnSpPr>
        <p:spPr>
          <a:xfrm rot="-2700000">
            <a:off x="3959789" y="2194079"/>
            <a:ext cx="103857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6AE979F-2DE3-DDA9-FE57-20FFFDE5BF18}"/>
              </a:ext>
            </a:extLst>
          </p:cNvPr>
          <p:cNvCxnSpPr>
            <a:cxnSpLocks/>
          </p:cNvCxnSpPr>
          <p:nvPr/>
        </p:nvCxnSpPr>
        <p:spPr>
          <a:xfrm rot="8100000">
            <a:off x="4191211" y="2194079"/>
            <a:ext cx="103857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854B345-60EA-624E-C0F4-386F9048A9AC}"/>
              </a:ext>
            </a:extLst>
          </p:cNvPr>
          <p:cNvCxnSpPr>
            <a:cxnSpLocks/>
          </p:cNvCxnSpPr>
          <p:nvPr/>
        </p:nvCxnSpPr>
        <p:spPr>
          <a:xfrm rot="2700000">
            <a:off x="6925876" y="2194078"/>
            <a:ext cx="103857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C019DC6-E49B-39E3-FACD-F66070A18BC9}"/>
              </a:ext>
            </a:extLst>
          </p:cNvPr>
          <p:cNvCxnSpPr>
            <a:cxnSpLocks/>
          </p:cNvCxnSpPr>
          <p:nvPr/>
        </p:nvCxnSpPr>
        <p:spPr>
          <a:xfrm rot="13500000">
            <a:off x="7157298" y="2194078"/>
            <a:ext cx="103857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25CC872-AFD4-BB78-BAA6-960F229192C9}"/>
              </a:ext>
            </a:extLst>
          </p:cNvPr>
          <p:cNvSpPr txBox="1"/>
          <p:nvPr/>
        </p:nvSpPr>
        <p:spPr>
          <a:xfrm>
            <a:off x="5116234" y="544514"/>
            <a:ext cx="1993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Practical Breadth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B4FAD5C-D265-C9CB-D48B-6A1FD13326E8}"/>
              </a:ext>
            </a:extLst>
          </p:cNvPr>
          <p:cNvSpPr txBox="1"/>
          <p:nvPr/>
        </p:nvSpPr>
        <p:spPr>
          <a:xfrm>
            <a:off x="5434898" y="3722216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Case Study</a:t>
            </a:r>
          </a:p>
        </p:txBody>
      </p:sp>
      <p:pic>
        <p:nvPicPr>
          <p:cNvPr id="53" name="Picture 52" descr="A white and grey design&#10;&#10;Description automatically generated with medium confidence">
            <a:extLst>
              <a:ext uri="{FF2B5EF4-FFF2-40B4-BE49-F238E27FC236}">
                <a16:creationId xmlns:a16="http://schemas.microsoft.com/office/drawing/2014/main" id="{EFA77DB7-23FC-A82C-BC01-A6809FEEB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168" y="5640645"/>
            <a:ext cx="916252" cy="916252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4" name="Picture 53" descr="A white and grey design&#10;&#10;Description automatically generated with medium confidence">
            <a:extLst>
              <a:ext uri="{FF2B5EF4-FFF2-40B4-BE49-F238E27FC236}">
                <a16:creationId xmlns:a16="http://schemas.microsoft.com/office/drawing/2014/main" id="{A2E66687-00A4-6DA7-AAEE-57FACB49E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498" y="5640645"/>
            <a:ext cx="916252" cy="916252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5" name="Picture 54" descr="A white circle with a white circle in the middle&#10;&#10;Description automatically generated">
            <a:extLst>
              <a:ext uri="{FF2B5EF4-FFF2-40B4-BE49-F238E27FC236}">
                <a16:creationId xmlns:a16="http://schemas.microsoft.com/office/drawing/2014/main" id="{66DDAF69-9674-DA5E-FA4F-3CCE5E118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33" y="5645312"/>
            <a:ext cx="916252" cy="916252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B9E028D-74A1-20C7-D3AB-CF7946C322E5}"/>
              </a:ext>
            </a:extLst>
          </p:cNvPr>
          <p:cNvSpPr/>
          <p:nvPr/>
        </p:nvSpPr>
        <p:spPr>
          <a:xfrm>
            <a:off x="1840089" y="529099"/>
            <a:ext cx="8624711" cy="3016463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6B878C-D4F7-7C16-792E-4A793E5D05B8}"/>
              </a:ext>
            </a:extLst>
          </p:cNvPr>
          <p:cNvSpPr txBox="1"/>
          <p:nvPr/>
        </p:nvSpPr>
        <p:spPr>
          <a:xfrm>
            <a:off x="7175418" y="4204188"/>
            <a:ext cx="206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Important Factors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DE0FF0-3A93-5BC3-1AA6-C15891325E19}"/>
              </a:ext>
            </a:extLst>
          </p:cNvPr>
          <p:cNvSpPr txBox="1"/>
          <p:nvPr/>
        </p:nvSpPr>
        <p:spPr>
          <a:xfrm>
            <a:off x="2982165" y="4176728"/>
            <a:ext cx="2143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Complex Modeling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500124-9A83-61A0-9DCE-D88256C0E6D3}"/>
              </a:ext>
            </a:extLst>
          </p:cNvPr>
          <p:cNvSpPr txBox="1"/>
          <p:nvPr/>
        </p:nvSpPr>
        <p:spPr>
          <a:xfrm>
            <a:off x="7442815" y="4633243"/>
            <a:ext cx="1507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Flexibility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Scalability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041480-F6EF-02C1-3B10-E9F5A56D2F42}"/>
              </a:ext>
            </a:extLst>
          </p:cNvPr>
          <p:cNvSpPr txBox="1"/>
          <p:nvPr/>
        </p:nvSpPr>
        <p:spPr>
          <a:xfrm>
            <a:off x="2112888" y="4489615"/>
            <a:ext cx="38818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Complex interdependencies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Structural &amp; ornamental variations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Well-established conventions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EBECD0-5E6F-5590-02F0-B057DF271C2B}"/>
              </a:ext>
            </a:extLst>
          </p:cNvPr>
          <p:cNvSpPr/>
          <p:nvPr/>
        </p:nvSpPr>
        <p:spPr>
          <a:xfrm>
            <a:off x="2112888" y="4176728"/>
            <a:ext cx="3881832" cy="1225935"/>
          </a:xfrm>
          <a:prstGeom prst="roundRect">
            <a:avLst/>
          </a:prstGeom>
          <a:solidFill>
            <a:srgbClr val="595959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452547-61EB-9E82-BEBA-151C120CB75F}"/>
              </a:ext>
            </a:extLst>
          </p:cNvPr>
          <p:cNvSpPr/>
          <p:nvPr/>
        </p:nvSpPr>
        <p:spPr>
          <a:xfrm>
            <a:off x="6267381" y="4189871"/>
            <a:ext cx="3881832" cy="1225935"/>
          </a:xfrm>
          <a:prstGeom prst="roundRect">
            <a:avLst/>
          </a:prstGeom>
          <a:solidFill>
            <a:srgbClr val="595959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93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B2E2A-9F86-D7D0-458F-27363A553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1B3B9FB-B605-8682-8FB5-F2F04759C4AF}"/>
              </a:ext>
            </a:extLst>
          </p:cNvPr>
          <p:cNvSpPr/>
          <p:nvPr/>
        </p:nvSpPr>
        <p:spPr>
          <a:xfrm>
            <a:off x="2077786" y="2879721"/>
            <a:ext cx="3229243" cy="1449164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9B0C00-0E9B-C694-F5E7-6A8FA57E041D}"/>
              </a:ext>
            </a:extLst>
          </p:cNvPr>
          <p:cNvSpPr/>
          <p:nvPr/>
        </p:nvSpPr>
        <p:spPr>
          <a:xfrm>
            <a:off x="7467325" y="3277673"/>
            <a:ext cx="1789080" cy="912052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0884CB-44B4-020E-5AD5-521E8FD038F9}"/>
              </a:ext>
            </a:extLst>
          </p:cNvPr>
          <p:cNvSpPr txBox="1"/>
          <p:nvPr/>
        </p:nvSpPr>
        <p:spPr>
          <a:xfrm>
            <a:off x="3877187" y="-2943"/>
            <a:ext cx="4437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ALGORITHMIC DESIGN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ED09556-7EEE-6ABF-F1D9-7FBA22B74BD3}"/>
              </a:ext>
            </a:extLst>
          </p:cNvPr>
          <p:cNvCxnSpPr/>
          <p:nvPr/>
        </p:nvCxnSpPr>
        <p:spPr>
          <a:xfrm>
            <a:off x="5490023" y="3491491"/>
            <a:ext cx="1130969" cy="0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D52D0FE-7DBD-6EB4-CC76-14271A525078}"/>
              </a:ext>
            </a:extLst>
          </p:cNvPr>
          <p:cNvCxnSpPr>
            <a:cxnSpLocks/>
          </p:cNvCxnSpPr>
          <p:nvPr/>
        </p:nvCxnSpPr>
        <p:spPr>
          <a:xfrm flipH="1">
            <a:off x="5488555" y="3708418"/>
            <a:ext cx="1130969" cy="0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5D4AC2E-CA3E-7062-E53E-B1810EC019A7}"/>
              </a:ext>
            </a:extLst>
          </p:cNvPr>
          <p:cNvSpPr txBox="1"/>
          <p:nvPr/>
        </p:nvSpPr>
        <p:spPr>
          <a:xfrm>
            <a:off x="2491922" y="2879721"/>
            <a:ext cx="2349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Procedural Modeling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B97FED-2535-9186-095B-C9B4932E464D}"/>
              </a:ext>
            </a:extLst>
          </p:cNvPr>
          <p:cNvSpPr txBox="1"/>
          <p:nvPr/>
        </p:nvSpPr>
        <p:spPr>
          <a:xfrm>
            <a:off x="2685329" y="3189650"/>
            <a:ext cx="191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Shape generation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10A9E2-C584-AE22-5773-FD304A022658}"/>
              </a:ext>
            </a:extLst>
          </p:cNvPr>
          <p:cNvSpPr txBox="1"/>
          <p:nvPr/>
        </p:nvSpPr>
        <p:spPr>
          <a:xfrm>
            <a:off x="2035504" y="3899365"/>
            <a:ext cx="3366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Procedures (rules / instructions)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75441D8-11DD-F9B4-424E-F47EC70BE646}"/>
              </a:ext>
            </a:extLst>
          </p:cNvPr>
          <p:cNvCxnSpPr>
            <a:cxnSpLocks/>
          </p:cNvCxnSpPr>
          <p:nvPr/>
        </p:nvCxnSpPr>
        <p:spPr>
          <a:xfrm flipH="1">
            <a:off x="3644280" y="3534175"/>
            <a:ext cx="1" cy="415823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54F2EB3-87D2-B202-634D-9A15F0F617FC}"/>
              </a:ext>
            </a:extLst>
          </p:cNvPr>
          <p:cNvSpPr txBox="1"/>
          <p:nvPr/>
        </p:nvSpPr>
        <p:spPr>
          <a:xfrm>
            <a:off x="7332058" y="2879724"/>
            <a:ext cx="2108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Parametric Design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04B400-6B16-623C-1431-04D06BCEFAF7}"/>
              </a:ext>
            </a:extLst>
          </p:cNvPr>
          <p:cNvSpPr txBox="1"/>
          <p:nvPr/>
        </p:nvSpPr>
        <p:spPr>
          <a:xfrm>
            <a:off x="7665937" y="3277672"/>
            <a:ext cx="1391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Parameters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B3AC76-A666-DCE5-D2BF-07B506D75C01}"/>
              </a:ext>
            </a:extLst>
          </p:cNvPr>
          <p:cNvSpPr txBox="1"/>
          <p:nvPr/>
        </p:nvSpPr>
        <p:spPr>
          <a:xfrm>
            <a:off x="7467325" y="3543393"/>
            <a:ext cx="178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Definition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B1481AC-905A-67B6-7E6B-7D7B508545D8}"/>
              </a:ext>
            </a:extLst>
          </p:cNvPr>
          <p:cNvSpPr/>
          <p:nvPr/>
        </p:nvSpPr>
        <p:spPr>
          <a:xfrm>
            <a:off x="6792705" y="2879724"/>
            <a:ext cx="3229243" cy="1449161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12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5BB4D-B8CD-27BA-10AF-BBB6CB299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black and white image of a straight converging line&#10;&#10;Description automatically generated">
            <a:extLst>
              <a:ext uri="{FF2B5EF4-FFF2-40B4-BE49-F238E27FC236}">
                <a16:creationId xmlns:a16="http://schemas.microsoft.com/office/drawing/2014/main" id="{FDFAD8AD-6FE6-E9F5-BA63-50DD87ABF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655" y="1074822"/>
            <a:ext cx="4219128" cy="966558"/>
          </a:xfrm>
          <a:prstGeom prst="rect">
            <a:avLst/>
          </a:prstGeom>
        </p:spPr>
      </p:pic>
      <p:pic>
        <p:nvPicPr>
          <p:cNvPr id="21" name="Picture 20" descr="A line drawing of several columns&#10;&#10;Description automatically generated with medium confidence">
            <a:extLst>
              <a:ext uri="{FF2B5EF4-FFF2-40B4-BE49-F238E27FC236}">
                <a16:creationId xmlns:a16="http://schemas.microsoft.com/office/drawing/2014/main" id="{8F8A2573-8119-FCA3-4547-2338687D1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249" y="2048839"/>
            <a:ext cx="3431941" cy="13820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35301C-2E43-882E-4544-A6D5814EB65A}"/>
              </a:ext>
            </a:extLst>
          </p:cNvPr>
          <p:cNvSpPr txBox="1"/>
          <p:nvPr/>
        </p:nvSpPr>
        <p:spPr>
          <a:xfrm>
            <a:off x="3997605" y="-1058"/>
            <a:ext cx="4196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PARAMETRIC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17DF87-24AE-7BC8-1916-2C41D63919BD}"/>
              </a:ext>
            </a:extLst>
          </p:cNvPr>
          <p:cNvSpPr txBox="1"/>
          <p:nvPr/>
        </p:nvSpPr>
        <p:spPr>
          <a:xfrm>
            <a:off x="2094592" y="800932"/>
            <a:ext cx="2479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Parametric Variations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69CE20-B675-F92F-9506-EC95A72CC6A9}"/>
              </a:ext>
            </a:extLst>
          </p:cNvPr>
          <p:cNvSpPr txBox="1"/>
          <p:nvPr/>
        </p:nvSpPr>
        <p:spPr>
          <a:xfrm>
            <a:off x="7435602" y="806455"/>
            <a:ext cx="2877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Parametric Combinations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7E2D38-0EF4-F718-8989-6B8265F4FA14}"/>
              </a:ext>
            </a:extLst>
          </p:cNvPr>
          <p:cNvSpPr txBox="1"/>
          <p:nvPr/>
        </p:nvSpPr>
        <p:spPr>
          <a:xfrm>
            <a:off x="4626050" y="3822995"/>
            <a:ext cx="291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Parametric Hybridizations</a:t>
            </a:r>
          </a:p>
        </p:txBody>
      </p:sp>
      <p:pic>
        <p:nvPicPr>
          <p:cNvPr id="15" name="Picture 14" descr="A close-up of a vase&#10;&#10;Description automatically generated">
            <a:extLst>
              <a:ext uri="{FF2B5EF4-FFF2-40B4-BE49-F238E27FC236}">
                <a16:creationId xmlns:a16="http://schemas.microsoft.com/office/drawing/2014/main" id="{2E777B72-1127-F6F0-8ACE-6E967E4E41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091" y="2204218"/>
            <a:ext cx="3062763" cy="1106862"/>
          </a:xfrm>
          <a:prstGeom prst="rect">
            <a:avLst/>
          </a:prstGeom>
        </p:spPr>
      </p:pic>
      <p:pic>
        <p:nvPicPr>
          <p:cNvPr id="16" name="Picture 15" descr="A close-up of a white square&#10;&#10;Description automatically generated">
            <a:extLst>
              <a:ext uri="{FF2B5EF4-FFF2-40B4-BE49-F238E27FC236}">
                <a16:creationId xmlns:a16="http://schemas.microsoft.com/office/drawing/2014/main" id="{A4D174ED-DC4F-E356-4AE4-A2BF2B1724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11" y="1184735"/>
            <a:ext cx="2343271" cy="777915"/>
          </a:xfrm>
          <a:prstGeom prst="rect">
            <a:avLst/>
          </a:prstGeom>
        </p:spPr>
      </p:pic>
      <p:pic>
        <p:nvPicPr>
          <p:cNvPr id="19" name="Picture 18" descr="A group of black lines with white text&#10;&#10;Description automatically generated">
            <a:extLst>
              <a:ext uri="{FF2B5EF4-FFF2-40B4-BE49-F238E27FC236}">
                <a16:creationId xmlns:a16="http://schemas.microsoft.com/office/drawing/2014/main" id="{E274EEBC-5408-7959-DA0E-F7FC8D9250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192" y="1163416"/>
            <a:ext cx="1832069" cy="1031928"/>
          </a:xfrm>
          <a:prstGeom prst="rect">
            <a:avLst/>
          </a:prstGeom>
        </p:spPr>
      </p:pic>
      <p:pic>
        <p:nvPicPr>
          <p:cNvPr id="23" name="Picture 22" descr="A line drawing of different shapes of objects&#10;&#10;Description automatically generated with medium confidence">
            <a:extLst>
              <a:ext uri="{FF2B5EF4-FFF2-40B4-BE49-F238E27FC236}">
                <a16:creationId xmlns:a16="http://schemas.microsoft.com/office/drawing/2014/main" id="{18DE3312-F879-5F7E-1F6F-92F11AAA2A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49" y="4500480"/>
            <a:ext cx="3172653" cy="143100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9ADB87D-03A8-423C-CFF2-28BCD3519EE0}"/>
              </a:ext>
            </a:extLst>
          </p:cNvPr>
          <p:cNvSpPr txBox="1"/>
          <p:nvPr/>
        </p:nvSpPr>
        <p:spPr>
          <a:xfrm>
            <a:off x="6804586" y="6621281"/>
            <a:ext cx="54264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Graphics source: Hernandez 2006, “Thinking Parametric Design: Introducing Parametric Gaudi”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A5162C5-576A-2247-38E2-E4D267931F2C}"/>
              </a:ext>
            </a:extLst>
          </p:cNvPr>
          <p:cNvSpPr/>
          <p:nvPr/>
        </p:nvSpPr>
        <p:spPr>
          <a:xfrm>
            <a:off x="970928" y="789773"/>
            <a:ext cx="4663090" cy="2641114"/>
          </a:xfrm>
          <a:prstGeom prst="roundRect">
            <a:avLst/>
          </a:prstGeom>
          <a:solidFill>
            <a:srgbClr val="595959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24BDA4-32DC-5C6B-6F37-D6576C23066E}"/>
              </a:ext>
            </a:extLst>
          </p:cNvPr>
          <p:cNvSpPr/>
          <p:nvPr/>
        </p:nvSpPr>
        <p:spPr>
          <a:xfrm>
            <a:off x="6490249" y="789773"/>
            <a:ext cx="4767942" cy="2641114"/>
          </a:xfrm>
          <a:prstGeom prst="roundRect">
            <a:avLst/>
          </a:prstGeom>
          <a:solidFill>
            <a:srgbClr val="595959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61A6A6F-36B1-2484-959A-AF33471B8FC3}"/>
              </a:ext>
            </a:extLst>
          </p:cNvPr>
          <p:cNvSpPr/>
          <p:nvPr/>
        </p:nvSpPr>
        <p:spPr>
          <a:xfrm>
            <a:off x="3714059" y="3819223"/>
            <a:ext cx="4663090" cy="2641114"/>
          </a:xfrm>
          <a:prstGeom prst="roundRect">
            <a:avLst/>
          </a:prstGeom>
          <a:solidFill>
            <a:srgbClr val="595959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521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E07B1-3CD4-02EF-AA14-56DBE58C8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7530364-19C9-4000-A80B-C4779BD5628F}"/>
              </a:ext>
            </a:extLst>
          </p:cNvPr>
          <p:cNvSpPr/>
          <p:nvPr/>
        </p:nvSpPr>
        <p:spPr>
          <a:xfrm>
            <a:off x="1536046" y="2897792"/>
            <a:ext cx="3500638" cy="1248293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423DE7E-92DF-A534-4891-E95FFA8A8F6E}"/>
              </a:ext>
            </a:extLst>
          </p:cNvPr>
          <p:cNvSpPr/>
          <p:nvPr/>
        </p:nvSpPr>
        <p:spPr>
          <a:xfrm>
            <a:off x="7269545" y="2897793"/>
            <a:ext cx="3500638" cy="1248293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A67D6-7668-4820-408D-D32493C293B8}"/>
              </a:ext>
            </a:extLst>
          </p:cNvPr>
          <p:cNvSpPr/>
          <p:nvPr/>
        </p:nvSpPr>
        <p:spPr>
          <a:xfrm>
            <a:off x="7269545" y="1490670"/>
            <a:ext cx="3500638" cy="1248293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E6A8B8-17F5-54D5-2F93-0D7E2861C099}"/>
              </a:ext>
            </a:extLst>
          </p:cNvPr>
          <p:cNvSpPr txBox="1"/>
          <p:nvPr/>
        </p:nvSpPr>
        <p:spPr>
          <a:xfrm>
            <a:off x="3603747" y="0"/>
            <a:ext cx="4984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PROCEDURAL MODELING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AFDD9E-25D4-9D9B-A218-5F287F544111}"/>
              </a:ext>
            </a:extLst>
          </p:cNvPr>
          <p:cNvSpPr txBox="1"/>
          <p:nvPr/>
        </p:nvSpPr>
        <p:spPr>
          <a:xfrm>
            <a:off x="7438022" y="1074404"/>
            <a:ext cx="3163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Scripting-Based Approaches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02395E-55EB-E598-A282-1A44F572184A}"/>
              </a:ext>
            </a:extLst>
          </p:cNvPr>
          <p:cNvSpPr txBox="1"/>
          <p:nvPr/>
        </p:nvSpPr>
        <p:spPr>
          <a:xfrm>
            <a:off x="7476358" y="3303189"/>
            <a:ext cx="3098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Programming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Geometry libraries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0B9E0A1-ACE7-5791-3EC2-0C78CED51010}"/>
              </a:ext>
            </a:extLst>
          </p:cNvPr>
          <p:cNvSpPr txBox="1"/>
          <p:nvPr/>
        </p:nvSpPr>
        <p:spPr>
          <a:xfrm>
            <a:off x="8443424" y="1498974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Modeling</a:t>
            </a:r>
          </a:p>
        </p:txBody>
      </p:sp>
      <p:pic>
        <p:nvPicPr>
          <p:cNvPr id="55" name="Picture 54" descr="A group of black and white shapes&#10;&#10;Description automatically generated">
            <a:extLst>
              <a:ext uri="{FF2B5EF4-FFF2-40B4-BE49-F238E27FC236}">
                <a16:creationId xmlns:a16="http://schemas.microsoft.com/office/drawing/2014/main" id="{529BEBA7-A1A7-7E4F-1B69-E89C9BA00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882" y="4299884"/>
            <a:ext cx="1886047" cy="1441524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7" name="Picture 56" descr="A black and white drawing of a pencil&#10;&#10;Description automatically generated">
            <a:extLst>
              <a:ext uri="{FF2B5EF4-FFF2-40B4-BE49-F238E27FC236}">
                <a16:creationId xmlns:a16="http://schemas.microsoft.com/office/drawing/2014/main" id="{2F291EC7-629E-B61F-C9E5-832BEB85F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54" y="4299884"/>
            <a:ext cx="1886047" cy="720837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9" name="Picture 58" descr="A white object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520896E-CE50-EBD4-B5BA-A79C0B1B0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54" y="5053097"/>
            <a:ext cx="1886046" cy="688311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5CF414-6C04-217D-8D10-2DA328BEF932}"/>
              </a:ext>
            </a:extLst>
          </p:cNvPr>
          <p:cNvSpPr txBox="1"/>
          <p:nvPr/>
        </p:nvSpPr>
        <p:spPr>
          <a:xfrm>
            <a:off x="8287111" y="2916019"/>
            <a:ext cx="147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Frameworks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897080-C1AA-FBD4-A444-C2B4FC131A8A}"/>
              </a:ext>
            </a:extLst>
          </p:cNvPr>
          <p:cNvSpPr txBox="1"/>
          <p:nvPr/>
        </p:nvSpPr>
        <p:spPr>
          <a:xfrm>
            <a:off x="7269545" y="1815633"/>
            <a:ext cx="3500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Instantiations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Boolean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Deformations &amp; Manipulations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3A3589D-E51D-4E74-4714-24BDA29B397B}"/>
              </a:ext>
            </a:extLst>
          </p:cNvPr>
          <p:cNvSpPr/>
          <p:nvPr/>
        </p:nvSpPr>
        <p:spPr>
          <a:xfrm>
            <a:off x="1531001" y="1490670"/>
            <a:ext cx="3500638" cy="1248293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B7A130-D3FC-5549-BF9F-5F05866905E8}"/>
              </a:ext>
            </a:extLst>
          </p:cNvPr>
          <p:cNvSpPr txBox="1"/>
          <p:nvPr/>
        </p:nvSpPr>
        <p:spPr>
          <a:xfrm>
            <a:off x="1967991" y="1074404"/>
            <a:ext cx="269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Rule-Based Approaches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F90AB2-27C9-5129-0DA8-E681094AF215}"/>
              </a:ext>
            </a:extLst>
          </p:cNvPr>
          <p:cNvSpPr txBox="1"/>
          <p:nvPr/>
        </p:nvSpPr>
        <p:spPr>
          <a:xfrm>
            <a:off x="2171629" y="3325767"/>
            <a:ext cx="2212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Shape Grammars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L-Systems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B9DC33-A823-1639-EB4A-F09F1147F22E}"/>
              </a:ext>
            </a:extLst>
          </p:cNvPr>
          <p:cNvSpPr txBox="1"/>
          <p:nvPr/>
        </p:nvSpPr>
        <p:spPr>
          <a:xfrm>
            <a:off x="2704880" y="1487685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Modeling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436A97-1632-00FC-8B8A-F3C89408BB32}"/>
              </a:ext>
            </a:extLst>
          </p:cNvPr>
          <p:cNvSpPr txBox="1"/>
          <p:nvPr/>
        </p:nvSpPr>
        <p:spPr>
          <a:xfrm>
            <a:off x="2548567" y="2916019"/>
            <a:ext cx="147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Frameworks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6CAFE4-2A22-6CF8-0188-B3F1F8D35FE2}"/>
              </a:ext>
            </a:extLst>
          </p:cNvPr>
          <p:cNvSpPr txBox="1"/>
          <p:nvPr/>
        </p:nvSpPr>
        <p:spPr>
          <a:xfrm>
            <a:off x="2234944" y="1917231"/>
            <a:ext cx="2072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Rule derivations</a:t>
            </a:r>
          </a:p>
        </p:txBody>
      </p:sp>
      <p:pic>
        <p:nvPicPr>
          <p:cNvPr id="25" name="Picture 24" descr="A diagram of a diagram of a shape rule&#10;&#10;Description automatically generated">
            <a:extLst>
              <a:ext uri="{FF2B5EF4-FFF2-40B4-BE49-F238E27FC236}">
                <a16:creationId xmlns:a16="http://schemas.microsoft.com/office/drawing/2014/main" id="{2809612F-CCC6-42CD-B9BC-9EA36CED7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56" y="4307141"/>
            <a:ext cx="4084918" cy="1441524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722CDF0-B2E6-DBB7-BB58-EC420C23611F}"/>
              </a:ext>
            </a:extLst>
          </p:cNvPr>
          <p:cNvSpPr/>
          <p:nvPr/>
        </p:nvSpPr>
        <p:spPr>
          <a:xfrm>
            <a:off x="6427058" y="1063114"/>
            <a:ext cx="5110489" cy="4919047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A26D12F-B34C-D0B9-8DCA-C56D7DF4491D}"/>
              </a:ext>
            </a:extLst>
          </p:cNvPr>
          <p:cNvSpPr/>
          <p:nvPr/>
        </p:nvSpPr>
        <p:spPr>
          <a:xfrm>
            <a:off x="688514" y="1063114"/>
            <a:ext cx="5110489" cy="4919047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7B9782-AF74-1195-0F4F-272DD26CA827}"/>
              </a:ext>
            </a:extLst>
          </p:cNvPr>
          <p:cNvSpPr txBox="1"/>
          <p:nvPr/>
        </p:nvSpPr>
        <p:spPr>
          <a:xfrm>
            <a:off x="6204830" y="5982161"/>
            <a:ext cx="56300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Graphics source: https://web.ist.utl.pt/~antonio.menezes.leitao/Docs/Books/BookJulia/index.html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DEEECA-F0E2-CE84-8C2F-29A2BDF8FA81}"/>
              </a:ext>
            </a:extLst>
          </p:cNvPr>
          <p:cNvSpPr txBox="1"/>
          <p:nvPr/>
        </p:nvSpPr>
        <p:spPr>
          <a:xfrm>
            <a:off x="1124555" y="5982161"/>
            <a:ext cx="43236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Graphics source: </a:t>
            </a:r>
            <a:r>
              <a:rPr lang="en-US" sz="1000" dirty="0" err="1"/>
              <a:t>Stiny</a:t>
            </a:r>
            <a:r>
              <a:rPr lang="en-US" sz="1000" dirty="0"/>
              <a:t> 1980, “Introduction to Shape and Shape Grammars”</a:t>
            </a:r>
          </a:p>
        </p:txBody>
      </p:sp>
    </p:spTree>
    <p:extLst>
      <p:ext uri="{BB962C8B-B14F-4D97-AF65-F5344CB8AC3E}">
        <p14:creationId xmlns:p14="http://schemas.microsoft.com/office/powerpoint/2010/main" val="3894484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C5CE0-F266-B89A-D7B5-270740502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61B51A0-75B0-2144-4D92-254D74FD0FE3}"/>
              </a:ext>
            </a:extLst>
          </p:cNvPr>
          <p:cNvSpPr/>
          <p:nvPr/>
        </p:nvSpPr>
        <p:spPr>
          <a:xfrm>
            <a:off x="9134831" y="2531163"/>
            <a:ext cx="1922904" cy="1200331"/>
          </a:xfrm>
          <a:prstGeom prst="roundRect">
            <a:avLst/>
          </a:prstGeom>
          <a:solidFill>
            <a:srgbClr val="595959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6484DE6-054C-B7AD-A425-E0BDF219A069}"/>
              </a:ext>
            </a:extLst>
          </p:cNvPr>
          <p:cNvSpPr/>
          <p:nvPr/>
        </p:nvSpPr>
        <p:spPr>
          <a:xfrm>
            <a:off x="3304481" y="2531163"/>
            <a:ext cx="1922904" cy="1200331"/>
          </a:xfrm>
          <a:prstGeom prst="roundRect">
            <a:avLst/>
          </a:prstGeom>
          <a:solidFill>
            <a:srgbClr val="595959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00DD6EA-DE16-D7D7-6C15-1B19D9B64A4F}"/>
              </a:ext>
            </a:extLst>
          </p:cNvPr>
          <p:cNvSpPr/>
          <p:nvPr/>
        </p:nvSpPr>
        <p:spPr>
          <a:xfrm>
            <a:off x="6930277" y="2531163"/>
            <a:ext cx="1922904" cy="1200331"/>
          </a:xfrm>
          <a:prstGeom prst="roundRect">
            <a:avLst/>
          </a:prstGeom>
          <a:solidFill>
            <a:srgbClr val="595959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565A830-2246-0FBF-9DA5-CB6F0233A9E3}"/>
              </a:ext>
            </a:extLst>
          </p:cNvPr>
          <p:cNvSpPr/>
          <p:nvPr/>
        </p:nvSpPr>
        <p:spPr>
          <a:xfrm>
            <a:off x="1099927" y="2531163"/>
            <a:ext cx="1922904" cy="1200331"/>
          </a:xfrm>
          <a:prstGeom prst="roundRect">
            <a:avLst/>
          </a:prstGeom>
          <a:solidFill>
            <a:srgbClr val="595959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040BBC-8C5C-5EB5-FB9C-39C87C7C411D}"/>
              </a:ext>
            </a:extLst>
          </p:cNvPr>
          <p:cNvSpPr txBox="1"/>
          <p:nvPr/>
        </p:nvSpPr>
        <p:spPr>
          <a:xfrm>
            <a:off x="3448767" y="-2415"/>
            <a:ext cx="5294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STRUCTURE VS ORNAMENT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D39BB-BF7E-493F-1330-2A80D394626F}"/>
              </a:ext>
            </a:extLst>
          </p:cNvPr>
          <p:cNvSpPr txBox="1"/>
          <p:nvPr/>
        </p:nvSpPr>
        <p:spPr>
          <a:xfrm>
            <a:off x="3807361" y="782618"/>
            <a:ext cx="117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Structure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A75819-E312-035A-70D4-5C2C02A0101C}"/>
              </a:ext>
            </a:extLst>
          </p:cNvPr>
          <p:cNvSpPr txBox="1"/>
          <p:nvPr/>
        </p:nvSpPr>
        <p:spPr>
          <a:xfrm>
            <a:off x="7143390" y="803754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Ornament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6258B9-3E98-17E1-147B-41B4BA016440}"/>
              </a:ext>
            </a:extLst>
          </p:cNvPr>
          <p:cNvSpPr txBox="1"/>
          <p:nvPr/>
        </p:nvSpPr>
        <p:spPr>
          <a:xfrm>
            <a:off x="3593969" y="1061691"/>
            <a:ext cx="1604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Topological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Sustaining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539C59-1776-A4E0-CFC5-BDC285E787F7}"/>
              </a:ext>
            </a:extLst>
          </p:cNvPr>
          <p:cNvSpPr txBox="1"/>
          <p:nvPr/>
        </p:nvSpPr>
        <p:spPr>
          <a:xfrm>
            <a:off x="6730311" y="1083721"/>
            <a:ext cx="2094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Embellishments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Aesthetic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458F51-1C30-C4CC-F0D6-82D03DE84675}"/>
              </a:ext>
            </a:extLst>
          </p:cNvPr>
          <p:cNvSpPr txBox="1"/>
          <p:nvPr/>
        </p:nvSpPr>
        <p:spPr>
          <a:xfrm>
            <a:off x="1517435" y="2926230"/>
            <a:ext cx="1089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Pillars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Walls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6A02D5-DD0C-C4DA-B9F5-AE2A436C72A7}"/>
              </a:ext>
            </a:extLst>
          </p:cNvPr>
          <p:cNvSpPr txBox="1"/>
          <p:nvPr/>
        </p:nvSpPr>
        <p:spPr>
          <a:xfrm>
            <a:off x="2562280" y="2040993"/>
            <a:ext cx="1224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Cathedral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DC7355-F427-B5AE-0EE4-A9B93F175708}"/>
              </a:ext>
            </a:extLst>
          </p:cNvPr>
          <p:cNvSpPr txBox="1"/>
          <p:nvPr/>
        </p:nvSpPr>
        <p:spPr>
          <a:xfrm>
            <a:off x="2855004" y="2813340"/>
            <a:ext cx="2372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Pillar styles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Arc styles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Window styles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0BA5A-04E0-558F-BEDE-1EE3A40906EB}"/>
              </a:ext>
            </a:extLst>
          </p:cNvPr>
          <p:cNvSpPr txBox="1"/>
          <p:nvPr/>
        </p:nvSpPr>
        <p:spPr>
          <a:xfrm>
            <a:off x="1496747" y="2535219"/>
            <a:ext cx="117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AFE2D1-5BF2-77AA-FF56-249A16F419E3}"/>
              </a:ext>
            </a:extLst>
          </p:cNvPr>
          <p:cNvSpPr txBox="1"/>
          <p:nvPr/>
        </p:nvSpPr>
        <p:spPr>
          <a:xfrm>
            <a:off x="3664401" y="2543857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Ornament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3DC132-6FA8-E651-8EEB-6D4D56E6E6C9}"/>
              </a:ext>
            </a:extLst>
          </p:cNvPr>
          <p:cNvSpPr txBox="1"/>
          <p:nvPr/>
        </p:nvSpPr>
        <p:spPr>
          <a:xfrm>
            <a:off x="7282232" y="3064412"/>
            <a:ext cx="1195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Tracery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FD8DCD-2502-E74D-9EDA-D6BE6A6C3B41}"/>
              </a:ext>
            </a:extLst>
          </p:cNvPr>
          <p:cNvSpPr txBox="1"/>
          <p:nvPr/>
        </p:nvSpPr>
        <p:spPr>
          <a:xfrm>
            <a:off x="8484871" y="2040993"/>
            <a:ext cx="103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Window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FEA7F0-BD16-87D6-3CC2-552ED3EA6288}"/>
              </a:ext>
            </a:extLst>
          </p:cNvPr>
          <p:cNvSpPr txBox="1"/>
          <p:nvPr/>
        </p:nvSpPr>
        <p:spPr>
          <a:xfrm>
            <a:off x="8685354" y="2813340"/>
            <a:ext cx="2372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3D aspect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Rosette styles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Arc styles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5AAA4E-2A93-84C4-DA9A-F854C042A45F}"/>
              </a:ext>
            </a:extLst>
          </p:cNvPr>
          <p:cNvSpPr txBox="1"/>
          <p:nvPr/>
        </p:nvSpPr>
        <p:spPr>
          <a:xfrm>
            <a:off x="7318316" y="2540590"/>
            <a:ext cx="117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Structure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2755B5-B15A-54BA-0DFA-E3673EB2C416}"/>
              </a:ext>
            </a:extLst>
          </p:cNvPr>
          <p:cNvSpPr txBox="1"/>
          <p:nvPr/>
        </p:nvSpPr>
        <p:spPr>
          <a:xfrm>
            <a:off x="9494751" y="2536362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Ornament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19A5F4E-CD8F-1187-0DC7-2B68B51263ED}"/>
              </a:ext>
            </a:extLst>
          </p:cNvPr>
          <p:cNvCxnSpPr>
            <a:cxnSpLocks/>
          </p:cNvCxnSpPr>
          <p:nvPr/>
        </p:nvCxnSpPr>
        <p:spPr>
          <a:xfrm>
            <a:off x="5603821" y="1162483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110F034-6162-0E1F-4A86-880111C6B8D3}"/>
              </a:ext>
            </a:extLst>
          </p:cNvPr>
          <p:cNvCxnSpPr>
            <a:cxnSpLocks/>
          </p:cNvCxnSpPr>
          <p:nvPr/>
        </p:nvCxnSpPr>
        <p:spPr>
          <a:xfrm flipH="1">
            <a:off x="5603821" y="1363958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B0A827-04BC-5DBC-6998-2E63CC8FB30C}"/>
              </a:ext>
            </a:extLst>
          </p:cNvPr>
          <p:cNvSpPr/>
          <p:nvPr/>
        </p:nvSpPr>
        <p:spPr>
          <a:xfrm>
            <a:off x="911111" y="2040991"/>
            <a:ext cx="4527031" cy="1921541"/>
          </a:xfrm>
          <a:prstGeom prst="roundRect">
            <a:avLst/>
          </a:prstGeom>
          <a:solidFill>
            <a:srgbClr val="595959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2FD8138-5B68-7FB1-136C-629F7D7736A1}"/>
              </a:ext>
            </a:extLst>
          </p:cNvPr>
          <p:cNvSpPr/>
          <p:nvPr/>
        </p:nvSpPr>
        <p:spPr>
          <a:xfrm>
            <a:off x="6730310" y="2040992"/>
            <a:ext cx="4527031" cy="1921541"/>
          </a:xfrm>
          <a:prstGeom prst="roundRect">
            <a:avLst/>
          </a:prstGeom>
          <a:solidFill>
            <a:srgbClr val="595959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6667C17-F3D9-0043-FBBB-7B04D2126BD8}"/>
              </a:ext>
            </a:extLst>
          </p:cNvPr>
          <p:cNvSpPr/>
          <p:nvPr/>
        </p:nvSpPr>
        <p:spPr>
          <a:xfrm>
            <a:off x="3342847" y="792689"/>
            <a:ext cx="2094549" cy="902994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3ED2F5D-D0E4-0081-87F2-277CCD909C6B}"/>
              </a:ext>
            </a:extLst>
          </p:cNvPr>
          <p:cNvSpPr/>
          <p:nvPr/>
        </p:nvSpPr>
        <p:spPr>
          <a:xfrm>
            <a:off x="6730310" y="792689"/>
            <a:ext cx="2094549" cy="902994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white and gold stained glass window&#10;&#10;Description automatically generated">
            <a:extLst>
              <a:ext uri="{FF2B5EF4-FFF2-40B4-BE49-F238E27FC236}">
                <a16:creationId xmlns:a16="http://schemas.microsoft.com/office/drawing/2014/main" id="{09960A80-58CC-4E60-6FB9-5CFCF2A55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160" y="4291007"/>
            <a:ext cx="1293921" cy="2356096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5" name="Picture 34" descr="A white and gold stained glass window&#10;&#10;Description automatically generated">
            <a:extLst>
              <a:ext uri="{FF2B5EF4-FFF2-40B4-BE49-F238E27FC236}">
                <a16:creationId xmlns:a16="http://schemas.microsoft.com/office/drawing/2014/main" id="{05C6811F-1ED4-57F0-C294-FFC6A4904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92" y="4291007"/>
            <a:ext cx="1293921" cy="2356096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6" name="Picture 35" descr="A white and orange design&#10;&#10;Description automatically generated">
            <a:extLst>
              <a:ext uri="{FF2B5EF4-FFF2-40B4-BE49-F238E27FC236}">
                <a16:creationId xmlns:a16="http://schemas.microsoft.com/office/drawing/2014/main" id="{29D1725C-9964-E25F-C4AD-E5C091A94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76" y="4291007"/>
            <a:ext cx="1293921" cy="2356096"/>
          </a:xfrm>
          <a:prstGeom prst="round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9E9417B-F656-1D43-1BFF-169C47C5F978}"/>
              </a:ext>
            </a:extLst>
          </p:cNvPr>
          <p:cNvSpPr txBox="1"/>
          <p:nvPr/>
        </p:nvSpPr>
        <p:spPr>
          <a:xfrm>
            <a:off x="8522668" y="6611078"/>
            <a:ext cx="37128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Graphics source: </a:t>
            </a:r>
            <a:r>
              <a:rPr lang="en-US" sz="1000" dirty="0" err="1"/>
              <a:t>Havemann</a:t>
            </a:r>
            <a:r>
              <a:rPr lang="en-US" sz="1000" dirty="0"/>
              <a:t> 2005, “Generative Mesh Modeling”</a:t>
            </a:r>
          </a:p>
        </p:txBody>
      </p:sp>
    </p:spTree>
    <p:extLst>
      <p:ext uri="{BB962C8B-B14F-4D97-AF65-F5344CB8AC3E}">
        <p14:creationId xmlns:p14="http://schemas.microsoft.com/office/powerpoint/2010/main" val="556498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9C6B8-6DCB-27A2-EDBE-E887664F1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F8A85A4-16FA-4B3E-0E4B-C5EDE85DE58E}"/>
              </a:ext>
            </a:extLst>
          </p:cNvPr>
          <p:cNvSpPr/>
          <p:nvPr/>
        </p:nvSpPr>
        <p:spPr>
          <a:xfrm>
            <a:off x="6300793" y="4667578"/>
            <a:ext cx="3775457" cy="592861"/>
          </a:xfrm>
          <a:prstGeom prst="roundRect">
            <a:avLst/>
          </a:prstGeom>
          <a:solidFill>
            <a:srgbClr val="C00000">
              <a:alpha val="25098"/>
            </a:srgbClr>
          </a:solidFill>
          <a:ln w="1905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94A90A9-F36D-2FD9-4105-5F71E695F8D8}"/>
              </a:ext>
            </a:extLst>
          </p:cNvPr>
          <p:cNvSpPr/>
          <p:nvPr/>
        </p:nvSpPr>
        <p:spPr>
          <a:xfrm>
            <a:off x="2080621" y="3035188"/>
            <a:ext cx="2314801" cy="796723"/>
          </a:xfrm>
          <a:prstGeom prst="roundRect">
            <a:avLst/>
          </a:prstGeom>
          <a:solidFill>
            <a:srgbClr val="C00000">
              <a:alpha val="25098"/>
            </a:srgbClr>
          </a:solidFill>
          <a:ln w="19050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7D6F10-FB20-3E5E-4BE5-3AC04BCE97D6}"/>
              </a:ext>
            </a:extLst>
          </p:cNvPr>
          <p:cNvSpPr txBox="1"/>
          <p:nvPr/>
        </p:nvSpPr>
        <p:spPr>
          <a:xfrm>
            <a:off x="2048449" y="0"/>
            <a:ext cx="8095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GENERATIVE MODELING LANGUAGE (GML)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5FD48A-A175-8D2D-9669-F3A4EC5305AE}"/>
              </a:ext>
            </a:extLst>
          </p:cNvPr>
          <p:cNvSpPr txBox="1"/>
          <p:nvPr/>
        </p:nvSpPr>
        <p:spPr>
          <a:xfrm>
            <a:off x="2263651" y="2154881"/>
            <a:ext cx="2314801" cy="40862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Stack-Based DSL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A5F34-F9BA-5AF7-6BBE-6BED4A7C287D}"/>
              </a:ext>
            </a:extLst>
          </p:cNvPr>
          <p:cNvSpPr txBox="1"/>
          <p:nvPr/>
        </p:nvSpPr>
        <p:spPr>
          <a:xfrm>
            <a:off x="6266355" y="2348984"/>
            <a:ext cx="3883767" cy="408623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GML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E4B1E1-398D-F71E-B1E2-E1EA6F86B795}"/>
              </a:ext>
            </a:extLst>
          </p:cNvPr>
          <p:cNvSpPr txBox="1"/>
          <p:nvPr/>
        </p:nvSpPr>
        <p:spPr>
          <a:xfrm>
            <a:off x="6266355" y="2753190"/>
            <a:ext cx="3883767" cy="408623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Euler operators &amp; macros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F893FB-83BA-F2B0-6F1C-0B9682AAE323}"/>
              </a:ext>
            </a:extLst>
          </p:cNvPr>
          <p:cNvSpPr txBox="1"/>
          <p:nvPr/>
        </p:nvSpPr>
        <p:spPr>
          <a:xfrm>
            <a:off x="6266355" y="3161813"/>
            <a:ext cx="3883767" cy="408623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Combined boundary representations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03816-415E-740F-52CC-9FE3FE1D86A6}"/>
              </a:ext>
            </a:extLst>
          </p:cNvPr>
          <p:cNvSpPr txBox="1"/>
          <p:nvPr/>
        </p:nvSpPr>
        <p:spPr>
          <a:xfrm>
            <a:off x="6266355" y="3570436"/>
            <a:ext cx="3883767" cy="408623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Subdivision surfaces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330B3C-D5B1-AC4B-BBAE-53B24C38BC82}"/>
              </a:ext>
            </a:extLst>
          </p:cNvPr>
          <p:cNvSpPr txBox="1"/>
          <p:nvPr/>
        </p:nvSpPr>
        <p:spPr>
          <a:xfrm>
            <a:off x="6266355" y="3979059"/>
            <a:ext cx="3883767" cy="408623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Graphics hardware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77FF2A72-421B-FE52-E234-D05FEAE8C6A6}"/>
              </a:ext>
            </a:extLst>
          </p:cNvPr>
          <p:cNvSpPr/>
          <p:nvPr/>
        </p:nvSpPr>
        <p:spPr>
          <a:xfrm>
            <a:off x="10244763" y="2348984"/>
            <a:ext cx="254867" cy="2038698"/>
          </a:xfrm>
          <a:prstGeom prst="downArrow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EC655C-4693-134D-0688-DF9A21BB915C}"/>
              </a:ext>
            </a:extLst>
          </p:cNvPr>
          <p:cNvSpPr txBox="1"/>
          <p:nvPr/>
        </p:nvSpPr>
        <p:spPr>
          <a:xfrm rot="5400000">
            <a:off x="9571617" y="3141221"/>
            <a:ext cx="1953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Abstraction level</a:t>
            </a:r>
          </a:p>
        </p:txBody>
      </p:sp>
      <p:pic>
        <p:nvPicPr>
          <p:cNvPr id="53" name="Picture 52" descr="A red and black logo&#10;&#10;Description automatically generated">
            <a:extLst>
              <a:ext uri="{FF2B5EF4-FFF2-40B4-BE49-F238E27FC236}">
                <a16:creationId xmlns:a16="http://schemas.microsoft.com/office/drawing/2014/main" id="{CD396162-64EB-151B-0D0D-846206CEC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428" y="2383637"/>
            <a:ext cx="767569" cy="76756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95B5D61-B37B-01B9-A2D0-B83B976006A2}"/>
              </a:ext>
            </a:extLst>
          </p:cNvPr>
          <p:cNvSpPr txBox="1"/>
          <p:nvPr/>
        </p:nvSpPr>
        <p:spPr>
          <a:xfrm>
            <a:off x="2080621" y="2962052"/>
            <a:ext cx="23148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Convoluted syntax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Rigid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Outdated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CE7DA6D-6D3B-7FF4-7D31-FD6C36195EB7}"/>
              </a:ext>
            </a:extLst>
          </p:cNvPr>
          <p:cNvSpPr txBox="1"/>
          <p:nvPr/>
        </p:nvSpPr>
        <p:spPr>
          <a:xfrm>
            <a:off x="6324857" y="4638172"/>
            <a:ext cx="3775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Low–level operations still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Static backend environment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6B9072-7C2A-60F4-2A35-65CC28C7F1F9}"/>
              </a:ext>
            </a:extLst>
          </p:cNvPr>
          <p:cNvSpPr txBox="1"/>
          <p:nvPr/>
        </p:nvSpPr>
        <p:spPr>
          <a:xfrm>
            <a:off x="7468932" y="1844427"/>
            <a:ext cx="14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Architecture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4F9B48-733B-01C1-320A-DC0572224629}"/>
              </a:ext>
            </a:extLst>
          </p:cNvPr>
          <p:cNvSpPr txBox="1"/>
          <p:nvPr/>
        </p:nvSpPr>
        <p:spPr>
          <a:xfrm>
            <a:off x="1889103" y="4664944"/>
            <a:ext cx="2739780" cy="408623"/>
          </a:xfrm>
          <a:prstGeom prst="roundRect">
            <a:avLst/>
          </a:prstGeom>
          <a:solidFill>
            <a:srgbClr val="F2F2F2"/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/a 5 7 add 8 </a:t>
            </a:r>
            <a:r>
              <a:rPr lang="en-US" dirty="0" err="1">
                <a:latin typeface="Consolas" panose="020B0609020204030204" pitchFamily="49" charset="0"/>
              </a:rPr>
              <a:t>mul</a:t>
            </a:r>
            <a:r>
              <a:rPr lang="en-US" dirty="0">
                <a:latin typeface="Consolas" panose="020B0609020204030204" pitchFamily="49" charset="0"/>
              </a:rPr>
              <a:t> def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CA0E1-86EC-74F8-59F3-8A40A915AB5B}"/>
              </a:ext>
            </a:extLst>
          </p:cNvPr>
          <p:cNvSpPr txBox="1"/>
          <p:nvPr/>
        </p:nvSpPr>
        <p:spPr>
          <a:xfrm>
            <a:off x="2425986" y="4289330"/>
            <a:ext cx="171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Basic Example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02BB2F5-AFE7-8E31-B917-6FBA380A70D4}"/>
              </a:ext>
            </a:extLst>
          </p:cNvPr>
          <p:cNvSpPr/>
          <p:nvPr/>
        </p:nvSpPr>
        <p:spPr>
          <a:xfrm>
            <a:off x="1742772" y="2140969"/>
            <a:ext cx="3002816" cy="1839678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54827C8-F8A0-F29C-F19F-A7BE5409029B}"/>
              </a:ext>
            </a:extLst>
          </p:cNvPr>
          <p:cNvSpPr/>
          <p:nvPr/>
        </p:nvSpPr>
        <p:spPr>
          <a:xfrm>
            <a:off x="5547803" y="1837464"/>
            <a:ext cx="5295014" cy="3654032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65AEC8-64A1-44C8-EF5E-D27164CD255C}"/>
              </a:ext>
            </a:extLst>
          </p:cNvPr>
          <p:cNvSpPr/>
          <p:nvPr/>
        </p:nvSpPr>
        <p:spPr>
          <a:xfrm>
            <a:off x="1780333" y="4278041"/>
            <a:ext cx="2973308" cy="913548"/>
          </a:xfrm>
          <a:prstGeom prst="roundRect">
            <a:avLst/>
          </a:prstGeom>
          <a:solidFill>
            <a:srgbClr val="595959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887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4D853-2D63-F08E-C9BF-DD6CA8F6E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A1422D34-976A-DB29-85E1-BB4E5DCE13F5}"/>
              </a:ext>
            </a:extLst>
          </p:cNvPr>
          <p:cNvSpPr/>
          <p:nvPr/>
        </p:nvSpPr>
        <p:spPr>
          <a:xfrm>
            <a:off x="6300793" y="4667578"/>
            <a:ext cx="3775457" cy="592861"/>
          </a:xfrm>
          <a:prstGeom prst="roundRect">
            <a:avLst/>
          </a:prstGeom>
          <a:solidFill>
            <a:schemeClr val="accent6">
              <a:lumMod val="75000"/>
              <a:alpha val="25098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63707C8-5459-CB47-B742-C912DCBDE1F5}"/>
              </a:ext>
            </a:extLst>
          </p:cNvPr>
          <p:cNvSpPr/>
          <p:nvPr/>
        </p:nvSpPr>
        <p:spPr>
          <a:xfrm>
            <a:off x="2080621" y="3035188"/>
            <a:ext cx="2314801" cy="796723"/>
          </a:xfrm>
          <a:prstGeom prst="roundRect">
            <a:avLst/>
          </a:prstGeom>
          <a:solidFill>
            <a:schemeClr val="accent6">
              <a:lumMod val="75000"/>
              <a:alpha val="25098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60018-CCDD-34B1-36A1-7FC49F7551D3}"/>
              </a:ext>
            </a:extLst>
          </p:cNvPr>
          <p:cNvSpPr txBox="1"/>
          <p:nvPr/>
        </p:nvSpPr>
        <p:spPr>
          <a:xfrm>
            <a:off x="5293536" y="0"/>
            <a:ext cx="1604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KHEPRI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C22C0F-7FA5-514C-1C2E-C6EAAED4A9BA}"/>
              </a:ext>
            </a:extLst>
          </p:cNvPr>
          <p:cNvSpPr txBox="1"/>
          <p:nvPr/>
        </p:nvSpPr>
        <p:spPr>
          <a:xfrm>
            <a:off x="1911386" y="2154881"/>
            <a:ext cx="2743064" cy="40862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Programming Language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58091ED-998D-9EEA-B8C8-B7919EFAD82F}"/>
              </a:ext>
            </a:extLst>
          </p:cNvPr>
          <p:cNvSpPr txBox="1"/>
          <p:nvPr/>
        </p:nvSpPr>
        <p:spPr>
          <a:xfrm>
            <a:off x="2080621" y="2962052"/>
            <a:ext cx="1953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Friendly syntax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Flexible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vogue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A72C4B3-5DB8-B1E3-06BE-7F4CA3A94E3D}"/>
              </a:ext>
            </a:extLst>
          </p:cNvPr>
          <p:cNvSpPr txBox="1"/>
          <p:nvPr/>
        </p:nvSpPr>
        <p:spPr>
          <a:xfrm>
            <a:off x="6324857" y="4638172"/>
            <a:ext cx="308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Higher-level of abstraction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Versatility &amp; Portability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BE881-5E6A-E536-68AE-6B047CD700F5}"/>
              </a:ext>
            </a:extLst>
          </p:cNvPr>
          <p:cNvSpPr txBox="1"/>
          <p:nvPr/>
        </p:nvSpPr>
        <p:spPr>
          <a:xfrm>
            <a:off x="1889103" y="4664944"/>
            <a:ext cx="2739780" cy="408623"/>
          </a:xfrm>
          <a:prstGeom prst="roundRect">
            <a:avLst/>
          </a:prstGeom>
          <a:solidFill>
            <a:srgbClr val="F2F2F2"/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</a:rPr>
              <a:t>a = (5 + 7) * 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A42F6D-340F-13BD-CDDE-2D2C81FD87DF}"/>
              </a:ext>
            </a:extLst>
          </p:cNvPr>
          <p:cNvSpPr txBox="1"/>
          <p:nvPr/>
        </p:nvSpPr>
        <p:spPr>
          <a:xfrm>
            <a:off x="2425986" y="4289330"/>
            <a:ext cx="171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Basic Example</a:t>
            </a:r>
          </a:p>
        </p:txBody>
      </p:sp>
      <p:pic>
        <p:nvPicPr>
          <p:cNvPr id="3" name="Picture 2" descr="A black text with colorful circles&#10;&#10;Description automatically generated">
            <a:extLst>
              <a:ext uri="{FF2B5EF4-FFF2-40B4-BE49-F238E27FC236}">
                <a16:creationId xmlns:a16="http://schemas.microsoft.com/office/drawing/2014/main" id="{91687BB9-E87A-9782-326B-58024BEEC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66" y="2552215"/>
            <a:ext cx="551749" cy="37286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A4CBD4-B388-EA8A-4A0A-071CC480F1A5}"/>
              </a:ext>
            </a:extLst>
          </p:cNvPr>
          <p:cNvSpPr/>
          <p:nvPr/>
        </p:nvSpPr>
        <p:spPr>
          <a:xfrm>
            <a:off x="8611746" y="2622006"/>
            <a:ext cx="1522661" cy="1551748"/>
          </a:xfrm>
          <a:prstGeom prst="roundRect">
            <a:avLst/>
          </a:prstGeom>
          <a:solidFill>
            <a:srgbClr val="FFC000">
              <a:alpha val="10196"/>
            </a:srgbClr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B650A78-A9DB-6131-AC05-D9A8B6157D70}"/>
              </a:ext>
            </a:extLst>
          </p:cNvPr>
          <p:cNvSpPr/>
          <p:nvPr/>
        </p:nvSpPr>
        <p:spPr>
          <a:xfrm>
            <a:off x="6217780" y="2617926"/>
            <a:ext cx="1522661" cy="1551748"/>
          </a:xfrm>
          <a:prstGeom prst="roundRect">
            <a:avLst/>
          </a:prstGeom>
          <a:solidFill>
            <a:srgbClr val="83CBEB">
              <a:alpha val="10196"/>
            </a:srgbClr>
          </a:solidFill>
          <a:ln w="1905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D0310A7-FE28-A550-C26C-5E600BD1DFFE}"/>
              </a:ext>
            </a:extLst>
          </p:cNvPr>
          <p:cNvSpPr/>
          <p:nvPr/>
        </p:nvSpPr>
        <p:spPr>
          <a:xfrm>
            <a:off x="7815146" y="3298561"/>
            <a:ext cx="721895" cy="285176"/>
          </a:xfrm>
          <a:prstGeom prst="rightArrow">
            <a:avLst/>
          </a:prstGeom>
          <a:solidFill>
            <a:schemeClr val="tx1">
              <a:lumMod val="65000"/>
              <a:lumOff val="35000"/>
              <a:alpha val="10196"/>
            </a:scheme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0BEAF3-0A59-DA37-B548-A880274AA5EF}"/>
              </a:ext>
            </a:extLst>
          </p:cNvPr>
          <p:cNvSpPr txBox="1"/>
          <p:nvPr/>
        </p:nvSpPr>
        <p:spPr>
          <a:xfrm>
            <a:off x="6217782" y="2622262"/>
            <a:ext cx="1522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Frontend </a:t>
            </a:r>
            <a:br>
              <a:rPr lang="en-US" b="1" dirty="0"/>
            </a:br>
            <a:r>
              <a:rPr lang="en-US" b="1" dirty="0"/>
              <a:t>Environment</a:t>
            </a:r>
          </a:p>
        </p:txBody>
      </p:sp>
      <p:pic>
        <p:nvPicPr>
          <p:cNvPr id="20" name="Picture 19" descr="A computer screen with a light bulb and gears&#10;&#10;Description automatically generated">
            <a:extLst>
              <a:ext uri="{FF2B5EF4-FFF2-40B4-BE49-F238E27FC236}">
                <a16:creationId xmlns:a16="http://schemas.microsoft.com/office/drawing/2014/main" id="{53E05DC6-2C10-35AA-576A-ED70789B2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225" y="3268849"/>
            <a:ext cx="805773" cy="822688"/>
          </a:xfrm>
          <a:prstGeom prst="rect">
            <a:avLst/>
          </a:prstGeom>
        </p:spPr>
      </p:pic>
      <p:pic>
        <p:nvPicPr>
          <p:cNvPr id="21" name="Picture 6" descr="Autocad Logo [Autodesk] - PNG Logo Vector Brand Downloads (SVG, EPS)">
            <a:extLst>
              <a:ext uri="{FF2B5EF4-FFF2-40B4-BE49-F238E27FC236}">
                <a16:creationId xmlns:a16="http://schemas.microsoft.com/office/drawing/2014/main" id="{426E1035-B32A-826F-1D23-351182853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283" y="3233577"/>
            <a:ext cx="490410" cy="36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autodesk-revit-small-social-400">
            <a:extLst>
              <a:ext uri="{FF2B5EF4-FFF2-40B4-BE49-F238E27FC236}">
                <a16:creationId xmlns:a16="http://schemas.microsoft.com/office/drawing/2014/main" id="{88DEA3A3-C331-5D11-0774-80D7B4CC7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178" y="3399833"/>
            <a:ext cx="367808" cy="36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white rhinoceros head on a black background&#10;&#10;Description automatically generated">
            <a:extLst>
              <a:ext uri="{FF2B5EF4-FFF2-40B4-BE49-F238E27FC236}">
                <a16:creationId xmlns:a16="http://schemas.microsoft.com/office/drawing/2014/main" id="{CBD67549-4499-4BCF-A695-DA9888AF33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264" y="3684691"/>
            <a:ext cx="490410" cy="490410"/>
          </a:xfrm>
          <a:prstGeom prst="rect">
            <a:avLst/>
          </a:prstGeom>
        </p:spPr>
      </p:pic>
      <p:pic>
        <p:nvPicPr>
          <p:cNvPr id="25" name="Picture 2" descr="ADA">
            <a:extLst>
              <a:ext uri="{FF2B5EF4-FFF2-40B4-BE49-F238E27FC236}">
                <a16:creationId xmlns:a16="http://schemas.microsoft.com/office/drawing/2014/main" id="{C313EEA0-C387-0086-CFD4-3E0290F22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371" y="2832672"/>
            <a:ext cx="669214" cy="51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B50C501-023D-3365-1F9B-A54CECACF6C9}"/>
              </a:ext>
            </a:extLst>
          </p:cNvPr>
          <p:cNvSpPr txBox="1"/>
          <p:nvPr/>
        </p:nvSpPr>
        <p:spPr>
          <a:xfrm>
            <a:off x="8611746" y="2608650"/>
            <a:ext cx="1522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Backend</a:t>
            </a:r>
            <a:br>
              <a:rPr lang="en-US" b="1" dirty="0"/>
            </a:br>
            <a:r>
              <a:rPr lang="en-US" b="1" dirty="0"/>
              <a:t>Environment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D074FE-0C3A-C3E7-71EF-4370277F2DD1}"/>
              </a:ext>
            </a:extLst>
          </p:cNvPr>
          <p:cNvSpPr txBox="1"/>
          <p:nvPr/>
        </p:nvSpPr>
        <p:spPr>
          <a:xfrm>
            <a:off x="7468932" y="1844427"/>
            <a:ext cx="14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Architecture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607220B0-509B-E32A-7B0A-CF3DBFE3D54F}"/>
              </a:ext>
            </a:extLst>
          </p:cNvPr>
          <p:cNvSpPr/>
          <p:nvPr/>
        </p:nvSpPr>
        <p:spPr>
          <a:xfrm>
            <a:off x="5547803" y="1837464"/>
            <a:ext cx="5295014" cy="3654032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24E5860-C036-F667-E2BA-335667BD33C8}"/>
              </a:ext>
            </a:extLst>
          </p:cNvPr>
          <p:cNvSpPr/>
          <p:nvPr/>
        </p:nvSpPr>
        <p:spPr>
          <a:xfrm>
            <a:off x="1742772" y="2140969"/>
            <a:ext cx="3002816" cy="1839678"/>
          </a:xfrm>
          <a:prstGeom prst="roundRect">
            <a:avLst/>
          </a:prstGeom>
          <a:solidFill>
            <a:srgbClr val="595959">
              <a:alpha val="10196"/>
            </a:srgbClr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F175BD-297E-DC37-DE34-CAB4C14D3798}"/>
              </a:ext>
            </a:extLst>
          </p:cNvPr>
          <p:cNvSpPr/>
          <p:nvPr/>
        </p:nvSpPr>
        <p:spPr>
          <a:xfrm>
            <a:off x="1780333" y="4278041"/>
            <a:ext cx="2973308" cy="913548"/>
          </a:xfrm>
          <a:prstGeom prst="roundRect">
            <a:avLst/>
          </a:prstGeom>
          <a:solidFill>
            <a:srgbClr val="595959">
              <a:alpha val="1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208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7146</TotalTime>
  <Words>861</Words>
  <Application>Microsoft Office PowerPoint</Application>
  <PresentationFormat>Widescreen</PresentationFormat>
  <Paragraphs>282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Consolas</vt:lpstr>
      <vt:lpstr>Segoe UI</vt:lpstr>
      <vt:lpstr>Times New Roman</vt:lpstr>
      <vt:lpstr>Wingdings</vt:lpstr>
      <vt:lpstr>Office Theme</vt:lpstr>
      <vt:lpstr>Procedural Modeling of Architectonic Shapes:  An Approach Focused on Structural and Ornamental Variations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Lourenço Mourão</dc:creator>
  <cp:lastModifiedBy>Lourenço Mourão</cp:lastModifiedBy>
  <cp:revision>9</cp:revision>
  <dcterms:created xsi:type="dcterms:W3CDTF">2024-10-21T00:01:20Z</dcterms:created>
  <dcterms:modified xsi:type="dcterms:W3CDTF">2024-11-11T16:04:29Z</dcterms:modified>
</cp:coreProperties>
</file>