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0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87"/>
  </p:notesMasterIdLst>
  <p:sldIdLst>
    <p:sldId id="310" r:id="rId2"/>
    <p:sldId id="288" r:id="rId3"/>
    <p:sldId id="297" r:id="rId4"/>
    <p:sldId id="345" r:id="rId5"/>
    <p:sldId id="389" r:id="rId6"/>
    <p:sldId id="391" r:id="rId7"/>
    <p:sldId id="408" r:id="rId8"/>
    <p:sldId id="300" r:id="rId9"/>
    <p:sldId id="343" r:id="rId10"/>
    <p:sldId id="301" r:id="rId11"/>
    <p:sldId id="302" r:id="rId12"/>
    <p:sldId id="303" r:id="rId13"/>
    <p:sldId id="318" r:id="rId14"/>
    <p:sldId id="323" r:id="rId15"/>
    <p:sldId id="410" r:id="rId16"/>
    <p:sldId id="411" r:id="rId17"/>
    <p:sldId id="412" r:id="rId18"/>
    <p:sldId id="409" r:id="rId19"/>
    <p:sldId id="334" r:id="rId20"/>
    <p:sldId id="337" r:id="rId21"/>
    <p:sldId id="340" r:id="rId22"/>
    <p:sldId id="338" r:id="rId23"/>
    <p:sldId id="413" r:id="rId24"/>
    <p:sldId id="414" r:id="rId25"/>
    <p:sldId id="316" r:id="rId26"/>
    <p:sldId id="317" r:id="rId27"/>
    <p:sldId id="372" r:id="rId28"/>
    <p:sldId id="415" r:id="rId29"/>
    <p:sldId id="416" r:id="rId30"/>
    <p:sldId id="417" r:id="rId31"/>
    <p:sldId id="418" r:id="rId32"/>
    <p:sldId id="304" r:id="rId33"/>
    <p:sldId id="320" r:id="rId34"/>
    <p:sldId id="349" r:id="rId35"/>
    <p:sldId id="350" r:id="rId36"/>
    <p:sldId id="351" r:id="rId37"/>
    <p:sldId id="348" r:id="rId38"/>
    <p:sldId id="437" r:id="rId39"/>
    <p:sldId id="422" r:id="rId40"/>
    <p:sldId id="305" r:id="rId41"/>
    <p:sldId id="438" r:id="rId42"/>
    <p:sldId id="361" r:id="rId43"/>
    <p:sldId id="365" r:id="rId44"/>
    <p:sldId id="364" r:id="rId45"/>
    <p:sldId id="368" r:id="rId46"/>
    <p:sldId id="440" r:id="rId47"/>
    <p:sldId id="439" r:id="rId48"/>
    <p:sldId id="369" r:id="rId49"/>
    <p:sldId id="370" r:id="rId50"/>
    <p:sldId id="423" r:id="rId51"/>
    <p:sldId id="424" r:id="rId52"/>
    <p:sldId id="371" r:id="rId53"/>
    <p:sldId id="441" r:id="rId54"/>
    <p:sldId id="329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06" r:id="rId63"/>
    <p:sldId id="383" r:id="rId64"/>
    <p:sldId id="353" r:id="rId65"/>
    <p:sldId id="307" r:id="rId66"/>
    <p:sldId id="442" r:id="rId67"/>
    <p:sldId id="328" r:id="rId68"/>
    <p:sldId id="398" r:id="rId69"/>
    <p:sldId id="399" r:id="rId70"/>
    <p:sldId id="400" r:id="rId71"/>
    <p:sldId id="401" r:id="rId72"/>
    <p:sldId id="308" r:id="rId73"/>
    <p:sldId id="309" r:id="rId74"/>
    <p:sldId id="402" r:id="rId75"/>
    <p:sldId id="403" r:id="rId76"/>
    <p:sldId id="404" r:id="rId77"/>
    <p:sldId id="431" r:id="rId78"/>
    <p:sldId id="405" r:id="rId79"/>
    <p:sldId id="326" r:id="rId80"/>
    <p:sldId id="406" r:id="rId81"/>
    <p:sldId id="432" r:id="rId82"/>
    <p:sldId id="360" r:id="rId83"/>
    <p:sldId id="311" r:id="rId84"/>
    <p:sldId id="312" r:id="rId85"/>
    <p:sldId id="407" r:id="rId86"/>
  </p:sldIdLst>
  <p:sldSz cx="12192000" cy="6858000"/>
  <p:notesSz cx="6858000" cy="9144000"/>
  <p:embeddedFontLst>
    <p:embeddedFont>
      <p:font typeface="Arial Narrow" panose="020B0606020202030204" pitchFamily="34" charset="0"/>
      <p:regular r:id="rId88"/>
      <p:bold r:id="rId89"/>
      <p:italic r:id="rId90"/>
      <p:boldItalic r:id="rId91"/>
    </p:embeddedFont>
    <p:embeddedFont>
      <p:font typeface="Arial Nova Cond" panose="020B0506020202020204" pitchFamily="34" charset="0"/>
      <p:regular r:id="rId92"/>
      <p:bold r:id="rId93"/>
      <p:italic r:id="rId94"/>
      <p:boldItalic r:id="rId95"/>
    </p:embeddedFont>
    <p:embeddedFont>
      <p:font typeface="Arial Nova Cond Light" panose="020B0306020202020204" pitchFamily="34" charset="0"/>
      <p:regular r:id="rId96"/>
      <p:italic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Calibri Light" panose="020F0302020204030204" pitchFamily="34" charset="0"/>
      <p:regular r:id="rId102"/>
      <p:italic r:id="rId103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2C9"/>
    <a:srgbClr val="94A3AE"/>
    <a:srgbClr val="A5B2BB"/>
    <a:srgbClr val="DBE0E4"/>
    <a:srgbClr val="687B8A"/>
    <a:srgbClr val="6A6F77"/>
    <a:srgbClr val="D37070"/>
    <a:srgbClr val="8899A5"/>
    <a:srgbClr val="91ABC5"/>
    <a:srgbClr val="C5D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87437" autoAdjust="0"/>
  </p:normalViewPr>
  <p:slideViewPr>
    <p:cSldViewPr snapToGrid="0">
      <p:cViewPr varScale="1">
        <p:scale>
          <a:sx n="75" d="100"/>
          <a:sy n="75" d="100"/>
        </p:scale>
        <p:origin x="1056" y="4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102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3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6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0.fntdata"/><Relationship Id="rId10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03A2-569E-4970-B09C-136DA8026371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A3A60-264C-4FBE-B420-90C34273E02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552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7090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918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7541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7496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915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6042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8089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3848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5450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0731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73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3885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265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7366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7313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4883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0650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7041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4572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1507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2148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616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0612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3569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0984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7240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2819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5408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8929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3785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58112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85949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39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701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76517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02895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85327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4185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05206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30768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32463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09198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95935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5668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56758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74450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58093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03536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21310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95444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53077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09221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9324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42875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298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6928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73890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84317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1549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923273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05306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24812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20173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01935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00713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952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21844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54184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07483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07241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60476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85095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72497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83516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21103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57862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79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4672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60244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80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77451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81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40599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83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42484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84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581731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85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566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A3A60-264C-4FBE-B420-90C34273E027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86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959AA-DE50-42B6-BC1D-0941E234A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5E4ED8-A384-4730-8E70-E5A07A0E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356D0A2-AB92-49E8-BA03-E4901CF9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5ADF70-D680-438B-B954-35EC64CA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A2AF034-30E2-4A77-958C-281EBB1A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837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99DDE-F289-4D0B-BC44-3A1E1D24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85B5BAE-8636-494B-A0A8-0DF6020BF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5E86E37-6EED-48FE-A7C2-6740589B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B085FA1-617B-402E-A92F-50E1582FA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73EE87A-087B-4A81-A95B-FE55A9E4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991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4CE607-37B3-4667-B7F1-949906CA7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B596248-1F97-496E-944C-9B8CFAAB5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9AC7EAF-422A-4D93-96F5-D339DE61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C8A17C5-30F4-411C-9803-8739952D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64C033-D5C8-474E-B86F-ACAA72C5E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363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AFCED-7C61-4BD2-9E21-75F230F8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7543BE2-8B35-4477-B0DA-11D49DEC7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F80F9C8-E9A6-4501-8A87-99B6FC30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65D66C1-61BA-4FE6-9001-3948D2895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3B2951E-4EEF-4AE7-9629-23F6CA1F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043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1CB15-868A-4901-92B4-8BCF72ACB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CAD5D6B-C020-4357-9AAD-1897F74EB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5BF9B59-CA15-4716-83B8-684BCC87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F0EE5A3-5897-402F-A462-3CED1D7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FF8FD92-F699-461B-8E60-0750DCF5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821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AEA51-BB03-495D-A00A-D894C03DD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3F597BC-79F2-4BCD-B830-A7616FAC5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B626C86-094D-42E5-ABC0-515FCFC75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10D5E1A-136F-4F26-8882-94ACE398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3C3D009-FD53-4143-858C-5C1AD325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DC023CE-2320-4F02-A980-112325D0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644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2C95D-3228-4436-930B-C4114B38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E130EF8-F27F-43F5-9CC0-6EF7FBEB8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C7795E1-E71E-4FF4-A2EA-1C08D91A5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444D6AA-F088-4335-BD89-5DE849E1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D0646FD-79B3-4F54-81CC-BEBAFD39D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4E1FE4E-E552-4086-87F4-75DA00BD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4713A9F-E8E5-4EA9-B8D4-91084F37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57FCEAA6-0CF3-4D20-822A-2D795BF52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244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47221-0E72-4697-9940-6F15F85E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E1604BB-71D8-4408-9A8A-AEA27D95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1745E7B-60A4-448A-A566-41AEE061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4032416-6B83-42E9-992C-882D1C7E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850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7FB34ED-E00B-416B-AA52-E12A85F1E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590BB55-8369-40A8-B47C-65E76088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024128A-6E56-4014-A4E5-912ABCF7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297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2B064-05C7-468F-99B8-C651D90A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DB57AE1-6D97-4FDC-84D7-ADC462644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88A2659-B91C-4748-8BE1-77C69AD45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46DE6BB-069F-44AB-81E8-7BCEC189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553319C-3467-41F1-A0A3-1301B717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4A26307-4FE0-47D1-BC59-42977576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4143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B331D-6721-4542-8A08-0EB65957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2B1A169-E289-48D2-BE10-7E1148948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350B12E-9E89-4E8A-88F6-BDD0B738E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7E8E9B4-375F-45D0-91BB-72727C6B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6D7AD19-E71F-4B05-ACD2-702EEE4DB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2614DD7-C7CA-4F1A-88D0-4D70D781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35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88DAE94-770C-48D1-BBFC-0F761503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C79C643-620F-4EB2-9326-D20F81A30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FB22C4-60FF-4DCC-BDA9-DB6895345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88C7-D545-42C5-9D7D-E507F4B9F930}" type="datetimeFigureOut">
              <a:rPr lang="pt-PT" smtClean="0"/>
              <a:t>07/07/2019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602A92E-C820-443F-841D-B3E1EF606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EB31C57-8B86-46E5-964A-8ACAD1BF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8A74-0033-4D2B-975A-7DD0D9328DE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141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0.jp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microsoft.com/office/2007/relationships/hdphoto" Target="../media/hdphoto9.wdp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42.png"/><Relationship Id="rId10" Type="http://schemas.microsoft.com/office/2007/relationships/hdphoto" Target="../media/hdphoto10.wdp"/><Relationship Id="rId19" Type="http://schemas.openxmlformats.org/officeDocument/2006/relationships/image" Target="../media/image45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4.wdp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microsoft.com/office/2007/relationships/hdphoto" Target="../media/hdphoto13.wdp"/><Relationship Id="rId10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microsoft.com/office/2007/relationships/hdphoto" Target="../media/hdphoto12.wdp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microsoft.com/office/2007/relationships/hdphoto" Target="../media/hdphoto12.wdp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microsoft.com/office/2007/relationships/hdphoto" Target="../media/hdphoto15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2.png"/><Relationship Id="rId5" Type="http://schemas.microsoft.com/office/2007/relationships/hdphoto" Target="../media/hdphoto12.wdp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jp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66.png"/><Relationship Id="rId4" Type="http://schemas.microsoft.com/office/2007/relationships/hdphoto" Target="../media/hdphoto1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66.png"/><Relationship Id="rId4" Type="http://schemas.microsoft.com/office/2007/relationships/hdphoto" Target="../media/hdphoto1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microsoft.com/office/2007/relationships/hdphoto" Target="../media/hdphoto18.wdp"/><Relationship Id="rId12" Type="http://schemas.openxmlformats.org/officeDocument/2006/relationships/image" Target="../media/image53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microsoft.com/office/2007/relationships/hdphoto" Target="../media/hdphoto15.wdp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microsoft.com/office/2007/relationships/hdphoto" Target="../media/hdphoto18.wdp"/><Relationship Id="rId12" Type="http://schemas.openxmlformats.org/officeDocument/2006/relationships/image" Target="../media/image53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microsoft.com/office/2007/relationships/hdphoto" Target="../media/hdphoto15.wdp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microsoft.com/office/2007/relationships/hdphoto" Target="../media/hdphoto22.wdp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E231C26-7EE3-4BE7-B5B5-713609C12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645" t="5716" b="25188"/>
          <a:stretch/>
        </p:blipFill>
        <p:spPr>
          <a:xfrm>
            <a:off x="1828798" y="835268"/>
            <a:ext cx="10363200" cy="5181289"/>
          </a:xfrm>
          <a:prstGeom prst="rect">
            <a:avLst/>
          </a:prstGeom>
          <a:effectLst>
            <a:innerShdw blurRad="317500" dist="190500" dir="2700000">
              <a:prstClr val="black">
                <a:alpha val="20000"/>
              </a:prstClr>
            </a:inn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D08DB46-6D8E-4571-8FB4-AE1113DEFA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duotone>
              <a:prstClr val="black"/>
              <a:srgbClr val="8899A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2766" y="1829308"/>
            <a:ext cx="4784068" cy="397180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90A09AD-F42B-4547-98D5-1E518108950B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26FBD67-4D13-4105-B9C8-8D0E082F0577}"/>
              </a:ext>
            </a:extLst>
          </p:cNvPr>
          <p:cNvSpPr/>
          <p:nvPr/>
        </p:nvSpPr>
        <p:spPr>
          <a:xfrm>
            <a:off x="1749670" y="5981389"/>
            <a:ext cx="10442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PTW Architects, Beijing National Aquatics Center/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Watercube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 (2007), Beijing, China</a:t>
            </a:r>
            <a:r>
              <a:rPr lang="pt-PT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 [1]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BE62EA-1EBA-49D5-9E26-1BA6C7919C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prstClr val="black"/>
              <a:srgbClr val="8899A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8"/>
          <a:stretch/>
        </p:blipFill>
        <p:spPr>
          <a:xfrm>
            <a:off x="6807201" y="1402579"/>
            <a:ext cx="5384800" cy="358281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E213053-B5A5-48AB-BF92-54D6E20110AF}"/>
              </a:ext>
            </a:extLst>
          </p:cNvPr>
          <p:cNvSpPr txBox="1"/>
          <p:nvPr/>
        </p:nvSpPr>
        <p:spPr>
          <a:xfrm>
            <a:off x="751761" y="1645909"/>
            <a:ext cx="2988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THE EXPRESSIVE POWER OF PROGRAMMING LANGUAGES IN ARCHITECTURE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EC2DA54-A86E-4991-8B3E-61C2EAEA1E81}"/>
              </a:ext>
            </a:extLst>
          </p:cNvPr>
          <p:cNvSpPr txBox="1"/>
          <p:nvPr/>
        </p:nvSpPr>
        <p:spPr>
          <a:xfrm>
            <a:off x="751761" y="2661572"/>
            <a:ext cx="3397032" cy="274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Maria João Sammer</a:t>
            </a:r>
          </a:p>
          <a:p>
            <a:endParaRPr lang="pt-PT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endParaRPr lang="pt-PT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endParaRPr lang="pt-PT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Supervisor</a:t>
            </a:r>
          </a:p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     Prof. Dr. António Menezes Leitão</a:t>
            </a:r>
          </a:p>
          <a:p>
            <a:pPr>
              <a:spcAft>
                <a:spcPts val="400"/>
              </a:spcAft>
            </a:pPr>
            <a:r>
              <a:rPr lang="pt-PT" sz="1600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Co-supervisor</a:t>
            </a:r>
            <a:endParaRPr lang="pt-PT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pt-PT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     Prof. Dr. Miguel Amado</a:t>
            </a:r>
          </a:p>
          <a:p>
            <a:pPr>
              <a:spcAft>
                <a:spcPts val="400"/>
              </a:spcAft>
            </a:pPr>
            <a:endParaRPr lang="pt-PT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pt-PT" sz="12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18</a:t>
            </a:r>
            <a:r>
              <a:rPr lang="pt-PT" sz="1200" baseline="300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th</a:t>
            </a:r>
            <a:r>
              <a:rPr lang="pt-PT" sz="12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  <a:r>
              <a:rPr lang="pt-PT" sz="1200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June</a:t>
            </a:r>
            <a:r>
              <a:rPr lang="pt-PT" sz="12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82234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4AA287F-CFD8-4AFD-B30D-7B2C56C012C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4DD0336-0E88-434B-B2B2-28C3851CC804}"/>
              </a:ext>
            </a:extLst>
          </p:cNvPr>
          <p:cNvSpPr txBox="1"/>
          <p:nvPr/>
        </p:nvSpPr>
        <p:spPr>
          <a:xfrm>
            <a:off x="9299813" y="2777860"/>
            <a:ext cx="220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rgbClr val="6A6F77"/>
                </a:solidFill>
                <a:latin typeface="Arial Nova Cond" panose="020B0506020202020204" pitchFamily="34" charset="0"/>
              </a:rPr>
              <a:t>GEOMETRY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292DDA3-5A21-4AC6-A39B-F62FC38CB8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35" y="2508830"/>
            <a:ext cx="979999" cy="97999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A1261FB8-AE08-437C-8ABF-79A0EBAD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37" y="2293313"/>
            <a:ext cx="2548822" cy="2548822"/>
          </a:xfrm>
          <a:prstGeom prst="rect">
            <a:avLst/>
          </a:prstGeom>
        </p:spPr>
      </p:pic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9EFB1CA-CA3D-41FB-8FC2-76305A9E2346}"/>
              </a:ext>
            </a:extLst>
          </p:cNvPr>
          <p:cNvSpPr/>
          <p:nvPr/>
        </p:nvSpPr>
        <p:spPr>
          <a:xfrm>
            <a:off x="8580808" y="2954076"/>
            <a:ext cx="635877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0030B1A8-1DB7-44AF-804C-49C9F401F086}"/>
              </a:ext>
            </a:extLst>
          </p:cNvPr>
          <p:cNvSpPr/>
          <p:nvPr/>
        </p:nvSpPr>
        <p:spPr>
          <a:xfrm>
            <a:off x="5534567" y="2946889"/>
            <a:ext cx="628115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54020512-8DC0-462D-B4A5-672981063A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87" y="2293313"/>
            <a:ext cx="2548822" cy="2548822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C1084E56-1BCE-48AB-BECA-8B8BDA60707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33" y="2474833"/>
            <a:ext cx="1340815" cy="1340815"/>
          </a:xfrm>
          <a:prstGeom prst="rect">
            <a:avLst/>
          </a:prstGeom>
        </p:spPr>
      </p:pic>
      <p:sp>
        <p:nvSpPr>
          <p:cNvPr id="51" name="Retângulo 50">
            <a:extLst>
              <a:ext uri="{FF2B5EF4-FFF2-40B4-BE49-F238E27FC236}">
                <a16:creationId xmlns:a16="http://schemas.microsoft.com/office/drawing/2014/main" id="{6F94062C-B450-4FCE-8044-086E122F2D9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38D9CF3-4E83-4D60-AC6F-AE4C02F92487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A667DB4-502A-4C2E-A798-0A93A5B6C01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2E95D5F-5CAE-4010-8208-E0382DFD1CB5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336D6E2-A17B-4B92-912A-D4049948D0FF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DB630F2-7BBD-4008-8CC0-648717FAEBDE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BB2673B-3D64-43AB-A9AC-E5D3D7679A6F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431770F-5712-4F0E-A236-DFA80F957335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ALGORITHMIC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DESIGN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718958B4-8A51-41F7-8FF0-80899FF5CB1B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7F71335-2737-4DD2-9EE2-BC55DA4A7C8D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FEDB79D5-7D33-47F7-A1C5-D72E7E9AAEF0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31079900-EB10-48BD-91E7-0C52FBA4CADF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6EAFBDF-8B6B-4ECA-8EC3-1D879E6C12B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9BD9D5D-1B16-4F07-826F-4328F6ADAEDA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B1EB0E5-8F19-44CA-9544-B6F7A34BF163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70C4CC8-8E36-44BD-83C3-ACC05D8B0157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6  </a:t>
            </a:r>
          </a:p>
        </p:txBody>
      </p:sp>
    </p:spTree>
    <p:extLst>
      <p:ext uri="{BB962C8B-B14F-4D97-AF65-F5344CB8AC3E}">
        <p14:creationId xmlns:p14="http://schemas.microsoft.com/office/powerpoint/2010/main" val="32321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B918462-8ECE-4A52-9620-5AB65C63D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3601" b="34962"/>
          <a:stretch/>
        </p:blipFill>
        <p:spPr>
          <a:xfrm>
            <a:off x="1828798" y="835267"/>
            <a:ext cx="10359039" cy="5181287"/>
          </a:xfrm>
          <a:prstGeom prst="rect">
            <a:avLst/>
          </a:prstGeom>
          <a:effectLst>
            <a:innerShdw blurRad="317500" dist="190500" dir="2700000">
              <a:prstClr val="black">
                <a:alpha val="20000"/>
              </a:prstClr>
            </a:innerShdw>
          </a:effec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D308F5F-76F4-4525-AB62-82912EE70F8D}"/>
              </a:ext>
            </a:extLst>
          </p:cNvPr>
          <p:cNvSpPr/>
          <p:nvPr/>
        </p:nvSpPr>
        <p:spPr>
          <a:xfrm>
            <a:off x="1749670" y="5981388"/>
            <a:ext cx="104423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Fernando Romero Enterprise, Museum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Soumaya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 (2010), Mexico City, Mexico [4]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9DB308-8BDC-4071-A65F-7A150D445F9D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0904C1-9F69-4621-9445-AE736D00E698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FB035E5-C0FD-4EE4-8A1F-2D8E9B36AB4A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66ACB0-72C1-4D5B-88AE-CFF822516FB5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9A4D70-F33C-41EE-B6A9-0BE33EE14CA9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5F2CC9C-CF14-4913-ABE6-653DC30BE4E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D17F243-CDEF-4B54-B9DB-FC8371B8374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016BC0A-090D-49FC-939A-227984E19E6D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2F385E8-CE65-4706-A6CA-F9A83F92CC83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1AD48B5-278B-4AA0-B7F7-AF651B278B1B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E4CE43D-3B09-4EE5-816E-3FC617A38E89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28BEDFC-2FC4-48C2-83A2-AA1E28A4F1CA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5F6C190-AE9E-41C9-97B9-4070915CB56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E8B2670-6621-4632-B6CC-723D3FA1B93A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183107E-8444-492B-9055-FFBA5CF0063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6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696AA3AA-263E-4D1C-B174-F939105F3199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9" name="GRASSHOPPER_faster">
            <a:hlinkClick r:id="" action="ppaction://media"/>
            <a:extLst>
              <a:ext uri="{FF2B5EF4-FFF2-40B4-BE49-F238E27FC236}">
                <a16:creationId xmlns:a16="http://schemas.microsoft.com/office/drawing/2014/main" id="{F31467CB-FF6E-45A6-823B-EA5A1609AB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4090" y="1498254"/>
            <a:ext cx="3801600" cy="3801600"/>
          </a:xfrm>
          <a:prstGeom prst="ellipse">
            <a:avLst/>
          </a:prstGeom>
          <a:effectLst>
            <a:innerShdw blurRad="317500" dist="190500" dir="2700000">
              <a:prstClr val="black">
                <a:alpha val="20000"/>
              </a:prstClr>
            </a:innerShdw>
          </a:effectLst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3E7003F8-CC49-4D19-9798-9517A2C6FF7B}"/>
              </a:ext>
            </a:extLst>
          </p:cNvPr>
          <p:cNvSpPr txBox="1"/>
          <p:nvPr/>
        </p:nvSpPr>
        <p:spPr>
          <a:xfrm>
            <a:off x="3360393" y="4804736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rgbClr val="E2E5E7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92838E2-8E90-4723-BD18-15CB9D2B7EB5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22723FD-BFB4-45A8-8D91-A575201B4075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6DCCD50-BB60-45F4-9FF7-D69E1E8310F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D2CDAC4-1F2E-4628-AE87-38E6D79D0736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3894856-B6A4-4049-999E-83A0473ED417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5E1B873-39BD-432B-8FA2-D5C4608BA0C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45E2A7E-2303-4E7D-9073-915B589464F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3135007-B5B8-4384-AE6B-1006AA695642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59BE091-9086-44E6-993B-183FBA0E8E31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6984B06-F8DA-463E-9021-D77D1416F99D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3D4D64E9-69F0-4104-8C31-0A667869B34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0BD2013-8E76-45A4-9020-87CCB502B5A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C5B65BF-631B-4D87-89BC-54DA2F81C630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FD6B4A7-E7F6-4934-94AA-DDA69ED1002F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1834D52-C06C-4EC1-AFE2-1B280D7B3C18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D846772F-9865-4E57-B1CE-6D1686C8E669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8  </a:t>
            </a:r>
          </a:p>
        </p:txBody>
      </p:sp>
    </p:spTree>
    <p:extLst>
      <p:ext uri="{BB962C8B-B14F-4D97-AF65-F5344CB8AC3E}">
        <p14:creationId xmlns:p14="http://schemas.microsoft.com/office/powerpoint/2010/main" val="888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4334647D-0BEA-4804-8965-2B85B4CE7940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8" name="GRASSHOPPER_faster">
            <a:hlinkClick r:id="" action="ppaction://media"/>
            <a:extLst>
              <a:ext uri="{FF2B5EF4-FFF2-40B4-BE49-F238E27FC236}">
                <a16:creationId xmlns:a16="http://schemas.microsoft.com/office/drawing/2014/main" id="{362F6550-8D3F-486D-8717-3B181DAB6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4090" y="1498254"/>
            <a:ext cx="3801600" cy="3801600"/>
          </a:xfrm>
          <a:prstGeom prst="ellipse">
            <a:avLst/>
          </a:prstGeom>
          <a:effectLst>
            <a:innerShdw blurRad="317500" dist="190500" dir="2700000">
              <a:prstClr val="black">
                <a:alpha val="20000"/>
              </a:prstClr>
            </a:innerShdw>
          </a:effectLst>
        </p:spPr>
      </p:pic>
      <p:pic>
        <p:nvPicPr>
          <p:cNvPr id="14" name="JULIA_faster">
            <a:hlinkClick r:id="" action="ppaction://media"/>
            <a:extLst>
              <a:ext uri="{FF2B5EF4-FFF2-40B4-BE49-F238E27FC236}">
                <a16:creationId xmlns:a16="http://schemas.microsoft.com/office/drawing/2014/main" id="{52EAA1E1-5352-4618-9EE8-A9C3586AE0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lum bright="20000"/>
          </a:blip>
          <a:stretch>
            <a:fillRect/>
          </a:stretch>
        </p:blipFill>
        <p:spPr>
          <a:xfrm>
            <a:off x="7993655" y="1498254"/>
            <a:ext cx="3801600" cy="3801600"/>
          </a:xfrm>
          <a:prstGeom prst="ellipse">
            <a:avLst/>
          </a:prstGeom>
          <a:effectLst>
            <a:innerShdw blurRad="317500" dist="190500" dir="2700000">
              <a:prstClr val="black">
                <a:alpha val="20000"/>
              </a:prstClr>
            </a:inn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2C3ED25-C083-487C-A469-CF362D2224E8}"/>
              </a:ext>
            </a:extLst>
          </p:cNvPr>
          <p:cNvSpPr txBox="1"/>
          <p:nvPr/>
        </p:nvSpPr>
        <p:spPr>
          <a:xfrm>
            <a:off x="3360393" y="4804736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rgbClr val="E2E5E7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F104849-C057-45E3-9F55-DBFECFC1EDF2}"/>
              </a:ext>
            </a:extLst>
          </p:cNvPr>
          <p:cNvSpPr txBox="1"/>
          <p:nvPr/>
        </p:nvSpPr>
        <p:spPr>
          <a:xfrm>
            <a:off x="10140370" y="4804736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rgbClr val="E2E5E7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00BD9E6C-EED7-4BFB-B4D6-8FA1A154D3E3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1E213543-1CF1-441B-9406-8EA526F52E8B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680E0816-FC5C-477A-9586-DC8C3C208C6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BB9FC87-CA2D-46CE-9159-E535DECBD2F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5C78492-F5EB-421A-97DF-42F1A1EE0EB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62F2810-E0BD-428E-99C1-8809B2FA4FFB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F7830B4F-8C8F-45FD-9305-3FDD6675D8D9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076352A4-6E8E-4B18-A7AD-B7DB240EE7B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7666E86-2554-41A4-9ABB-F03917238500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E597A03-A506-41F3-B163-701C64CB6D51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4624B7E9-4DB8-4EFD-A851-328823816402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E779F5C-CD85-4A98-81C9-F2022720947D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0447EF2-EF1F-41F5-8942-104ABFD688B7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E4C546B-8E19-4BCE-ABCB-903F9295265B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3C099EB-5802-4ABF-8FFF-E78F1A297EC3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7DBAAF5A-443A-439B-B1B9-1FDE4626408A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8  </a:t>
            </a:r>
          </a:p>
        </p:txBody>
      </p:sp>
    </p:spTree>
    <p:extLst>
      <p:ext uri="{BB962C8B-B14F-4D97-AF65-F5344CB8AC3E}">
        <p14:creationId xmlns:p14="http://schemas.microsoft.com/office/powerpoint/2010/main" val="20123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06A68E8-BC38-4FE6-84CF-91A917C3BA8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696831-CAF6-4C53-9277-297EF475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82" y="2642749"/>
            <a:ext cx="858795" cy="1079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041DC9-C9A1-493F-9F9E-6448157D3EF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1406754"/>
            <a:ext cx="1080000" cy="11606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7449FD7-C417-4DE2-92A6-3EBB87B7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041" y="1447099"/>
            <a:ext cx="1080000" cy="10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6C41D7-8C25-42CB-86BF-24E4A958749B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41" y="4029950"/>
            <a:ext cx="1080000" cy="7298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9672448-FE12-4EE8-84A1-5BE8F1F64A0D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079" y="3667331"/>
            <a:ext cx="1079999" cy="12754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5E469D3-0A67-4536-B653-12DA63C2E26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2651408"/>
            <a:ext cx="1080000" cy="108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44D4EB8-69BB-4205-AB7E-4EC61B56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9" y="2651408"/>
            <a:ext cx="1080000" cy="108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15E3B9C-256F-4066-953A-F783937B2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1447099"/>
            <a:ext cx="1080000" cy="108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918671B-7C43-43C1-BA41-D0E4967A8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824" y="2741408"/>
            <a:ext cx="783984" cy="899999"/>
          </a:xfrm>
          <a:prstGeom prst="roundRect">
            <a:avLst>
              <a:gd name="adj" fmla="val 5825"/>
            </a:avLst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D8A2434-89BD-4462-BBC3-07E784D20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79" y="1616403"/>
            <a:ext cx="1080000" cy="841514"/>
          </a:xfrm>
          <a:prstGeom prst="rect">
            <a:avLst/>
          </a:prstGeom>
        </p:spPr>
      </p:pic>
      <p:pic>
        <p:nvPicPr>
          <p:cNvPr id="47" name="Imagem 46" descr="Uma imagem com edifício&#10;&#10;Descrição gerada automaticamente">
            <a:extLst>
              <a:ext uri="{FF2B5EF4-FFF2-40B4-BE49-F238E27FC236}">
                <a16:creationId xmlns:a16="http://schemas.microsoft.com/office/drawing/2014/main" id="{80DBC441-280B-46E2-98A9-D114CB2B4F45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3854872"/>
            <a:ext cx="1080000" cy="1080000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BAADAA79-934B-4FC8-B804-82B2535ACE76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D1DFD1F-8D0A-4E78-A7A8-3E6517FABEBA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D7D81DC4-DD75-4AD0-A719-0A82A5F45BBC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3841201"/>
            <a:ext cx="1080000" cy="1107342"/>
          </a:xfrm>
          <a:prstGeom prst="rect">
            <a:avLst/>
          </a:prstGeom>
        </p:spPr>
      </p:pic>
      <p:sp>
        <p:nvSpPr>
          <p:cNvPr id="57" name="Retângulo 56">
            <a:extLst>
              <a:ext uri="{FF2B5EF4-FFF2-40B4-BE49-F238E27FC236}">
                <a16:creationId xmlns:a16="http://schemas.microsoft.com/office/drawing/2014/main" id="{C250C011-2272-4CFA-AE17-AB8EA736BD5F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DEA8DE9-85F9-4825-9B00-E2B167BF170E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970D6C7-B4C1-4481-B121-E3D2AE07029B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413C506E-DAA3-417F-85A1-1825B51AC196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BFBC380-B25D-4E35-BD09-9AED4438C1BA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4D7370A-C936-4A69-B000-795F545C86E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FCF2A3D-25A1-4CD0-B00C-A6EE6BE80A22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3970350F-ECFE-4502-ADD2-D588C82DE9B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C4429274-2F43-4B40-A2B4-625019B638F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C7001EEB-2749-4FCE-B88D-6204250FCE2A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A70AE3E8-C97F-436B-A054-8B1E91E90DE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2C90275E-A224-4CA9-B2CE-BBFF2F384813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8B7EB3F-95E5-4C26-941D-E7B01B9F6BD0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BA818E15-6EE1-4340-B364-F8422A7E163E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C619D1E8-190F-4F44-A3A7-CBEA1B6F2C2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0D908FF5-EE1F-4159-8929-5484B7D2B955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9  </a:t>
            </a:r>
          </a:p>
        </p:txBody>
      </p:sp>
    </p:spTree>
    <p:extLst>
      <p:ext uri="{BB962C8B-B14F-4D97-AF65-F5344CB8AC3E}">
        <p14:creationId xmlns:p14="http://schemas.microsoft.com/office/powerpoint/2010/main" val="204824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06A68E8-BC38-4FE6-84CF-91A917C3BA8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696831-CAF6-4C53-9277-297EF475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82" y="2642749"/>
            <a:ext cx="858795" cy="1079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041DC9-C9A1-493F-9F9E-6448157D3EF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1406754"/>
            <a:ext cx="1080000" cy="11606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7449FD7-C417-4DE2-92A6-3EBB87B7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041" y="1447099"/>
            <a:ext cx="1080000" cy="10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6C41D7-8C25-42CB-86BF-24E4A958749B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41" y="4029950"/>
            <a:ext cx="1080000" cy="7298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9672448-FE12-4EE8-84A1-5BE8F1F64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079" y="3667331"/>
            <a:ext cx="1079999" cy="12754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5E469D3-0A67-4536-B653-12DA63C2E26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2651408"/>
            <a:ext cx="1080000" cy="108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44D4EB8-69BB-4205-AB7E-4EC61B56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9" y="2651408"/>
            <a:ext cx="1080000" cy="108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15E3B9C-256F-4066-953A-F783937B2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1447099"/>
            <a:ext cx="1080000" cy="108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918671B-7C43-43C1-BA41-D0E4967A8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824" y="2741408"/>
            <a:ext cx="783984" cy="899999"/>
          </a:xfrm>
          <a:prstGeom prst="roundRect">
            <a:avLst>
              <a:gd name="adj" fmla="val 5825"/>
            </a:avLst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D8A2434-89BD-4462-BBC3-07E784D20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79" y="1616403"/>
            <a:ext cx="1080000" cy="841514"/>
          </a:xfrm>
          <a:prstGeom prst="rect">
            <a:avLst/>
          </a:prstGeom>
        </p:spPr>
      </p:pic>
      <p:pic>
        <p:nvPicPr>
          <p:cNvPr id="47" name="Imagem 46" descr="Uma imagem com edifício&#10;&#10;Descrição gerada automaticamente">
            <a:extLst>
              <a:ext uri="{FF2B5EF4-FFF2-40B4-BE49-F238E27FC236}">
                <a16:creationId xmlns:a16="http://schemas.microsoft.com/office/drawing/2014/main" id="{80DBC441-280B-46E2-98A9-D114CB2B4F45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3854872"/>
            <a:ext cx="1080000" cy="1080000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BAADAA79-934B-4FC8-B804-82B2535ACE76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D1DFD1F-8D0A-4E78-A7A8-3E6517FABEBA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D7D81DC4-DD75-4AD0-A719-0A82A5F45BBC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3841201"/>
            <a:ext cx="1080000" cy="1107342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320B190F-11ED-458A-A947-A654933B5FEB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AA8FCDD8-8E40-4391-93BA-D5D06018A9C6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E862001-FCAC-4AD3-BFD8-631B41D68C1D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50D4D56-8B23-46C5-9134-7EB90DE50734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D84EF48-953C-406F-B966-A563C35FF05F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B8223DF-928F-49BA-9A0B-9A93CF50BCAD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AC1E316-CC12-4B22-A07B-9ECE3B0ECE37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03C503F-13C5-4163-8E42-A6E0549DEDE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0C3E7BD-8093-4E25-A081-E00D13535742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1B8738F-DF68-4B0A-AA20-81A01242F658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4DE06FA6-2E98-404A-9F9C-2BF0F1D998B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C298583-0E6E-4B60-82A0-C0BE04CD9990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E3748AC-89BD-4785-8895-5664C6177542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4F06DA1-C04D-458E-B009-2C9AF7007B5A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FF67A66F-8EA4-430F-961F-50CC9E7714A4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BBD384A-8129-4E72-993F-B5CAD27BB01D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9  </a:t>
            </a:r>
          </a:p>
        </p:txBody>
      </p:sp>
    </p:spTree>
    <p:extLst>
      <p:ext uri="{BB962C8B-B14F-4D97-AF65-F5344CB8AC3E}">
        <p14:creationId xmlns:p14="http://schemas.microsoft.com/office/powerpoint/2010/main" val="30387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06A68E8-BC38-4FE6-84CF-91A917C3BA8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696831-CAF6-4C53-9277-297EF475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82" y="2642749"/>
            <a:ext cx="858795" cy="1079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041DC9-C9A1-493F-9F9E-6448157D3EF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1406754"/>
            <a:ext cx="1080000" cy="11606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7449FD7-C417-4DE2-92A6-3EBB87B7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041" y="1447099"/>
            <a:ext cx="1080000" cy="10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6C41D7-8C25-42CB-86BF-24E4A958749B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41" y="4029950"/>
            <a:ext cx="1080000" cy="7298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9672448-FE12-4EE8-84A1-5BE8F1F64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079" y="3667331"/>
            <a:ext cx="1079999" cy="12754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5E469D3-0A67-4536-B653-12DA63C2E26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2651408"/>
            <a:ext cx="1080000" cy="108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44D4EB8-69BB-4205-AB7E-4EC61B56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9" y="2651408"/>
            <a:ext cx="1080000" cy="108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15E3B9C-256F-4066-953A-F783937B2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1447099"/>
            <a:ext cx="1080000" cy="108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918671B-7C43-43C1-BA41-D0E4967A8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824" y="2741408"/>
            <a:ext cx="783984" cy="899999"/>
          </a:xfrm>
          <a:prstGeom prst="roundRect">
            <a:avLst>
              <a:gd name="adj" fmla="val 5825"/>
            </a:avLst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D8A2434-89BD-4462-BBC3-07E784D20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79" y="1616403"/>
            <a:ext cx="1080000" cy="841514"/>
          </a:xfrm>
          <a:prstGeom prst="rect">
            <a:avLst/>
          </a:prstGeom>
        </p:spPr>
      </p:pic>
      <p:pic>
        <p:nvPicPr>
          <p:cNvPr id="47" name="Imagem 46" descr="Uma imagem com edifício&#10;&#10;Descrição gerada automaticamente">
            <a:extLst>
              <a:ext uri="{FF2B5EF4-FFF2-40B4-BE49-F238E27FC236}">
                <a16:creationId xmlns:a16="http://schemas.microsoft.com/office/drawing/2014/main" id="{80DBC441-280B-46E2-98A9-D114CB2B4F45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3854872"/>
            <a:ext cx="1080000" cy="1080000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BAADAA79-934B-4FC8-B804-82B2535ACE76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D1DFD1F-8D0A-4E78-A7A8-3E6517FABEBA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D7D81DC4-DD75-4AD0-A719-0A82A5F45BBC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3841201"/>
            <a:ext cx="1080000" cy="1107342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7989C848-C673-4355-8CE4-ECAAD8164C9F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55AD268-DC3B-4B2A-A773-458EC46AD417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7B550655-B040-4B82-9A63-C65CF8217E00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0B28D4C-4B34-4C4B-8CD8-36E00E689D20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5DEC57E-AA8F-4887-8F1F-EE6642640457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B57F2FD-C7FF-4891-8C30-DA9F8FAE3AC9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4AFB60D-AF3E-4573-8676-DC215A4ABB5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D6004B6-A877-4DC2-8EB1-37A8AF214424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A29552F-BFCE-4527-80C0-2248BD3994BB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BED17F6-E0A6-40DA-A963-6453E8B2DB8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36F778C3-73A2-4D32-AEF6-858828F2286A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F2E447A1-87F8-45C8-B643-A6880EA8C65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2A804E5D-E7DB-4030-812C-0C29B77021DC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2B0D8038-F807-4745-9D0A-DC4463AAE298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014DD435-5545-49C9-B8CB-F385C266C588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946A984B-3238-4543-99E4-684E7DBD2C1C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9  </a:t>
            </a:r>
          </a:p>
        </p:txBody>
      </p:sp>
    </p:spTree>
    <p:extLst>
      <p:ext uri="{BB962C8B-B14F-4D97-AF65-F5344CB8AC3E}">
        <p14:creationId xmlns:p14="http://schemas.microsoft.com/office/powerpoint/2010/main" val="1423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06A68E8-BC38-4FE6-84CF-91A917C3BA8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696831-CAF6-4C53-9277-297EF475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82" y="2642749"/>
            <a:ext cx="858795" cy="1079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041DC9-C9A1-493F-9F9E-6448157D3EF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1406754"/>
            <a:ext cx="1080000" cy="11606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7449FD7-C417-4DE2-92A6-3EBB87B7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041" y="1447099"/>
            <a:ext cx="1080000" cy="10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6C41D7-8C25-42CB-86BF-24E4A958749B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41" y="4029950"/>
            <a:ext cx="1080000" cy="7298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9672448-FE12-4EE8-84A1-5BE8F1F64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079" y="3667331"/>
            <a:ext cx="1079999" cy="12754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5E469D3-0A67-4536-B653-12DA63C2E26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2651408"/>
            <a:ext cx="1080000" cy="108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44D4EB8-69BB-4205-AB7E-4EC61B56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9" y="2651408"/>
            <a:ext cx="1080000" cy="108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15E3B9C-256F-4066-953A-F783937B2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1447099"/>
            <a:ext cx="1080000" cy="108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918671B-7C43-43C1-BA41-D0E4967A8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824" y="2741408"/>
            <a:ext cx="783984" cy="899999"/>
          </a:xfrm>
          <a:prstGeom prst="roundRect">
            <a:avLst>
              <a:gd name="adj" fmla="val 5825"/>
            </a:avLst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D8A2434-89BD-4462-BBC3-07E784D20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79" y="1616403"/>
            <a:ext cx="1080000" cy="841514"/>
          </a:xfrm>
          <a:prstGeom prst="rect">
            <a:avLst/>
          </a:prstGeom>
        </p:spPr>
      </p:pic>
      <p:pic>
        <p:nvPicPr>
          <p:cNvPr id="47" name="Imagem 46" descr="Uma imagem com edifício&#10;&#10;Descrição gerada automaticamente">
            <a:extLst>
              <a:ext uri="{FF2B5EF4-FFF2-40B4-BE49-F238E27FC236}">
                <a16:creationId xmlns:a16="http://schemas.microsoft.com/office/drawing/2014/main" id="{80DBC441-280B-46E2-98A9-D114CB2B4F45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3854872"/>
            <a:ext cx="1080000" cy="1080000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BAADAA79-934B-4FC8-B804-82B2535ACE76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D1DFD1F-8D0A-4E78-A7A8-3E6517FABEBA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D7D81DC4-DD75-4AD0-A719-0A82A5F45BBC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3841201"/>
            <a:ext cx="1080000" cy="1107342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B707105B-B52F-4F94-97FC-73293144C53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103C7E8-DD27-426C-886A-BD1379D2E454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A6A05C6-B542-45D0-BE87-71BA269195A4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38F92D4-E910-4E48-881D-767DB85DDCC0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80E69AC-5988-4FE0-82E9-BBD5F362254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3D95689-1E7F-45D3-A42A-F11627A81C40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2FEB4ED-D3A4-4F7D-B376-64C4CB00EBF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FE1DD2CF-498F-4F77-B0EF-37D73DC3FD39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49E6DC3-CD5A-42B6-B160-AC1EAE654B33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4E0D0A88-B913-43BE-B761-FD2BC39B5BB4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6F8E88CC-0BF4-4979-AB9A-D82C22971DD4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BC039CEC-C29F-48B1-BBFA-EF98EA54DFC8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E81EA00-F6D0-49C1-A6F5-E4CC82768052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F30A80C0-9722-4DA1-B65D-3C21B4703E04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A5B8D8DF-AD9C-4209-8BE7-5981EFEF05E6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17DE4FFF-2282-411C-BD2C-2F0C5E78D653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9  </a:t>
            </a:r>
          </a:p>
        </p:txBody>
      </p:sp>
    </p:spTree>
    <p:extLst>
      <p:ext uri="{BB962C8B-B14F-4D97-AF65-F5344CB8AC3E}">
        <p14:creationId xmlns:p14="http://schemas.microsoft.com/office/powerpoint/2010/main" val="39280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06A68E8-BC38-4FE6-84CF-91A917C3BA8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696831-CAF6-4C53-9277-297EF475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682" y="2642749"/>
            <a:ext cx="858795" cy="1079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041DC9-C9A1-493F-9F9E-6448157D3EF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1406754"/>
            <a:ext cx="1080000" cy="11606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7449FD7-C417-4DE2-92A6-3EBB87B7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041" y="1447099"/>
            <a:ext cx="1080000" cy="108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6C41D7-8C25-42CB-86BF-24E4A958749B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41" y="4029950"/>
            <a:ext cx="1080000" cy="72984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9672448-FE12-4EE8-84A1-5BE8F1F64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079" y="3667331"/>
            <a:ext cx="1079999" cy="12754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5E469D3-0A67-4536-B653-12DA63C2E26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2651408"/>
            <a:ext cx="1080000" cy="108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44D4EB8-69BB-4205-AB7E-4EC61B56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9" y="2651408"/>
            <a:ext cx="1080000" cy="108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15E3B9C-256F-4066-953A-F783937B2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1447099"/>
            <a:ext cx="1080000" cy="108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8918671B-7C43-43C1-BA41-D0E4967A8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824" y="2741408"/>
            <a:ext cx="783984" cy="899999"/>
          </a:xfrm>
          <a:prstGeom prst="roundRect">
            <a:avLst>
              <a:gd name="adj" fmla="val 5825"/>
            </a:avLst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D8A2434-89BD-4462-BBC3-07E784D20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79" y="1616403"/>
            <a:ext cx="1080000" cy="841514"/>
          </a:xfrm>
          <a:prstGeom prst="rect">
            <a:avLst/>
          </a:prstGeom>
        </p:spPr>
      </p:pic>
      <p:pic>
        <p:nvPicPr>
          <p:cNvPr id="47" name="Imagem 46" descr="Uma imagem com edifício&#10;&#10;Descrição gerada automaticamente">
            <a:extLst>
              <a:ext uri="{FF2B5EF4-FFF2-40B4-BE49-F238E27FC236}">
                <a16:creationId xmlns:a16="http://schemas.microsoft.com/office/drawing/2014/main" id="{80DBC441-280B-46E2-98A9-D114CB2B4F45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3854872"/>
            <a:ext cx="1080000" cy="1080000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BAADAA79-934B-4FC8-B804-82B2535ACE76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D1DFD1F-8D0A-4E78-A7A8-3E6517FABEBA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D7D81DC4-DD75-4AD0-A719-0A82A5F45BBC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3841201"/>
            <a:ext cx="1080000" cy="1107342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DE1D34C9-3B88-4D46-964B-1681134A12E7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336E33A-0FF4-40F6-9763-502AEECC9EC8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D71E677-557E-491E-8019-94C7AE7DA39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BE53CD2-BF01-45A8-9C44-B25F53C288CB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45353F1-DF0E-4F04-A120-92D00E0E3812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0751E15-1981-41A4-9237-300D859B9D7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7E2C994-A939-42B7-8585-1203A5539E0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E3CD204-6D68-4DFD-A766-7253EF86C652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8C4DABA-84FA-46F9-B949-5D35A536071E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E88549F-F176-4116-9E3E-8985FD9A9C4B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AEC2C18B-EDE3-4C18-906D-BCD7DC69119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5EA343D0-C2B2-4880-A254-F1341BC8369D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AE64C76C-261D-45B3-9399-20667E292E0B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635674C9-9158-4AEB-95FE-5BDC02A53C63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CC9BF7D0-AA28-49D3-8A14-246BFC1EB33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2215EE25-0A07-4DB6-B66A-AF7955007B2C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9  </a:t>
            </a:r>
          </a:p>
        </p:txBody>
      </p:sp>
    </p:spTree>
    <p:extLst>
      <p:ext uri="{BB962C8B-B14F-4D97-AF65-F5344CB8AC3E}">
        <p14:creationId xmlns:p14="http://schemas.microsoft.com/office/powerpoint/2010/main" val="18083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8A64E9D1-C56A-4326-B71A-EE2014C3ECAD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DAEDEB0-ADAC-49BC-B436-564956169F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07" y="1785250"/>
            <a:ext cx="1661392" cy="2217067"/>
          </a:xfrm>
          <a:prstGeom prst="rect">
            <a:avLst/>
          </a:prstGeom>
        </p:spPr>
      </p:pic>
      <p:sp>
        <p:nvSpPr>
          <p:cNvPr id="10" name="Igual a 9">
            <a:extLst>
              <a:ext uri="{FF2B5EF4-FFF2-40B4-BE49-F238E27FC236}">
                <a16:creationId xmlns:a16="http://schemas.microsoft.com/office/drawing/2014/main" id="{CD78AFBC-C1DE-4BB1-9800-D49E45E95D3E}"/>
              </a:ext>
            </a:extLst>
          </p:cNvPr>
          <p:cNvSpPr/>
          <p:nvPr/>
        </p:nvSpPr>
        <p:spPr>
          <a:xfrm>
            <a:off x="6585505" y="2768951"/>
            <a:ext cx="807937" cy="479902"/>
          </a:xfrm>
          <a:prstGeom prst="mathEqual">
            <a:avLst/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657A5710-DBDB-49BB-A210-58A47D1277C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1406754"/>
            <a:ext cx="1080000" cy="1160689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CEADA3EA-9AFF-4301-B12C-D72B97DA2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041" y="1447099"/>
            <a:ext cx="1080000" cy="108000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7C515275-1662-4DDA-ACA5-D2570EEC247D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41" y="4029950"/>
            <a:ext cx="1080000" cy="729844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AAC492C8-29B2-4682-8496-39DE05624DE2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2651408"/>
            <a:ext cx="1080000" cy="1080000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3B2EC68F-36A9-4F8D-8F34-F767FEA5C7D7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69" y="2651408"/>
            <a:ext cx="1080000" cy="108000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4D48398A-8F96-4467-8074-D4356551D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1447099"/>
            <a:ext cx="1080000" cy="1080000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CB1B94AD-9F7F-4A5D-AD10-59833A8A4AA2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9824" y="2741408"/>
            <a:ext cx="783984" cy="899999"/>
          </a:xfrm>
          <a:prstGeom prst="roundRect">
            <a:avLst>
              <a:gd name="adj" fmla="val 5825"/>
            </a:avLst>
          </a:prstGeom>
        </p:spPr>
      </p:pic>
      <p:pic>
        <p:nvPicPr>
          <p:cNvPr id="60" name="Imagem 59" descr="Uma imagem com edifício&#10;&#10;Descrição gerada automaticamente">
            <a:extLst>
              <a:ext uri="{FF2B5EF4-FFF2-40B4-BE49-F238E27FC236}">
                <a16:creationId xmlns:a16="http://schemas.microsoft.com/office/drawing/2014/main" id="{3F6E86DD-C467-4D56-A250-3A9EA69C72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47" y="3854872"/>
            <a:ext cx="1080000" cy="1080000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B1578F8F-08D7-4E8D-A774-186B83CB3E1A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pic>
        <p:nvPicPr>
          <p:cNvPr id="62" name="Imagem 61">
            <a:extLst>
              <a:ext uri="{FF2B5EF4-FFF2-40B4-BE49-F238E27FC236}">
                <a16:creationId xmlns:a16="http://schemas.microsoft.com/office/drawing/2014/main" id="{D8ACC447-3631-4AC8-B492-E5E60BDBC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169" y="3841201"/>
            <a:ext cx="1080000" cy="1107342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4D90BECE-226D-4BF4-9212-13856496E99A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3DD3E14-1A8F-49DF-B0E9-1EF7734E46B3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DFC33545-9FA5-4C8A-B906-A1EAE53C8C1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22E6970-DCC0-41CB-BA57-47453553C900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8F5277AD-05AE-49F1-873E-C4E15F5278DD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63917D09-0BF0-4DB2-9AA6-A8FD3ADFBA86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1881CFD3-8E8E-47AF-AFC8-7DA9B70569E9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AD494332-069B-49C8-B89F-7D1C0C282EA4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96431083-08CB-42DF-8898-AA71DD342440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235D40E7-3AD0-404E-A241-338031B3728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D98B4FB1-32E2-44A1-8771-7E2C3BB2C7C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F1C138C2-8947-486C-AA9D-BA5185CF6DF5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996459B4-2D1B-48B3-8905-A8850128F2C2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8058F65E-DB61-4CFF-8495-DEAF60EE2E7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4A1B9A0E-76F9-4634-8837-0EA1CD9E6AE2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20DF66F5-5ECD-4B1F-83D4-B2F480F1401E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10  </a:t>
            </a:r>
          </a:p>
        </p:txBody>
      </p:sp>
    </p:spTree>
    <p:extLst>
      <p:ext uri="{BB962C8B-B14F-4D97-AF65-F5344CB8AC3E}">
        <p14:creationId xmlns:p14="http://schemas.microsoft.com/office/powerpoint/2010/main" val="10441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9C0F670-E9D9-4E22-BE8D-25787244B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132" b="22872"/>
          <a:stretch/>
        </p:blipFill>
        <p:spPr>
          <a:xfrm>
            <a:off x="1828800" y="835269"/>
            <a:ext cx="10363200" cy="5181288"/>
          </a:xfrm>
          <a:prstGeom prst="rect">
            <a:avLst/>
          </a:prstGeom>
          <a:effectLst>
            <a:innerShdw blurRad="317500" dist="190500" dir="2700000">
              <a:prstClr val="black">
                <a:alpha val="20000"/>
              </a:prstClr>
            </a:innerShdw>
          </a:effec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A21565F-E2B6-41C6-9E02-304B55E8698A}"/>
              </a:ext>
            </a:extLst>
          </p:cNvPr>
          <p:cNvSpPr/>
          <p:nvPr/>
        </p:nvSpPr>
        <p:spPr>
          <a:xfrm>
            <a:off x="1749670" y="5981388"/>
            <a:ext cx="104423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Zaha Hadid Architects, Morpheus Hotel (2018), City of Dreams, Macau [2]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4FC352B-FD71-465C-9605-7C7C69D6782C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02A4CDB-5A3A-4805-9677-D092E0B22CA2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B9FDAEC-9119-445C-9FC8-B0E7BF130B0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BCA2E87-79BE-4047-8119-7C5275675D4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D7CE0A5-2016-4D83-844B-6543C013C976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12DB94A-E1CF-444B-BE58-1FE231BDCCC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50ACD5E-0796-4C40-B055-DDEF0EC33D27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15C7DDD-48F9-4A6D-85DC-24BAC7463037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256B430-E9D0-40E4-8287-62FE527C723E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C2BE8DF-3458-4097-9C03-0967F9EAE4A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AB4A07D-E453-4358-97F5-A2F062822CA2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16A0C81-9EB9-4986-8A5A-50631A08772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024BD94-62D5-4EA6-AA8F-B83D1E305EC2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43A0DE9-5739-4070-88A6-50E0DCB07ED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CD9B0DC-9E0D-4B2E-9CCC-181A22035905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3513EAAC-9BA1-419A-BD45-E7751C2862E0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B7B01A-D878-4C3F-8513-2C7D8D091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603" y="3490956"/>
            <a:ext cx="959337" cy="9878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7449FD7-C417-4DE2-92A6-3EBB87B78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03" y="2344744"/>
            <a:ext cx="959337" cy="95933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15E3B9C-256F-4066-953A-F783937B2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03" y="1198532"/>
            <a:ext cx="959337" cy="959337"/>
          </a:xfrm>
          <a:prstGeom prst="rect">
            <a:avLst/>
          </a:prstGeom>
        </p:spPr>
      </p:pic>
      <p:pic>
        <p:nvPicPr>
          <p:cNvPr id="47" name="Imagem 46" descr="Uma imagem com edifício&#10;&#10;Descrição gerada automaticamente">
            <a:extLst>
              <a:ext uri="{FF2B5EF4-FFF2-40B4-BE49-F238E27FC236}">
                <a16:creationId xmlns:a16="http://schemas.microsoft.com/office/drawing/2014/main" id="{80DBC441-280B-46E2-98A9-D114CB2B4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03" y="4665699"/>
            <a:ext cx="959337" cy="9593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C8BEFA5-6320-447C-B0D1-11472FD5F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60" y="4223414"/>
            <a:ext cx="961200" cy="961200"/>
          </a:xfrm>
          <a:prstGeom prst="rect">
            <a:avLst/>
          </a:prstGeom>
        </p:spPr>
      </p:pic>
      <p:pic>
        <p:nvPicPr>
          <p:cNvPr id="19" name="Imagem 18" descr="Uma imagem com objeto&#10;&#10;Descrição gerada automaticamente">
            <a:extLst>
              <a:ext uri="{FF2B5EF4-FFF2-40B4-BE49-F238E27FC236}">
                <a16:creationId xmlns:a16="http://schemas.microsoft.com/office/drawing/2014/main" id="{8FFFD196-53A6-4142-9408-BB3E6DE85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39" y="1564209"/>
            <a:ext cx="788764" cy="961200"/>
          </a:xfrm>
          <a:prstGeom prst="rect">
            <a:avLst/>
          </a:prstGeom>
        </p:spPr>
      </p:pic>
      <p:pic>
        <p:nvPicPr>
          <p:cNvPr id="29" name="Imagem 28" descr="Uma imagem com ClipArt&#10;&#10;Descrição gerada automaticamente">
            <a:extLst>
              <a:ext uri="{FF2B5EF4-FFF2-40B4-BE49-F238E27FC236}">
                <a16:creationId xmlns:a16="http://schemas.microsoft.com/office/drawing/2014/main" id="{BEB407D4-DD1B-4D9D-ADE7-10C8D66F1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53" l="2273" r="93298">
                        <a14:foregroundMark x1="19697" y1="12245" x2="6760" y2="29660"/>
                        <a14:foregroundMark x1="6760" y1="29660" x2="4487" y2="39320"/>
                        <a14:foregroundMark x1="4487" y1="39320" x2="4138" y2="51429"/>
                        <a14:foregroundMark x1="4138" y1="51429" x2="7343" y2="71701"/>
                        <a14:foregroundMark x1="7343" y1="71701" x2="10723" y2="80000"/>
                        <a14:foregroundMark x1="10723" y1="80000" x2="11189" y2="80408"/>
                        <a14:foregroundMark x1="3671" y1="40952" x2="2331" y2="51429"/>
                        <a14:foregroundMark x1="2331" y1="51429" x2="3846" y2="57415"/>
                        <a14:foregroundMark x1="35256" y1="272" x2="34266" y2="1905"/>
                        <a14:foregroundMark x1="25816" y1="88299" x2="45746" y2="92789"/>
                        <a14:foregroundMark x1="45746" y1="92789" x2="50000" y2="87075"/>
                        <a14:foregroundMark x1="50000" y1="87075" x2="52098" y2="85850"/>
                        <a14:foregroundMark x1="29895" y1="45034" x2="29895" y2="53605"/>
                        <a14:foregroundMark x1="42075" y1="49388" x2="41958" y2="55238"/>
                        <a14:foregroundMark x1="57226" y1="44490" x2="58625" y2="45578"/>
                        <a14:foregroundMark x1="65734" y1="37959" x2="63986" y2="51156"/>
                        <a14:foregroundMark x1="83042" y1="37415" x2="83100" y2="52245"/>
                        <a14:foregroundMark x1="93298" y1="61905" x2="93298" y2="63673"/>
                        <a14:backgroundMark x1="48660" y1="19864" x2="47378" y2="28707"/>
                        <a14:backgroundMark x1="47378" y1="28707" x2="39860" y2="39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78" y="1149823"/>
            <a:ext cx="1674482" cy="717217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BB9774ED-1CEF-46A0-93F3-6F6261940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2947" y="2916337"/>
            <a:ext cx="1520252" cy="644587"/>
          </a:xfrm>
          <a:prstGeom prst="rect">
            <a:avLst/>
          </a:prstGeom>
        </p:spPr>
      </p:pic>
      <p:pic>
        <p:nvPicPr>
          <p:cNvPr id="41" name="Imagem 40" descr="Uma imagem com símbolo, texto&#10;&#10;Descrição gerada automaticamente">
            <a:extLst>
              <a:ext uri="{FF2B5EF4-FFF2-40B4-BE49-F238E27FC236}">
                <a16:creationId xmlns:a16="http://schemas.microsoft.com/office/drawing/2014/main" id="{9055F157-AE25-453D-937A-5009846340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5" y="3817002"/>
            <a:ext cx="743297" cy="729917"/>
          </a:xfrm>
          <a:prstGeom prst="rect">
            <a:avLst/>
          </a:prstGeom>
        </p:spPr>
      </p:pic>
      <p:cxnSp>
        <p:nvCxnSpPr>
          <p:cNvPr id="48" name="Conexão reta 47">
            <a:extLst>
              <a:ext uri="{FF2B5EF4-FFF2-40B4-BE49-F238E27FC236}">
                <a16:creationId xmlns:a16="http://schemas.microsoft.com/office/drawing/2014/main" id="{BC6E8C12-620B-4F1B-B32F-022DA56E74E4}"/>
              </a:ext>
            </a:extLst>
          </p:cNvPr>
          <p:cNvCxnSpPr>
            <a:cxnSpLocks/>
          </p:cNvCxnSpPr>
          <p:nvPr/>
        </p:nvCxnSpPr>
        <p:spPr>
          <a:xfrm>
            <a:off x="5518413" y="1681879"/>
            <a:ext cx="845347" cy="1242953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xão reta 48">
            <a:extLst>
              <a:ext uri="{FF2B5EF4-FFF2-40B4-BE49-F238E27FC236}">
                <a16:creationId xmlns:a16="http://schemas.microsoft.com/office/drawing/2014/main" id="{5141048B-DAAC-4E27-9079-D8EEFCF66016}"/>
              </a:ext>
            </a:extLst>
          </p:cNvPr>
          <p:cNvCxnSpPr>
            <a:cxnSpLocks/>
          </p:cNvCxnSpPr>
          <p:nvPr/>
        </p:nvCxnSpPr>
        <p:spPr>
          <a:xfrm>
            <a:off x="5502782" y="2769548"/>
            <a:ext cx="703557" cy="434202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ta 51">
            <a:extLst>
              <a:ext uri="{FF2B5EF4-FFF2-40B4-BE49-F238E27FC236}">
                <a16:creationId xmlns:a16="http://schemas.microsoft.com/office/drawing/2014/main" id="{7686388B-6115-4E62-8696-8E505FE37315}"/>
              </a:ext>
            </a:extLst>
          </p:cNvPr>
          <p:cNvCxnSpPr>
            <a:cxnSpLocks/>
          </p:cNvCxnSpPr>
          <p:nvPr/>
        </p:nvCxnSpPr>
        <p:spPr>
          <a:xfrm flipV="1">
            <a:off x="5593567" y="3624516"/>
            <a:ext cx="583800" cy="305874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ta 52">
            <a:extLst>
              <a:ext uri="{FF2B5EF4-FFF2-40B4-BE49-F238E27FC236}">
                <a16:creationId xmlns:a16="http://schemas.microsoft.com/office/drawing/2014/main" id="{5D3D66EE-8438-4FE2-A268-0E70A7AA82B1}"/>
              </a:ext>
            </a:extLst>
          </p:cNvPr>
          <p:cNvCxnSpPr>
            <a:cxnSpLocks/>
          </p:cNvCxnSpPr>
          <p:nvPr/>
        </p:nvCxnSpPr>
        <p:spPr>
          <a:xfrm flipV="1">
            <a:off x="5548174" y="4236894"/>
            <a:ext cx="629193" cy="898590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xão reta 57">
            <a:extLst>
              <a:ext uri="{FF2B5EF4-FFF2-40B4-BE49-F238E27FC236}">
                <a16:creationId xmlns:a16="http://schemas.microsoft.com/office/drawing/2014/main" id="{388A431B-1148-4038-976D-6796953ECE55}"/>
              </a:ext>
            </a:extLst>
          </p:cNvPr>
          <p:cNvCxnSpPr>
            <a:cxnSpLocks/>
          </p:cNvCxnSpPr>
          <p:nvPr/>
        </p:nvCxnSpPr>
        <p:spPr>
          <a:xfrm flipV="1">
            <a:off x="7335697" y="1811389"/>
            <a:ext cx="2497144" cy="1584657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4755BE48-0486-4A18-9000-16BE61823F2A}"/>
              </a:ext>
            </a:extLst>
          </p:cNvPr>
          <p:cNvCxnSpPr>
            <a:cxnSpLocks/>
          </p:cNvCxnSpPr>
          <p:nvPr/>
        </p:nvCxnSpPr>
        <p:spPr>
          <a:xfrm flipV="1">
            <a:off x="7337359" y="1888587"/>
            <a:ext cx="3624066" cy="1573369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ta 65">
            <a:extLst>
              <a:ext uri="{FF2B5EF4-FFF2-40B4-BE49-F238E27FC236}">
                <a16:creationId xmlns:a16="http://schemas.microsoft.com/office/drawing/2014/main" id="{FE061480-482D-4BC8-816C-3AEB8FD67C20}"/>
              </a:ext>
            </a:extLst>
          </p:cNvPr>
          <p:cNvCxnSpPr>
            <a:cxnSpLocks/>
          </p:cNvCxnSpPr>
          <p:nvPr/>
        </p:nvCxnSpPr>
        <p:spPr>
          <a:xfrm flipV="1">
            <a:off x="7330247" y="3407883"/>
            <a:ext cx="3324293" cy="163286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xão reta 67">
            <a:extLst>
              <a:ext uri="{FF2B5EF4-FFF2-40B4-BE49-F238E27FC236}">
                <a16:creationId xmlns:a16="http://schemas.microsoft.com/office/drawing/2014/main" id="{DBD4AF6F-E03D-43EA-B5F2-1401F2A73619}"/>
              </a:ext>
            </a:extLst>
          </p:cNvPr>
          <p:cNvCxnSpPr>
            <a:cxnSpLocks/>
          </p:cNvCxnSpPr>
          <p:nvPr/>
        </p:nvCxnSpPr>
        <p:spPr>
          <a:xfrm>
            <a:off x="7324302" y="3675826"/>
            <a:ext cx="3713358" cy="734148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xão reta 71">
            <a:extLst>
              <a:ext uri="{FF2B5EF4-FFF2-40B4-BE49-F238E27FC236}">
                <a16:creationId xmlns:a16="http://schemas.microsoft.com/office/drawing/2014/main" id="{9CAFCB5F-D0FA-4CE2-A05F-F4E3F56C3F0F}"/>
              </a:ext>
            </a:extLst>
          </p:cNvPr>
          <p:cNvCxnSpPr>
            <a:cxnSpLocks/>
          </p:cNvCxnSpPr>
          <p:nvPr/>
        </p:nvCxnSpPr>
        <p:spPr>
          <a:xfrm>
            <a:off x="7359460" y="3863261"/>
            <a:ext cx="1140159" cy="712882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2D199D68-63A9-4CDE-A821-11C2336ED7D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8118" y="1609260"/>
            <a:ext cx="908884" cy="961200"/>
          </a:xfrm>
          <a:prstGeom prst="rect">
            <a:avLst/>
          </a:prstGeom>
        </p:spPr>
      </p:pic>
      <p:cxnSp>
        <p:nvCxnSpPr>
          <p:cNvPr id="55" name="Conexão reta 54">
            <a:extLst>
              <a:ext uri="{FF2B5EF4-FFF2-40B4-BE49-F238E27FC236}">
                <a16:creationId xmlns:a16="http://schemas.microsoft.com/office/drawing/2014/main" id="{80C3FB15-B20F-4CFE-8262-EDAB7A2B69A4}"/>
              </a:ext>
            </a:extLst>
          </p:cNvPr>
          <p:cNvCxnSpPr>
            <a:cxnSpLocks/>
          </p:cNvCxnSpPr>
          <p:nvPr/>
        </p:nvCxnSpPr>
        <p:spPr>
          <a:xfrm flipV="1">
            <a:off x="7366050" y="2402077"/>
            <a:ext cx="1049937" cy="868391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7382FD5E-E1D6-4E12-A72F-B8139F93DB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3019" y="2256413"/>
            <a:ext cx="961200" cy="961200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3AE6A9C4-4DAD-4B56-A67E-0A70D792DE3E}"/>
              </a:ext>
            </a:extLst>
          </p:cNvPr>
          <p:cNvCxnSpPr>
            <a:cxnSpLocks/>
          </p:cNvCxnSpPr>
          <p:nvPr/>
        </p:nvCxnSpPr>
        <p:spPr>
          <a:xfrm flipV="1">
            <a:off x="7335697" y="2901186"/>
            <a:ext cx="2252105" cy="623559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>
            <a:extLst>
              <a:ext uri="{FF2B5EF4-FFF2-40B4-BE49-F238E27FC236}">
                <a16:creationId xmlns:a16="http://schemas.microsoft.com/office/drawing/2014/main" id="{8F5A1EA6-F412-4308-9D5C-2EFE986911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399" y="2916337"/>
            <a:ext cx="1254322" cy="961200"/>
          </a:xfrm>
          <a:prstGeom prst="rect">
            <a:avLst/>
          </a:prstGeom>
        </p:spPr>
      </p:pic>
      <p:cxnSp>
        <p:nvCxnSpPr>
          <p:cNvPr id="64" name="Conexão reta 63">
            <a:extLst>
              <a:ext uri="{FF2B5EF4-FFF2-40B4-BE49-F238E27FC236}">
                <a16:creationId xmlns:a16="http://schemas.microsoft.com/office/drawing/2014/main" id="{4E02790E-113A-4995-9C1E-30F5F8DE057F}"/>
              </a:ext>
            </a:extLst>
          </p:cNvPr>
          <p:cNvCxnSpPr>
            <a:cxnSpLocks/>
          </p:cNvCxnSpPr>
          <p:nvPr/>
        </p:nvCxnSpPr>
        <p:spPr>
          <a:xfrm>
            <a:off x="7334228" y="3617787"/>
            <a:ext cx="1543743" cy="148581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F612D520-DE28-4027-9699-0D4015FB889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0761" y="3606986"/>
            <a:ext cx="865716" cy="961200"/>
          </a:xfrm>
          <a:prstGeom prst="rect">
            <a:avLst/>
          </a:prstGeom>
        </p:spPr>
      </p:pic>
      <p:cxnSp>
        <p:nvCxnSpPr>
          <p:cNvPr id="70" name="Conexão reta 69">
            <a:extLst>
              <a:ext uri="{FF2B5EF4-FFF2-40B4-BE49-F238E27FC236}">
                <a16:creationId xmlns:a16="http://schemas.microsoft.com/office/drawing/2014/main" id="{C33A9BA6-392A-4C40-95C3-C3A5176EFB4B}"/>
              </a:ext>
            </a:extLst>
          </p:cNvPr>
          <p:cNvCxnSpPr>
            <a:cxnSpLocks/>
          </p:cNvCxnSpPr>
          <p:nvPr/>
        </p:nvCxnSpPr>
        <p:spPr>
          <a:xfrm>
            <a:off x="7347844" y="3764786"/>
            <a:ext cx="2327894" cy="645188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8DAEDEB0-ADAC-49BC-B436-564956169FF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122" y="2417572"/>
            <a:ext cx="1468942" cy="1958589"/>
          </a:xfrm>
          <a:prstGeom prst="rect">
            <a:avLst/>
          </a:prstGeom>
        </p:spPr>
      </p:pic>
      <p:sp>
        <p:nvSpPr>
          <p:cNvPr id="71" name="CaixaDeTexto 70">
            <a:extLst>
              <a:ext uri="{FF2B5EF4-FFF2-40B4-BE49-F238E27FC236}">
                <a16:creationId xmlns:a16="http://schemas.microsoft.com/office/drawing/2014/main" id="{84FFBEE1-B595-47AE-8BAA-EC8EB6BDA493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B333E158-4F07-41B1-A5C7-37D4CF7F94D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D1149E7C-61F0-40B8-B0F5-905704EB14EB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58DB1A7E-9EE6-4C29-AA66-BE756E2D009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90BA2F43-3AB9-4013-856C-4AF6BECDEA9F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48B3B2BD-6FE3-4BE2-823D-6D336B742D58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3FF7898A-E0B2-4528-A77A-EBD7D8F9288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F76B9E66-FEEA-4871-B55E-59A03F0902B0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11B30287-F952-464D-B701-A8E5CFD2EED3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93E8DDA5-A47C-4147-8F39-808AA87CE09B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C8421FBD-5511-4436-9A3A-B111EA7C46F1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8B3C3A63-231A-4F02-9D87-C28D10187DCF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4071275A-C189-4D07-8129-6E75D128858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64C11F15-FD0C-4313-AF78-75C45FD70625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C726E25B-AAAB-4106-9EBE-3E154A97FDD8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DD047BF7-6012-4211-96C5-C138240F14C1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60EC17B7-A7BA-4D15-B51C-FD45A8152E2D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11  </a:t>
            </a:r>
          </a:p>
        </p:txBody>
      </p:sp>
    </p:spTree>
    <p:extLst>
      <p:ext uri="{BB962C8B-B14F-4D97-AF65-F5344CB8AC3E}">
        <p14:creationId xmlns:p14="http://schemas.microsoft.com/office/powerpoint/2010/main" val="35426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558E8E44-ECEF-49A2-8AE9-DC8C77D6169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2" name="Conexão reta 51">
            <a:extLst>
              <a:ext uri="{FF2B5EF4-FFF2-40B4-BE49-F238E27FC236}">
                <a16:creationId xmlns:a16="http://schemas.microsoft.com/office/drawing/2014/main" id="{7686388B-6115-4E62-8696-8E505FE37315}"/>
              </a:ext>
            </a:extLst>
          </p:cNvPr>
          <p:cNvCxnSpPr>
            <a:cxnSpLocks/>
          </p:cNvCxnSpPr>
          <p:nvPr/>
        </p:nvCxnSpPr>
        <p:spPr>
          <a:xfrm flipV="1">
            <a:off x="5636416" y="3455588"/>
            <a:ext cx="805305" cy="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>
            <a:extLst>
              <a:ext uri="{FF2B5EF4-FFF2-40B4-BE49-F238E27FC236}">
                <a16:creationId xmlns:a16="http://schemas.microsoft.com/office/drawing/2014/main" id="{CFCF32B8-3BDA-488C-8449-1003D7A70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16" y="3033064"/>
            <a:ext cx="1080000" cy="729844"/>
          </a:xfrm>
          <a:prstGeom prst="rect">
            <a:avLst/>
          </a:prstGeom>
        </p:spPr>
      </p:pic>
      <p:pic>
        <p:nvPicPr>
          <p:cNvPr id="1026" name="Picture 2" descr="Resultado de imagem para unity game engine logo">
            <a:extLst>
              <a:ext uri="{FF2B5EF4-FFF2-40B4-BE49-F238E27FC236}">
                <a16:creationId xmlns:a16="http://schemas.microsoft.com/office/drawing/2014/main" id="{F6EAAF3E-FFF8-4534-BE34-85F2049A4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6433" y="1070824"/>
            <a:ext cx="1081251" cy="10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46A90A21-5B28-4567-8B28-F899691126A0}"/>
              </a:ext>
            </a:extLst>
          </p:cNvPr>
          <p:cNvCxnSpPr>
            <a:cxnSpLocks/>
          </p:cNvCxnSpPr>
          <p:nvPr/>
        </p:nvCxnSpPr>
        <p:spPr>
          <a:xfrm flipV="1">
            <a:off x="7335697" y="1811389"/>
            <a:ext cx="2497144" cy="1584657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agem 66" descr="Uma imagem com objeto&#10;&#10;Descrição gerada automaticamente">
            <a:extLst>
              <a:ext uri="{FF2B5EF4-FFF2-40B4-BE49-F238E27FC236}">
                <a16:creationId xmlns:a16="http://schemas.microsoft.com/office/drawing/2014/main" id="{518F6733-78F7-4D6C-9D9A-92B898615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39" y="1564209"/>
            <a:ext cx="788764" cy="961200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AA7B5FA5-FEBC-449F-9DCC-2AE2D90B4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2947" y="2916337"/>
            <a:ext cx="1520252" cy="644587"/>
          </a:xfrm>
          <a:prstGeom prst="rect">
            <a:avLst/>
          </a:prstGeom>
        </p:spPr>
      </p:pic>
      <p:cxnSp>
        <p:nvCxnSpPr>
          <p:cNvPr id="69" name="Conexão reta 68">
            <a:extLst>
              <a:ext uri="{FF2B5EF4-FFF2-40B4-BE49-F238E27FC236}">
                <a16:creationId xmlns:a16="http://schemas.microsoft.com/office/drawing/2014/main" id="{5695495B-7618-4032-B522-F0CEC3276B73}"/>
              </a:ext>
            </a:extLst>
          </p:cNvPr>
          <p:cNvCxnSpPr>
            <a:cxnSpLocks/>
          </p:cNvCxnSpPr>
          <p:nvPr/>
        </p:nvCxnSpPr>
        <p:spPr>
          <a:xfrm flipV="1">
            <a:off x="7337359" y="1888587"/>
            <a:ext cx="3624066" cy="1573369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ta 70">
            <a:extLst>
              <a:ext uri="{FF2B5EF4-FFF2-40B4-BE49-F238E27FC236}">
                <a16:creationId xmlns:a16="http://schemas.microsoft.com/office/drawing/2014/main" id="{F93C6556-BA5F-45C0-B10C-2BDD4DDCA066}"/>
              </a:ext>
            </a:extLst>
          </p:cNvPr>
          <p:cNvCxnSpPr>
            <a:cxnSpLocks/>
          </p:cNvCxnSpPr>
          <p:nvPr/>
        </p:nvCxnSpPr>
        <p:spPr>
          <a:xfrm flipV="1">
            <a:off x="7330247" y="3407883"/>
            <a:ext cx="3324293" cy="163286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Imagem 71">
            <a:extLst>
              <a:ext uri="{FF2B5EF4-FFF2-40B4-BE49-F238E27FC236}">
                <a16:creationId xmlns:a16="http://schemas.microsoft.com/office/drawing/2014/main" id="{47ED9328-8204-48CC-A54A-EBE74398AA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8118" y="1609260"/>
            <a:ext cx="908884" cy="961200"/>
          </a:xfrm>
          <a:prstGeom prst="rect">
            <a:avLst/>
          </a:prstGeom>
        </p:spPr>
      </p:pic>
      <p:cxnSp>
        <p:nvCxnSpPr>
          <p:cNvPr id="73" name="Conexão reta 72">
            <a:extLst>
              <a:ext uri="{FF2B5EF4-FFF2-40B4-BE49-F238E27FC236}">
                <a16:creationId xmlns:a16="http://schemas.microsoft.com/office/drawing/2014/main" id="{F5286A7E-2071-4434-B6A0-028E6F01C3AC}"/>
              </a:ext>
            </a:extLst>
          </p:cNvPr>
          <p:cNvCxnSpPr>
            <a:cxnSpLocks/>
          </p:cNvCxnSpPr>
          <p:nvPr/>
        </p:nvCxnSpPr>
        <p:spPr>
          <a:xfrm flipV="1">
            <a:off x="7366050" y="2402077"/>
            <a:ext cx="1049937" cy="868391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agem 73">
            <a:extLst>
              <a:ext uri="{FF2B5EF4-FFF2-40B4-BE49-F238E27FC236}">
                <a16:creationId xmlns:a16="http://schemas.microsoft.com/office/drawing/2014/main" id="{CD704B2D-03B5-49AC-887E-0E711AB03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399" y="2916337"/>
            <a:ext cx="1254322" cy="961200"/>
          </a:xfrm>
          <a:prstGeom prst="rect">
            <a:avLst/>
          </a:prstGeom>
        </p:spPr>
      </p:pic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28B09BC5-01BA-43E6-A9D5-6F69B787D092}"/>
              </a:ext>
            </a:extLst>
          </p:cNvPr>
          <p:cNvCxnSpPr>
            <a:cxnSpLocks/>
          </p:cNvCxnSpPr>
          <p:nvPr/>
        </p:nvCxnSpPr>
        <p:spPr>
          <a:xfrm>
            <a:off x="7334228" y="3617787"/>
            <a:ext cx="1543743" cy="148581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Imagem 75">
            <a:extLst>
              <a:ext uri="{FF2B5EF4-FFF2-40B4-BE49-F238E27FC236}">
                <a16:creationId xmlns:a16="http://schemas.microsoft.com/office/drawing/2014/main" id="{565DF507-2ED4-460F-851A-D5DD808FFA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0761" y="3606986"/>
            <a:ext cx="865716" cy="961200"/>
          </a:xfrm>
          <a:prstGeom prst="rect">
            <a:avLst/>
          </a:prstGeom>
        </p:spPr>
      </p:pic>
      <p:cxnSp>
        <p:nvCxnSpPr>
          <p:cNvPr id="77" name="Conexão reta 76">
            <a:extLst>
              <a:ext uri="{FF2B5EF4-FFF2-40B4-BE49-F238E27FC236}">
                <a16:creationId xmlns:a16="http://schemas.microsoft.com/office/drawing/2014/main" id="{5812354C-EEFE-4B93-A679-CE9DAE914520}"/>
              </a:ext>
            </a:extLst>
          </p:cNvPr>
          <p:cNvCxnSpPr>
            <a:cxnSpLocks/>
          </p:cNvCxnSpPr>
          <p:nvPr/>
        </p:nvCxnSpPr>
        <p:spPr>
          <a:xfrm>
            <a:off x="7347844" y="3764786"/>
            <a:ext cx="2327894" cy="645188"/>
          </a:xfrm>
          <a:prstGeom prst="line">
            <a:avLst/>
          </a:prstGeom>
          <a:ln w="38100">
            <a:solidFill>
              <a:srgbClr val="8899A5"/>
            </a:soli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https://algorithmicdesign.github.io/images/tools/logos-02.png">
            <a:extLst>
              <a:ext uri="{FF2B5EF4-FFF2-40B4-BE49-F238E27FC236}">
                <a16:creationId xmlns:a16="http://schemas.microsoft.com/office/drawing/2014/main" id="{239E173D-0FBC-48B4-9CB9-E08F0D70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02" y="2484932"/>
            <a:ext cx="2804483" cy="21565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CaixaDeTexto 77">
            <a:extLst>
              <a:ext uri="{FF2B5EF4-FFF2-40B4-BE49-F238E27FC236}">
                <a16:creationId xmlns:a16="http://schemas.microsoft.com/office/drawing/2014/main" id="{580D9B28-4D93-421E-AA3B-191D6C57547A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2DCEEBFD-F409-4A6F-AD66-0D641D23DCA7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79AB8FA6-99B6-44FB-8E31-CBEC222C7BB4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F74BEE26-25BC-44EC-982B-194F81C6C478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309BB269-1034-4F88-9820-355D47174B74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B4A51F14-8662-4EE8-852C-07A753E4F178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8F0AF845-44AC-4531-9643-4607389F8B8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A5DE4BF9-CF4A-4043-8216-C3E52C475A07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8CBDF40B-A4A2-4648-B37A-2BAFE983BB8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FB24015C-08BF-40FA-80EB-6838207EF654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119AEC0F-D9B0-49CA-81B9-3A9CE6DCE66D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67008103-EC4A-4FBD-B638-C1C4EDAEE09C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FFAB2C7A-AF4F-43AA-B79D-0417C1D056C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9BA664C4-639A-45B9-8139-BB55610B684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83186577-1008-4C6C-8E15-C96554849BE7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84449E3C-7E26-49D0-81ED-784C4B9AF7A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98B134D5-4900-4349-9F15-39711B7EE4E1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12  </a:t>
            </a:r>
          </a:p>
        </p:txBody>
      </p:sp>
    </p:spTree>
    <p:extLst>
      <p:ext uri="{BB962C8B-B14F-4D97-AF65-F5344CB8AC3E}">
        <p14:creationId xmlns:p14="http://schemas.microsoft.com/office/powerpoint/2010/main" val="855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BBA6EAB4-0D56-4DE6-AA2D-218ADBF3A52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FBC130D1-9EBE-45CF-9CA2-26849DEA3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8353" y="538104"/>
            <a:ext cx="1056853" cy="1173418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F5A58403-F6D1-44CA-AA6F-F13815881F7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82" y="1548893"/>
            <a:ext cx="1224000" cy="1224000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695752F7-22A6-4B8A-8ED7-5579C8108AC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655" y="2878069"/>
            <a:ext cx="1520249" cy="644586"/>
          </a:xfrm>
          <a:prstGeom prst="rect">
            <a:avLst/>
          </a:prstGeom>
        </p:spPr>
      </p:pic>
      <p:pic>
        <p:nvPicPr>
          <p:cNvPr id="57" name="Imagem 56" descr="Uma imagem com roda, transporte&#10;&#10;Descrição gerada automaticamente">
            <a:extLst>
              <a:ext uri="{FF2B5EF4-FFF2-40B4-BE49-F238E27FC236}">
                <a16:creationId xmlns:a16="http://schemas.microsoft.com/office/drawing/2014/main" id="{DD81D194-9864-4F62-9D54-EC844645148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39" y="3484560"/>
            <a:ext cx="2112887" cy="1538708"/>
          </a:xfrm>
          <a:prstGeom prst="rect">
            <a:avLst/>
          </a:prstGeom>
        </p:spPr>
      </p:pic>
      <p:pic>
        <p:nvPicPr>
          <p:cNvPr id="71" name="Imagem 70" descr="Uma imagem com símbolo, exterior, paragem, frente&#10;&#10;Descrição gerada automaticamente">
            <a:extLst>
              <a:ext uri="{FF2B5EF4-FFF2-40B4-BE49-F238E27FC236}">
                <a16:creationId xmlns:a16="http://schemas.microsoft.com/office/drawing/2014/main" id="{DA2B9093-A153-409E-94E2-B8ECF902D231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79" y="5074252"/>
            <a:ext cx="1180800" cy="1180800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39E173D-0FBC-48B4-9CB9-E08F0D70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041" y="2484932"/>
            <a:ext cx="1764288" cy="20832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exão reta 83">
            <a:extLst>
              <a:ext uri="{FF2B5EF4-FFF2-40B4-BE49-F238E27FC236}">
                <a16:creationId xmlns:a16="http://schemas.microsoft.com/office/drawing/2014/main" id="{02400972-954E-4CBB-8AA8-E73E42BA0B62}"/>
              </a:ext>
            </a:extLst>
          </p:cNvPr>
          <p:cNvCxnSpPr>
            <a:cxnSpLocks/>
          </p:cNvCxnSpPr>
          <p:nvPr/>
        </p:nvCxnSpPr>
        <p:spPr>
          <a:xfrm>
            <a:off x="6318508" y="1373511"/>
            <a:ext cx="3080762" cy="14070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xão reta 86">
            <a:extLst>
              <a:ext uri="{FF2B5EF4-FFF2-40B4-BE49-F238E27FC236}">
                <a16:creationId xmlns:a16="http://schemas.microsoft.com/office/drawing/2014/main" id="{3E268209-D8AE-4B19-A39F-1CFDFC1635CC}"/>
              </a:ext>
            </a:extLst>
          </p:cNvPr>
          <p:cNvCxnSpPr>
            <a:cxnSpLocks/>
          </p:cNvCxnSpPr>
          <p:nvPr/>
        </p:nvCxnSpPr>
        <p:spPr>
          <a:xfrm flipV="1">
            <a:off x="7780510" y="3195761"/>
            <a:ext cx="1262085" cy="1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10F85F1E-08C1-4B52-9BD4-C87950A99CDC}"/>
              </a:ext>
            </a:extLst>
          </p:cNvPr>
          <p:cNvCxnSpPr>
            <a:cxnSpLocks/>
          </p:cNvCxnSpPr>
          <p:nvPr/>
        </p:nvCxnSpPr>
        <p:spPr>
          <a:xfrm>
            <a:off x="7733877" y="3300109"/>
            <a:ext cx="2962883" cy="746684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2190F05F-E32B-4266-9479-DC0F2B431F10}"/>
              </a:ext>
            </a:extLst>
          </p:cNvPr>
          <p:cNvCxnSpPr>
            <a:cxnSpLocks/>
          </p:cNvCxnSpPr>
          <p:nvPr/>
        </p:nvCxnSpPr>
        <p:spPr>
          <a:xfrm>
            <a:off x="8199245" y="1917037"/>
            <a:ext cx="2497515" cy="11406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xão reta 97">
            <a:extLst>
              <a:ext uri="{FF2B5EF4-FFF2-40B4-BE49-F238E27FC236}">
                <a16:creationId xmlns:a16="http://schemas.microsoft.com/office/drawing/2014/main" id="{04290436-2FD1-4750-B9DF-D72321520867}"/>
              </a:ext>
            </a:extLst>
          </p:cNvPr>
          <p:cNvCxnSpPr>
            <a:cxnSpLocks/>
          </p:cNvCxnSpPr>
          <p:nvPr/>
        </p:nvCxnSpPr>
        <p:spPr>
          <a:xfrm>
            <a:off x="7335655" y="4255591"/>
            <a:ext cx="3281987" cy="14989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xão reta 100">
            <a:extLst>
              <a:ext uri="{FF2B5EF4-FFF2-40B4-BE49-F238E27FC236}">
                <a16:creationId xmlns:a16="http://schemas.microsoft.com/office/drawing/2014/main" id="{89515EFC-5B4C-4F74-83ED-C6A0E46424F3}"/>
              </a:ext>
            </a:extLst>
          </p:cNvPr>
          <p:cNvCxnSpPr>
            <a:cxnSpLocks/>
          </p:cNvCxnSpPr>
          <p:nvPr/>
        </p:nvCxnSpPr>
        <p:spPr>
          <a:xfrm>
            <a:off x="6007193" y="5419070"/>
            <a:ext cx="3208125" cy="14652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xão reta 101">
            <a:extLst>
              <a:ext uri="{FF2B5EF4-FFF2-40B4-BE49-F238E27FC236}">
                <a16:creationId xmlns:a16="http://schemas.microsoft.com/office/drawing/2014/main" id="{79CB8578-9CD6-4A2E-8EE9-B55CD42E3DB1}"/>
              </a:ext>
            </a:extLst>
          </p:cNvPr>
          <p:cNvCxnSpPr>
            <a:cxnSpLocks/>
          </p:cNvCxnSpPr>
          <p:nvPr/>
        </p:nvCxnSpPr>
        <p:spPr>
          <a:xfrm flipV="1">
            <a:off x="6186196" y="4512647"/>
            <a:ext cx="4431446" cy="733812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ta 107">
            <a:extLst>
              <a:ext uri="{FF2B5EF4-FFF2-40B4-BE49-F238E27FC236}">
                <a16:creationId xmlns:a16="http://schemas.microsoft.com/office/drawing/2014/main" id="{0C9619D7-A828-4B67-93F0-52AF7BF0B653}"/>
              </a:ext>
            </a:extLst>
          </p:cNvPr>
          <p:cNvCxnSpPr>
            <a:cxnSpLocks/>
          </p:cNvCxnSpPr>
          <p:nvPr/>
        </p:nvCxnSpPr>
        <p:spPr>
          <a:xfrm flipV="1">
            <a:off x="6331889" y="3400194"/>
            <a:ext cx="3155649" cy="1653894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37">
            <a:extLst>
              <a:ext uri="{FF2B5EF4-FFF2-40B4-BE49-F238E27FC236}">
                <a16:creationId xmlns:a16="http://schemas.microsoft.com/office/drawing/2014/main" id="{95EB6DEA-96D8-4457-BBD2-685DE91730E9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80" y="4642424"/>
            <a:ext cx="1181341" cy="1181341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62129120-E6C0-44D2-8184-A103CCF01904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03" y="3878543"/>
            <a:ext cx="1180800" cy="1180800"/>
          </a:xfrm>
          <a:prstGeom prst="rect">
            <a:avLst/>
          </a:prstGeom>
        </p:spPr>
      </p:pic>
      <p:pic>
        <p:nvPicPr>
          <p:cNvPr id="16" name="Imagem 15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128922FD-A6F3-49E6-A13E-5BD55C3D9E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969"/>
          <a:stretch/>
        </p:blipFill>
        <p:spPr>
          <a:xfrm>
            <a:off x="5437178" y="898958"/>
            <a:ext cx="1518944" cy="1090622"/>
          </a:xfrm>
          <a:prstGeom prst="trapezoid">
            <a:avLst>
              <a:gd name="adj" fmla="val 0"/>
            </a:avLst>
          </a:prstGeom>
        </p:spPr>
      </p:pic>
      <p:pic>
        <p:nvPicPr>
          <p:cNvPr id="20" name="Imagem 19" descr="Uma imagem com transporte, roda&#10;&#10;Descrição gerada automaticamente">
            <a:extLst>
              <a:ext uri="{FF2B5EF4-FFF2-40B4-BE49-F238E27FC236}">
                <a16:creationId xmlns:a16="http://schemas.microsoft.com/office/drawing/2014/main" id="{9E668573-8D88-4802-84E5-3326571E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35" y="1520087"/>
            <a:ext cx="1907039" cy="103404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C0A003D-44A0-470E-BA27-DDAE3EA5EBA5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87" y="2742800"/>
            <a:ext cx="1024359" cy="1024359"/>
          </a:xfrm>
          <a:prstGeom prst="rect">
            <a:avLst/>
          </a:prstGeom>
        </p:spPr>
      </p:pic>
      <p:sp>
        <p:nvSpPr>
          <p:cNvPr id="112" name="Sinal de Adição 111">
            <a:extLst>
              <a:ext uri="{FF2B5EF4-FFF2-40B4-BE49-F238E27FC236}">
                <a16:creationId xmlns:a16="http://schemas.microsoft.com/office/drawing/2014/main" id="{1332B8AD-54FF-420F-97CE-74ACD30D6EC6}"/>
              </a:ext>
            </a:extLst>
          </p:cNvPr>
          <p:cNvSpPr/>
          <p:nvPr/>
        </p:nvSpPr>
        <p:spPr>
          <a:xfrm>
            <a:off x="6258810" y="3021086"/>
            <a:ext cx="528511" cy="528511"/>
          </a:xfrm>
          <a:prstGeom prst="mathPlus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A4B6E8AC-DAB7-48C4-BB4B-6018159A7630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1E8C7D0-170C-4044-8805-3E1C8D4E37FF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6533706C-F8E0-472B-9260-607FB5C04235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9BAAB71-958B-4FE6-B37A-AAD8A161234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94A5C67-5B77-4C06-A59D-B60E7E16C9FF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9E2821A-BE23-46A4-B45B-2DA80AAFCB7F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C72A4BB-C60D-4F46-B1AB-E3B8F9CE8A6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F539CDAC-9299-4BE3-AE85-5FC3358515B9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9889515-55A9-413A-A358-441E2ED87BB9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747F0B6-75D6-4CED-8BC7-6A47AFD499CE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DAF76FD8-1A29-4133-80D0-E1556746ACC1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F97D97A7-252F-4581-9584-1FC3A9469523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A8F98ADA-9F83-4677-8D38-EC8BD3F7141E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F24F5F7D-581B-4BE0-8231-4902B0AA2622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C381DD11-7C6A-4B22-850D-8DAD39A441CC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F32AE3D9-33E4-49E1-ADB1-DDCB5E9EEE2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63D7FFF9-7E8B-4D9B-8E75-B5424813F4D3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13  </a:t>
            </a:r>
          </a:p>
        </p:txBody>
      </p:sp>
    </p:spTree>
    <p:extLst>
      <p:ext uri="{BB962C8B-B14F-4D97-AF65-F5344CB8AC3E}">
        <p14:creationId xmlns:p14="http://schemas.microsoft.com/office/powerpoint/2010/main" val="1662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BBA6EAB4-0D56-4DE6-AA2D-218ADBF3A52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FBC130D1-9EBE-45CF-9CA2-26849DEA3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8353" y="538104"/>
            <a:ext cx="1056853" cy="1173418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F5A58403-F6D1-44CA-AA6F-F13815881F7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82" y="1548893"/>
            <a:ext cx="1224000" cy="1224000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695752F7-22A6-4B8A-8ED7-5579C8108AC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655" y="2878069"/>
            <a:ext cx="1520249" cy="644586"/>
          </a:xfrm>
          <a:prstGeom prst="rect">
            <a:avLst/>
          </a:prstGeom>
        </p:spPr>
      </p:pic>
      <p:pic>
        <p:nvPicPr>
          <p:cNvPr id="57" name="Imagem 56" descr="Uma imagem com roda, transporte&#10;&#10;Descrição gerada automaticamente">
            <a:extLst>
              <a:ext uri="{FF2B5EF4-FFF2-40B4-BE49-F238E27FC236}">
                <a16:creationId xmlns:a16="http://schemas.microsoft.com/office/drawing/2014/main" id="{DD81D194-9864-4F62-9D54-EC844645148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39" y="3484560"/>
            <a:ext cx="2112887" cy="1538708"/>
          </a:xfrm>
          <a:prstGeom prst="rect">
            <a:avLst/>
          </a:prstGeom>
        </p:spPr>
      </p:pic>
      <p:pic>
        <p:nvPicPr>
          <p:cNvPr id="71" name="Imagem 70" descr="Uma imagem com símbolo, exterior, paragem, frente&#10;&#10;Descrição gerada automaticamente">
            <a:extLst>
              <a:ext uri="{FF2B5EF4-FFF2-40B4-BE49-F238E27FC236}">
                <a16:creationId xmlns:a16="http://schemas.microsoft.com/office/drawing/2014/main" id="{DA2B9093-A153-409E-94E2-B8ECF902D231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79" y="5074252"/>
            <a:ext cx="1180800" cy="1180800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39E173D-0FBC-48B4-9CB9-E08F0D70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041" y="2484932"/>
            <a:ext cx="1764288" cy="20832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exão reta 83">
            <a:extLst>
              <a:ext uri="{FF2B5EF4-FFF2-40B4-BE49-F238E27FC236}">
                <a16:creationId xmlns:a16="http://schemas.microsoft.com/office/drawing/2014/main" id="{02400972-954E-4CBB-8AA8-E73E42BA0B62}"/>
              </a:ext>
            </a:extLst>
          </p:cNvPr>
          <p:cNvCxnSpPr>
            <a:cxnSpLocks/>
          </p:cNvCxnSpPr>
          <p:nvPr/>
        </p:nvCxnSpPr>
        <p:spPr>
          <a:xfrm>
            <a:off x="6318508" y="1373511"/>
            <a:ext cx="3080762" cy="14070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xão reta 86">
            <a:extLst>
              <a:ext uri="{FF2B5EF4-FFF2-40B4-BE49-F238E27FC236}">
                <a16:creationId xmlns:a16="http://schemas.microsoft.com/office/drawing/2014/main" id="{3E268209-D8AE-4B19-A39F-1CFDFC1635CC}"/>
              </a:ext>
            </a:extLst>
          </p:cNvPr>
          <p:cNvCxnSpPr>
            <a:cxnSpLocks/>
          </p:cNvCxnSpPr>
          <p:nvPr/>
        </p:nvCxnSpPr>
        <p:spPr>
          <a:xfrm flipV="1">
            <a:off x="7780510" y="3195761"/>
            <a:ext cx="1262085" cy="1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10F85F1E-08C1-4B52-9BD4-C87950A99CDC}"/>
              </a:ext>
            </a:extLst>
          </p:cNvPr>
          <p:cNvCxnSpPr>
            <a:cxnSpLocks/>
          </p:cNvCxnSpPr>
          <p:nvPr/>
        </p:nvCxnSpPr>
        <p:spPr>
          <a:xfrm>
            <a:off x="7733877" y="3300109"/>
            <a:ext cx="2962883" cy="746684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2190F05F-E32B-4266-9479-DC0F2B431F10}"/>
              </a:ext>
            </a:extLst>
          </p:cNvPr>
          <p:cNvCxnSpPr>
            <a:cxnSpLocks/>
          </p:cNvCxnSpPr>
          <p:nvPr/>
        </p:nvCxnSpPr>
        <p:spPr>
          <a:xfrm>
            <a:off x="8199245" y="1917037"/>
            <a:ext cx="2497515" cy="11406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xão reta 97">
            <a:extLst>
              <a:ext uri="{FF2B5EF4-FFF2-40B4-BE49-F238E27FC236}">
                <a16:creationId xmlns:a16="http://schemas.microsoft.com/office/drawing/2014/main" id="{04290436-2FD1-4750-B9DF-D72321520867}"/>
              </a:ext>
            </a:extLst>
          </p:cNvPr>
          <p:cNvCxnSpPr>
            <a:cxnSpLocks/>
          </p:cNvCxnSpPr>
          <p:nvPr/>
        </p:nvCxnSpPr>
        <p:spPr>
          <a:xfrm>
            <a:off x="7335655" y="4255591"/>
            <a:ext cx="3281987" cy="14989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xão reta 100">
            <a:extLst>
              <a:ext uri="{FF2B5EF4-FFF2-40B4-BE49-F238E27FC236}">
                <a16:creationId xmlns:a16="http://schemas.microsoft.com/office/drawing/2014/main" id="{89515EFC-5B4C-4F74-83ED-C6A0E46424F3}"/>
              </a:ext>
            </a:extLst>
          </p:cNvPr>
          <p:cNvCxnSpPr>
            <a:cxnSpLocks/>
          </p:cNvCxnSpPr>
          <p:nvPr/>
        </p:nvCxnSpPr>
        <p:spPr>
          <a:xfrm>
            <a:off x="6007193" y="5419070"/>
            <a:ext cx="3208125" cy="14652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xão reta 101">
            <a:extLst>
              <a:ext uri="{FF2B5EF4-FFF2-40B4-BE49-F238E27FC236}">
                <a16:creationId xmlns:a16="http://schemas.microsoft.com/office/drawing/2014/main" id="{79CB8578-9CD6-4A2E-8EE9-B55CD42E3DB1}"/>
              </a:ext>
            </a:extLst>
          </p:cNvPr>
          <p:cNvCxnSpPr>
            <a:cxnSpLocks/>
          </p:cNvCxnSpPr>
          <p:nvPr/>
        </p:nvCxnSpPr>
        <p:spPr>
          <a:xfrm flipV="1">
            <a:off x="6186196" y="4512647"/>
            <a:ext cx="4431446" cy="733812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ta 107">
            <a:extLst>
              <a:ext uri="{FF2B5EF4-FFF2-40B4-BE49-F238E27FC236}">
                <a16:creationId xmlns:a16="http://schemas.microsoft.com/office/drawing/2014/main" id="{0C9619D7-A828-4B67-93F0-52AF7BF0B653}"/>
              </a:ext>
            </a:extLst>
          </p:cNvPr>
          <p:cNvCxnSpPr>
            <a:cxnSpLocks/>
          </p:cNvCxnSpPr>
          <p:nvPr/>
        </p:nvCxnSpPr>
        <p:spPr>
          <a:xfrm flipV="1">
            <a:off x="6331889" y="3400194"/>
            <a:ext cx="3155649" cy="1653894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37">
            <a:extLst>
              <a:ext uri="{FF2B5EF4-FFF2-40B4-BE49-F238E27FC236}">
                <a16:creationId xmlns:a16="http://schemas.microsoft.com/office/drawing/2014/main" id="{95EB6DEA-96D8-4457-BBD2-685DE91730E9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80" y="4642424"/>
            <a:ext cx="1181341" cy="1181341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62129120-E6C0-44D2-8184-A103CCF01904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03" y="3878543"/>
            <a:ext cx="1180800" cy="1180800"/>
          </a:xfrm>
          <a:prstGeom prst="rect">
            <a:avLst/>
          </a:prstGeom>
        </p:spPr>
      </p:pic>
      <p:pic>
        <p:nvPicPr>
          <p:cNvPr id="16" name="Imagem 15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128922FD-A6F3-49E6-A13E-5BD55C3D9E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969"/>
          <a:stretch/>
        </p:blipFill>
        <p:spPr>
          <a:xfrm>
            <a:off x="5437178" y="898958"/>
            <a:ext cx="1518944" cy="1090622"/>
          </a:xfrm>
          <a:prstGeom prst="trapezoid">
            <a:avLst>
              <a:gd name="adj" fmla="val 0"/>
            </a:avLst>
          </a:prstGeom>
        </p:spPr>
      </p:pic>
      <p:pic>
        <p:nvPicPr>
          <p:cNvPr id="20" name="Imagem 19" descr="Uma imagem com transporte, roda&#10;&#10;Descrição gerada automaticamente">
            <a:extLst>
              <a:ext uri="{FF2B5EF4-FFF2-40B4-BE49-F238E27FC236}">
                <a16:creationId xmlns:a16="http://schemas.microsoft.com/office/drawing/2014/main" id="{9E668573-8D88-4802-84E5-3326571E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35" y="1520087"/>
            <a:ext cx="1907039" cy="103404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C0A003D-44A0-470E-BA27-DDAE3EA5EBA5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87" y="2742800"/>
            <a:ext cx="1024359" cy="1024359"/>
          </a:xfrm>
          <a:prstGeom prst="rect">
            <a:avLst/>
          </a:prstGeom>
        </p:spPr>
      </p:pic>
      <p:sp>
        <p:nvSpPr>
          <p:cNvPr id="112" name="Sinal de Adição 111">
            <a:extLst>
              <a:ext uri="{FF2B5EF4-FFF2-40B4-BE49-F238E27FC236}">
                <a16:creationId xmlns:a16="http://schemas.microsoft.com/office/drawing/2014/main" id="{1332B8AD-54FF-420F-97CE-74ACD30D6EC6}"/>
              </a:ext>
            </a:extLst>
          </p:cNvPr>
          <p:cNvSpPr/>
          <p:nvPr/>
        </p:nvSpPr>
        <p:spPr>
          <a:xfrm>
            <a:off x="6258810" y="3021086"/>
            <a:ext cx="528511" cy="528511"/>
          </a:xfrm>
          <a:prstGeom prst="mathPlus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19508FE-6044-45C2-B86A-ABA8C0444550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D83BD04F-D4B1-45BA-8C10-299DBBC83161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8A41A2B-2CA7-45B8-9725-DFCEE5BDCB2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381C2A8E-0BA6-47C8-9AA7-3E45750B2FC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E768F021-D251-4976-B872-45F1D3E76F1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24B8E5F-1091-43A7-978C-60D70FA348D2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D51A764A-CBC0-4EB5-8FBF-6D9BB514FB60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4B31174-911B-4EA0-8185-1FDCFDE2867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9B8C5C1-6524-4DB1-87BB-DC40634E78B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517CB3D-5222-4BB9-9AD2-048EB2F39DB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B917FC0E-F252-47F5-AF3D-D822D54A8F0B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3D95A322-43F4-4311-9B52-1241D29B6CC0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FA4F2BC8-B725-4DEA-A843-F96E3AC7C7FE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33F088E6-B6BF-46C3-961A-D1DA165D115C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4CC5CDFE-DEA3-45D7-A9A6-FA27FE882605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D959E33-58B9-441B-8954-A3CE89F07123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504FBF10-0E09-4417-9AD1-39B59ED1E7D8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13  </a:t>
            </a:r>
          </a:p>
        </p:txBody>
      </p:sp>
    </p:spTree>
    <p:extLst>
      <p:ext uri="{BB962C8B-B14F-4D97-AF65-F5344CB8AC3E}">
        <p14:creationId xmlns:p14="http://schemas.microsoft.com/office/powerpoint/2010/main" val="8910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BBA6EAB4-0D56-4DE6-AA2D-218ADBF3A52A}"/>
              </a:ext>
            </a:extLst>
          </p:cNvPr>
          <p:cNvSpPr/>
          <p:nvPr/>
        </p:nvSpPr>
        <p:spPr>
          <a:xfrm>
            <a:off x="1828800" y="877980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FBC130D1-9EBE-45CF-9CA2-26849DEA3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8353" y="538104"/>
            <a:ext cx="1056853" cy="1173418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F5A58403-F6D1-44CA-AA6F-F13815881F7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82" y="1548893"/>
            <a:ext cx="1224000" cy="1224000"/>
          </a:xfrm>
          <a:prstGeom prst="rect">
            <a:avLst/>
          </a:prstGeom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695752F7-22A6-4B8A-8ED7-5579C8108AC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655" y="2878069"/>
            <a:ext cx="1520249" cy="644586"/>
          </a:xfrm>
          <a:prstGeom prst="rect">
            <a:avLst/>
          </a:prstGeom>
        </p:spPr>
      </p:pic>
      <p:pic>
        <p:nvPicPr>
          <p:cNvPr id="57" name="Imagem 56" descr="Uma imagem com roda, transporte&#10;&#10;Descrição gerada automaticamente">
            <a:extLst>
              <a:ext uri="{FF2B5EF4-FFF2-40B4-BE49-F238E27FC236}">
                <a16:creationId xmlns:a16="http://schemas.microsoft.com/office/drawing/2014/main" id="{DD81D194-9864-4F62-9D54-EC84464514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39" y="3484560"/>
            <a:ext cx="2112887" cy="1538708"/>
          </a:xfrm>
          <a:prstGeom prst="rect">
            <a:avLst/>
          </a:prstGeom>
        </p:spPr>
      </p:pic>
      <p:pic>
        <p:nvPicPr>
          <p:cNvPr id="71" name="Imagem 70" descr="Uma imagem com símbolo, exterior, paragem, frente&#10;&#10;Descrição gerada automaticamente">
            <a:extLst>
              <a:ext uri="{FF2B5EF4-FFF2-40B4-BE49-F238E27FC236}">
                <a16:creationId xmlns:a16="http://schemas.microsoft.com/office/drawing/2014/main" id="{DA2B9093-A153-409E-94E2-B8ECF902D2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79" y="5074252"/>
            <a:ext cx="1180800" cy="1180800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39E173D-0FBC-48B4-9CB9-E08F0D70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041" y="2484932"/>
            <a:ext cx="1764288" cy="20832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exão reta 83">
            <a:extLst>
              <a:ext uri="{FF2B5EF4-FFF2-40B4-BE49-F238E27FC236}">
                <a16:creationId xmlns:a16="http://schemas.microsoft.com/office/drawing/2014/main" id="{02400972-954E-4CBB-8AA8-E73E42BA0B62}"/>
              </a:ext>
            </a:extLst>
          </p:cNvPr>
          <p:cNvCxnSpPr>
            <a:cxnSpLocks/>
          </p:cNvCxnSpPr>
          <p:nvPr/>
        </p:nvCxnSpPr>
        <p:spPr>
          <a:xfrm>
            <a:off x="6318508" y="1373511"/>
            <a:ext cx="3080762" cy="14070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xão reta 86">
            <a:extLst>
              <a:ext uri="{FF2B5EF4-FFF2-40B4-BE49-F238E27FC236}">
                <a16:creationId xmlns:a16="http://schemas.microsoft.com/office/drawing/2014/main" id="{3E268209-D8AE-4B19-A39F-1CFDFC1635CC}"/>
              </a:ext>
            </a:extLst>
          </p:cNvPr>
          <p:cNvCxnSpPr>
            <a:cxnSpLocks/>
          </p:cNvCxnSpPr>
          <p:nvPr/>
        </p:nvCxnSpPr>
        <p:spPr>
          <a:xfrm flipV="1">
            <a:off x="7780510" y="3195761"/>
            <a:ext cx="1262085" cy="1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10F85F1E-08C1-4B52-9BD4-C87950A99CDC}"/>
              </a:ext>
            </a:extLst>
          </p:cNvPr>
          <p:cNvCxnSpPr>
            <a:cxnSpLocks/>
          </p:cNvCxnSpPr>
          <p:nvPr/>
        </p:nvCxnSpPr>
        <p:spPr>
          <a:xfrm>
            <a:off x="7733877" y="3300109"/>
            <a:ext cx="2962883" cy="746684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2190F05F-E32B-4266-9479-DC0F2B431F10}"/>
              </a:ext>
            </a:extLst>
          </p:cNvPr>
          <p:cNvCxnSpPr>
            <a:cxnSpLocks/>
          </p:cNvCxnSpPr>
          <p:nvPr/>
        </p:nvCxnSpPr>
        <p:spPr>
          <a:xfrm>
            <a:off x="8199245" y="1917037"/>
            <a:ext cx="2497515" cy="11406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xão reta 97">
            <a:extLst>
              <a:ext uri="{FF2B5EF4-FFF2-40B4-BE49-F238E27FC236}">
                <a16:creationId xmlns:a16="http://schemas.microsoft.com/office/drawing/2014/main" id="{04290436-2FD1-4750-B9DF-D72321520867}"/>
              </a:ext>
            </a:extLst>
          </p:cNvPr>
          <p:cNvCxnSpPr>
            <a:cxnSpLocks/>
          </p:cNvCxnSpPr>
          <p:nvPr/>
        </p:nvCxnSpPr>
        <p:spPr>
          <a:xfrm>
            <a:off x="7335655" y="4255591"/>
            <a:ext cx="3281987" cy="14989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xão reta 100">
            <a:extLst>
              <a:ext uri="{FF2B5EF4-FFF2-40B4-BE49-F238E27FC236}">
                <a16:creationId xmlns:a16="http://schemas.microsoft.com/office/drawing/2014/main" id="{89515EFC-5B4C-4F74-83ED-C6A0E46424F3}"/>
              </a:ext>
            </a:extLst>
          </p:cNvPr>
          <p:cNvCxnSpPr>
            <a:cxnSpLocks/>
          </p:cNvCxnSpPr>
          <p:nvPr/>
        </p:nvCxnSpPr>
        <p:spPr>
          <a:xfrm>
            <a:off x="6007193" y="5419070"/>
            <a:ext cx="3208125" cy="14652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xão reta 101">
            <a:extLst>
              <a:ext uri="{FF2B5EF4-FFF2-40B4-BE49-F238E27FC236}">
                <a16:creationId xmlns:a16="http://schemas.microsoft.com/office/drawing/2014/main" id="{79CB8578-9CD6-4A2E-8EE9-B55CD42E3DB1}"/>
              </a:ext>
            </a:extLst>
          </p:cNvPr>
          <p:cNvCxnSpPr>
            <a:cxnSpLocks/>
          </p:cNvCxnSpPr>
          <p:nvPr/>
        </p:nvCxnSpPr>
        <p:spPr>
          <a:xfrm flipV="1">
            <a:off x="6186196" y="4512647"/>
            <a:ext cx="4431446" cy="733812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ta 107">
            <a:extLst>
              <a:ext uri="{FF2B5EF4-FFF2-40B4-BE49-F238E27FC236}">
                <a16:creationId xmlns:a16="http://schemas.microsoft.com/office/drawing/2014/main" id="{0C9619D7-A828-4B67-93F0-52AF7BF0B653}"/>
              </a:ext>
            </a:extLst>
          </p:cNvPr>
          <p:cNvCxnSpPr>
            <a:cxnSpLocks/>
          </p:cNvCxnSpPr>
          <p:nvPr/>
        </p:nvCxnSpPr>
        <p:spPr>
          <a:xfrm flipV="1">
            <a:off x="6331889" y="3400194"/>
            <a:ext cx="3155649" cy="1653894"/>
          </a:xfrm>
          <a:prstGeom prst="line">
            <a:avLst/>
          </a:prstGeom>
          <a:ln w="38100">
            <a:solidFill>
              <a:srgbClr val="8899A5"/>
            </a:soli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37">
            <a:extLst>
              <a:ext uri="{FF2B5EF4-FFF2-40B4-BE49-F238E27FC236}">
                <a16:creationId xmlns:a16="http://schemas.microsoft.com/office/drawing/2014/main" id="{95EB6DEA-96D8-4457-BBD2-685DE91730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80" y="4642424"/>
            <a:ext cx="1181341" cy="1181341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62129120-E6C0-44D2-8184-A103CCF01904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03" y="3878543"/>
            <a:ext cx="1180800" cy="1180800"/>
          </a:xfrm>
          <a:prstGeom prst="rect">
            <a:avLst/>
          </a:prstGeom>
        </p:spPr>
      </p:pic>
      <p:pic>
        <p:nvPicPr>
          <p:cNvPr id="16" name="Imagem 15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128922FD-A6F3-49E6-A13E-5BD55C3D9EB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969"/>
          <a:stretch/>
        </p:blipFill>
        <p:spPr>
          <a:xfrm>
            <a:off x="5437178" y="898958"/>
            <a:ext cx="1518944" cy="1090622"/>
          </a:xfrm>
          <a:prstGeom prst="trapezoid">
            <a:avLst>
              <a:gd name="adj" fmla="val 0"/>
            </a:avLst>
          </a:prstGeom>
        </p:spPr>
      </p:pic>
      <p:pic>
        <p:nvPicPr>
          <p:cNvPr id="20" name="Imagem 19" descr="Uma imagem com transporte, roda&#10;&#10;Descrição gerada automaticamente">
            <a:extLst>
              <a:ext uri="{FF2B5EF4-FFF2-40B4-BE49-F238E27FC236}">
                <a16:creationId xmlns:a16="http://schemas.microsoft.com/office/drawing/2014/main" id="{9E668573-8D88-4802-84E5-3326571E9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35" y="1520087"/>
            <a:ext cx="1907039" cy="103404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C0A003D-44A0-470E-BA27-DDAE3EA5EBA5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87" y="2742800"/>
            <a:ext cx="1024359" cy="1024359"/>
          </a:xfrm>
          <a:prstGeom prst="rect">
            <a:avLst/>
          </a:prstGeom>
        </p:spPr>
      </p:pic>
      <p:sp>
        <p:nvSpPr>
          <p:cNvPr id="112" name="Sinal de Adição 111">
            <a:extLst>
              <a:ext uri="{FF2B5EF4-FFF2-40B4-BE49-F238E27FC236}">
                <a16:creationId xmlns:a16="http://schemas.microsoft.com/office/drawing/2014/main" id="{1332B8AD-54FF-420F-97CE-74ACD30D6EC6}"/>
              </a:ext>
            </a:extLst>
          </p:cNvPr>
          <p:cNvSpPr/>
          <p:nvPr/>
        </p:nvSpPr>
        <p:spPr>
          <a:xfrm>
            <a:off x="6258810" y="3021086"/>
            <a:ext cx="528511" cy="528511"/>
          </a:xfrm>
          <a:prstGeom prst="mathPlus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9FA915E-2607-421A-945B-215EFB51580E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77A0A100-BA19-4924-A688-3E6440FC13B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C907153-568C-4D16-A060-EA3D2116432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3483186-59A1-4B89-97DD-3217E39B186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7FEB637-2BD6-4E0B-A56E-ECD0E03B990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FFC4C3A-7382-47A8-A94A-E5B8A8BD97A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8BF355C-B26D-48E3-95AE-D48DE45BD25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61A324CA-D843-4FFE-A35A-4408A3CB84AF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B165957B-D81E-4F8F-B70B-192032317744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498C06C-5658-49C6-87C6-BD790DA7C768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D3B311F1-60F1-4F46-BA8F-66D871B39594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D2857B8E-0466-4A97-9100-C6CDE8A60C2E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652C9B38-9A59-4623-BA08-CE10FA1926AA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82CC5070-ACC2-4136-B4DE-F2D015B62A59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6F88F8F-E344-4E5E-8FAC-93A124FC4C8F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570B0371-CDE0-4BA1-A6A5-F28788DAB865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0B443AE1-F719-4EE3-B25E-7453429F8FD6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13  </a:t>
            </a:r>
          </a:p>
        </p:txBody>
      </p:sp>
    </p:spTree>
    <p:extLst>
      <p:ext uri="{BB962C8B-B14F-4D97-AF65-F5344CB8AC3E}">
        <p14:creationId xmlns:p14="http://schemas.microsoft.com/office/powerpoint/2010/main" val="14606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0741DD12-84AE-4358-9EB1-136602267F3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A2CB42B-6963-4843-BF9D-700EB6EF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6" y="528698"/>
            <a:ext cx="5734171" cy="5734171"/>
          </a:xfrm>
          <a:prstGeom prst="rect">
            <a:avLst/>
          </a:prstGeom>
          <a:effectLst>
            <a:innerShdw blurRad="317500" dist="190500" dir="2700000">
              <a:prstClr val="black">
                <a:alpha val="50000"/>
              </a:prstClr>
            </a:inn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B0ED11-B145-4FED-A10C-BC7C232DACDC}"/>
              </a:ext>
            </a:extLst>
          </p:cNvPr>
          <p:cNvSpPr txBox="1"/>
          <p:nvPr/>
        </p:nvSpPr>
        <p:spPr>
          <a:xfrm>
            <a:off x="3632947" y="860963"/>
            <a:ext cx="2838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Morpheus Hotel</a:t>
            </a:r>
            <a:endParaRPr lang="en-US" sz="2400" b="1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5E33654-C31D-48BB-8850-C0612B79D934}"/>
              </a:ext>
            </a:extLst>
          </p:cNvPr>
          <p:cNvSpPr txBox="1"/>
          <p:nvPr/>
        </p:nvSpPr>
        <p:spPr>
          <a:xfrm>
            <a:off x="3182160" y="5721082"/>
            <a:ext cx="283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Rhythmic Gymnastics </a:t>
            </a:r>
          </a:p>
          <a:p>
            <a:pPr algn="ctr"/>
            <a:r>
              <a:rPr lang="en-US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Center in </a:t>
            </a:r>
            <a:r>
              <a:rPr lang="en-US" sz="1600" b="1" spc="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Luzhniki</a:t>
            </a:r>
            <a:endParaRPr lang="en-US" sz="2400" b="1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35BEC57-80D4-4465-8908-B5244B12991C}"/>
              </a:ext>
            </a:extLst>
          </p:cNvPr>
          <p:cNvSpPr txBox="1"/>
          <p:nvPr/>
        </p:nvSpPr>
        <p:spPr>
          <a:xfrm>
            <a:off x="10021187" y="1322537"/>
            <a:ext cx="283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Water </a:t>
            </a:r>
          </a:p>
          <a:p>
            <a:pPr algn="ctr"/>
            <a:r>
              <a:rPr lang="en-US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Cube</a:t>
            </a:r>
            <a:endParaRPr lang="en-US" sz="2400" b="1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24870B4-5B90-41C9-A434-73034C83FF85}"/>
              </a:ext>
            </a:extLst>
          </p:cNvPr>
          <p:cNvSpPr txBox="1"/>
          <p:nvPr/>
        </p:nvSpPr>
        <p:spPr>
          <a:xfrm>
            <a:off x="9652698" y="5473606"/>
            <a:ext cx="283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Hangzhou Tennis</a:t>
            </a:r>
          </a:p>
          <a:p>
            <a:pPr algn="ctr"/>
            <a:r>
              <a:rPr lang="en-US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Center</a:t>
            </a:r>
          </a:p>
        </p:txBody>
      </p: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8FF2E525-2A35-4CE0-81B7-929BD75B4C0C}"/>
              </a:ext>
            </a:extLst>
          </p:cNvPr>
          <p:cNvCxnSpPr>
            <a:cxnSpLocks/>
          </p:cNvCxnSpPr>
          <p:nvPr/>
        </p:nvCxnSpPr>
        <p:spPr>
          <a:xfrm>
            <a:off x="5888182" y="1051095"/>
            <a:ext cx="827578" cy="0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11EB9140-13CF-4F07-8D42-BB4EE031E348}"/>
              </a:ext>
            </a:extLst>
          </p:cNvPr>
          <p:cNvCxnSpPr>
            <a:cxnSpLocks/>
          </p:cNvCxnSpPr>
          <p:nvPr/>
        </p:nvCxnSpPr>
        <p:spPr>
          <a:xfrm>
            <a:off x="5663046" y="6024101"/>
            <a:ext cx="1582901" cy="0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C83F5241-EFCF-4FA4-BA65-3A17720D9A73}"/>
              </a:ext>
            </a:extLst>
          </p:cNvPr>
          <p:cNvCxnSpPr>
            <a:cxnSpLocks/>
          </p:cNvCxnSpPr>
          <p:nvPr/>
        </p:nvCxnSpPr>
        <p:spPr>
          <a:xfrm flipH="1">
            <a:off x="10399315" y="1625815"/>
            <a:ext cx="620245" cy="0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641F23D1-F00A-4DE9-A94E-E5AB9A72E6A3}"/>
              </a:ext>
            </a:extLst>
          </p:cNvPr>
          <p:cNvCxnSpPr>
            <a:cxnSpLocks/>
          </p:cNvCxnSpPr>
          <p:nvPr/>
        </p:nvCxnSpPr>
        <p:spPr>
          <a:xfrm flipV="1">
            <a:off x="10778017" y="4552455"/>
            <a:ext cx="0" cy="876456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ângulo 47">
            <a:extLst>
              <a:ext uri="{FF2B5EF4-FFF2-40B4-BE49-F238E27FC236}">
                <a16:creationId xmlns:a16="http://schemas.microsoft.com/office/drawing/2014/main" id="{08ACB09F-EE3D-420A-88AD-C310AD742372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4674A91-B828-45A9-A4EB-1CE598ECB403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BA25B6C-5FD4-4B4E-8C99-8AE412FEEDC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B42E116-F3C5-43EE-80F6-25AD99F6D9E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CC51AAB-12C7-4D4C-B4CE-B43598F0D74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5399AC2-23EF-47D7-9804-6C02088858D0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1D019BF-90D1-4D97-82FC-641B2A754CAF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328F2B2-DCD6-4D74-8917-4086C396383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19AAFC5F-AB72-42F2-8E16-903BAAF90696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ED50A38-3E12-48FB-A5FB-CA902C2A60F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916484AC-DF0D-4EDA-A3CB-7E10BBCDA53C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4CE23C35-6912-4408-93DE-5F1514122990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2A15B5E-DE3A-4234-A9F2-E145E5C2D66E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B50E84F-C3A0-42AC-BF0F-0FB1DA4D077A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017B72A-3E38-48AE-8A81-3C918241328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E12931C4-EC6F-450C-BB43-DC719A0EB257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14  </a:t>
            </a:r>
          </a:p>
        </p:txBody>
      </p:sp>
    </p:spTree>
    <p:extLst>
      <p:ext uri="{BB962C8B-B14F-4D97-AF65-F5344CB8AC3E}">
        <p14:creationId xmlns:p14="http://schemas.microsoft.com/office/powerpoint/2010/main" val="11757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DCA6D53-A53C-45C8-A976-7E6B6C5EF409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A2CB42B-6963-4843-BF9D-700EB6EF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704" y="528698"/>
            <a:ext cx="5728252" cy="5734171"/>
          </a:xfrm>
          <a:prstGeom prst="rect">
            <a:avLst/>
          </a:prstGeom>
          <a:effectLst/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1B38457-60A6-410F-971B-5CAD5935B95E}"/>
              </a:ext>
            </a:extLst>
          </p:cNvPr>
          <p:cNvSpPr txBox="1"/>
          <p:nvPr/>
        </p:nvSpPr>
        <p:spPr>
          <a:xfrm>
            <a:off x="3257898" y="5483104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3A673533-BBA9-4B28-821C-CE97CA592B84}"/>
              </a:ext>
            </a:extLst>
          </p:cNvPr>
          <p:cNvCxnSpPr>
            <a:cxnSpLocks/>
          </p:cNvCxnSpPr>
          <p:nvPr/>
        </p:nvCxnSpPr>
        <p:spPr>
          <a:xfrm>
            <a:off x="5076708" y="5683159"/>
            <a:ext cx="1527292" cy="0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E2365A9-9926-497B-9F76-2C993451E162}"/>
              </a:ext>
            </a:extLst>
          </p:cNvPr>
          <p:cNvSpPr txBox="1"/>
          <p:nvPr/>
        </p:nvSpPr>
        <p:spPr>
          <a:xfrm>
            <a:off x="10061828" y="1153404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CBA89C94-E335-45A1-85E5-17643541A532}"/>
              </a:ext>
            </a:extLst>
          </p:cNvPr>
          <p:cNvCxnSpPr>
            <a:cxnSpLocks/>
          </p:cNvCxnSpPr>
          <p:nvPr/>
        </p:nvCxnSpPr>
        <p:spPr>
          <a:xfrm flipH="1">
            <a:off x="10190480" y="1373245"/>
            <a:ext cx="925130" cy="0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12967085-F646-4D2D-BBCD-127FD89218BD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9863ECB-5B46-4620-B7CF-AE086ADD3B8A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31CD4E91-8573-450C-89B8-957B7731A55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F36B92F-67C9-4138-BA05-171649A0B176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154F4B6-4E3A-4ECE-8294-E4A658956AB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FD8730C-60D5-44E3-842C-BFDAA729C608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9D627B4A-71EF-45AE-8728-521EF4D1D95E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77F334B-D30D-4836-A34D-8C69C747A896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30CB72A-5562-4B90-B672-BA9F7D6489FA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49281B4A-1C1C-4A1F-8704-B9410AE122FF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9CF6D870-D556-4772-A443-826B6C86D7A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B378330-40D1-4BB2-85E7-0D42E6A30B4E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BE0DA6A1-15BE-4595-A55A-0A6EED6F7CA2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C0BC511-3093-49CE-9DA5-82FF869C8963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93FBC56F-49A0-4F2D-BC8E-7282F48D9100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19344F16-56ED-4CF8-8133-6F273B242677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14  </a:t>
            </a:r>
          </a:p>
        </p:txBody>
      </p:sp>
    </p:spTree>
    <p:extLst>
      <p:ext uri="{BB962C8B-B14F-4D97-AF65-F5344CB8AC3E}">
        <p14:creationId xmlns:p14="http://schemas.microsoft.com/office/powerpoint/2010/main" val="34854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B05561FC-E007-4387-8D2A-B69E4BD7FC55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0F46EDF-8D28-4811-A058-7D502BC111F1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Computational Power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BE94A048-FD8E-4B2F-B02F-BDA1799BD8BB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22F2458-1B56-4DA2-AD6E-18C655938104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B28A96B-B030-434F-A46C-AEB9BAE552ED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18068843-06FF-454D-9C7E-82213A61998B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B322D9F-D58D-44A2-8029-751BC86A4FFE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AACD56E0-1E55-4185-A656-60F405BE4509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5AFB55E6-2285-4D7D-B530-0C2AA90459A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63D4B769-9528-4FF8-AB8E-FED76011E0E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D2B11CA-AFB4-4BD1-B20A-580D05087AA1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BD79091D-E04C-4281-AF9C-3EF8CAF5CDD1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BDE686D-31EA-4F76-98F4-46849F30024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91936FB-3A67-4A42-AA1F-1A5F887FA901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FAF6F4AA-BE95-48CC-8106-F5743200EB5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4C938342-0F80-43C8-88CA-1430A71EA32E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76160A66-A53E-4854-BD3D-7DEF7F50FE49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026D5DBA-AECC-431F-864A-8E2FD01EC78F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15  </a:t>
            </a:r>
          </a:p>
        </p:txBody>
      </p:sp>
    </p:spTree>
    <p:extLst>
      <p:ext uri="{BB962C8B-B14F-4D97-AF65-F5344CB8AC3E}">
        <p14:creationId xmlns:p14="http://schemas.microsoft.com/office/powerpoint/2010/main" val="15548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B05561FC-E007-4387-8D2A-B69E4BD7FC55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7E289B8-5F37-4BAD-B152-7F394B24F64E}"/>
              </a:ext>
            </a:extLst>
          </p:cNvPr>
          <p:cNvSpPr txBox="1"/>
          <p:nvPr/>
        </p:nvSpPr>
        <p:spPr>
          <a:xfrm>
            <a:off x="4602801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Performance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0F46EDF-8D28-4811-A058-7D502BC111F1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Computational Power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3EEF284-0289-428D-A8C2-30B0D8B650E9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E5E435A-84D2-4FD5-9D07-708E81244933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BA3E939-6854-4E6F-BE81-5A732670BD92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24972BDB-701C-4989-9BBB-4714A4F20B76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EB84A7E-6B23-4D9C-B233-6DEFCB76843D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70C9147-3679-439C-B8A4-9013710CC4C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2944780-8961-410A-8B28-52BB06009634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526D07B-B1D2-490E-8BC7-9B23BA9718D4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A42CE6E-4FEC-4C2B-AD01-B32F8E14A1E0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4CBD4FD-AE21-4190-ABAB-639F3C1C8CD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13E3ED1-2369-4B47-B075-68DF32AC03E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B7F979B-A234-4FB9-9F2D-5E5808660BD0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2C633A7-B977-44AE-AC8C-332F2423D53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24681E6-BF17-4490-B655-10AA44EF77C3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D98A01D-2DD7-4CFD-B14D-386ED66C28A1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B55B511-C25B-4D6A-83C9-F29DED75CED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15  </a:t>
            </a:r>
          </a:p>
        </p:txBody>
      </p:sp>
    </p:spTree>
    <p:extLst>
      <p:ext uri="{BB962C8B-B14F-4D97-AF65-F5344CB8AC3E}">
        <p14:creationId xmlns:p14="http://schemas.microsoft.com/office/powerpoint/2010/main" val="41783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B05561FC-E007-4387-8D2A-B69E4BD7FC55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D5C6101-237A-46F6-B498-E99B726FC116}"/>
              </a:ext>
            </a:extLst>
          </p:cNvPr>
          <p:cNvSpPr txBox="1"/>
          <p:nvPr/>
        </p:nvSpPr>
        <p:spPr>
          <a:xfrm>
            <a:off x="4602798" y="333673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Expressive Power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7E289B8-5F37-4BAD-B152-7F394B24F64E}"/>
              </a:ext>
            </a:extLst>
          </p:cNvPr>
          <p:cNvSpPr txBox="1"/>
          <p:nvPr/>
        </p:nvSpPr>
        <p:spPr>
          <a:xfrm>
            <a:off x="4602801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Performance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0F46EDF-8D28-4811-A058-7D502BC111F1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Computational Power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62CE129-2215-4030-BF63-58EFF13DF7A3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415E87F-6682-4924-8751-B0472D375165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DE32E0A-775B-43AE-8B17-9C49D418A0DA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3A6D5A4-776E-4685-840A-457194263F0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4BB1C75-35CF-4EAA-A044-D06E7BA4A2AD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7932EBB-E9AB-4ADE-8EFD-4FCA29429A59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06A78E4-A917-43CC-AE64-2E6E9D4C5FD1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574A64C-A430-49AB-86D2-FE16B41D692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2A06B6D-AB03-4923-B443-632ECBB4039C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2190DE9-E0E5-412D-97D3-157F7D75615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514A5B9-1E31-4680-8617-0E75295A55A3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41964E9-1536-46F0-BD9D-3E20AD18DE1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3D56C164-D5F3-4C04-AD31-46F81FE1560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C389A85-0518-4C81-AC78-A24894635485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0E12C8B-0C61-4B7F-8867-7E19DB1B4AA2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09A3F186-D1C5-49AD-B2FE-360743DF53B7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15  </a:t>
            </a:r>
          </a:p>
        </p:txBody>
      </p:sp>
    </p:spTree>
    <p:extLst>
      <p:ext uri="{BB962C8B-B14F-4D97-AF65-F5344CB8AC3E}">
        <p14:creationId xmlns:p14="http://schemas.microsoft.com/office/powerpoint/2010/main" val="31003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A89BE49B-A0EB-49EC-9552-21BEAD858CDF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1142E8D3-6936-4799-8C7C-5D39C77A7488}"/>
              </a:ext>
            </a:extLst>
          </p:cNvPr>
          <p:cNvSpPr/>
          <p:nvPr/>
        </p:nvSpPr>
        <p:spPr>
          <a:xfrm flipH="1">
            <a:off x="7176551" y="4161295"/>
            <a:ext cx="1233582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Seta: Para a Direita 49">
            <a:extLst>
              <a:ext uri="{FF2B5EF4-FFF2-40B4-BE49-F238E27FC236}">
                <a16:creationId xmlns:a16="http://schemas.microsoft.com/office/drawing/2014/main" id="{E8537283-569B-4B56-8D5A-7850C3E27CAE}"/>
              </a:ext>
            </a:extLst>
          </p:cNvPr>
          <p:cNvSpPr/>
          <p:nvPr/>
        </p:nvSpPr>
        <p:spPr>
          <a:xfrm rot="5400000" flipH="1">
            <a:off x="7782717" y="3302065"/>
            <a:ext cx="676228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8DA13138-1E46-4B63-B895-A91475D2BC1F}"/>
              </a:ext>
            </a:extLst>
          </p:cNvPr>
          <p:cNvSpPr/>
          <p:nvPr/>
        </p:nvSpPr>
        <p:spPr>
          <a:xfrm rot="10800000" flipH="1">
            <a:off x="7757829" y="4157164"/>
            <a:ext cx="1233582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Seta: Para a Direita 51">
            <a:extLst>
              <a:ext uri="{FF2B5EF4-FFF2-40B4-BE49-F238E27FC236}">
                <a16:creationId xmlns:a16="http://schemas.microsoft.com/office/drawing/2014/main" id="{52E4CB99-3700-43FF-AAEC-E4E33B897865}"/>
              </a:ext>
            </a:extLst>
          </p:cNvPr>
          <p:cNvSpPr/>
          <p:nvPr/>
        </p:nvSpPr>
        <p:spPr>
          <a:xfrm rot="3163863" flipH="1">
            <a:off x="7500058" y="3394695"/>
            <a:ext cx="676228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3" name="Seta: Para a Direita 52">
            <a:extLst>
              <a:ext uri="{FF2B5EF4-FFF2-40B4-BE49-F238E27FC236}">
                <a16:creationId xmlns:a16="http://schemas.microsoft.com/office/drawing/2014/main" id="{0B43B6D5-5ECD-44BC-BE8B-C797A6EF1B03}"/>
              </a:ext>
            </a:extLst>
          </p:cNvPr>
          <p:cNvSpPr/>
          <p:nvPr/>
        </p:nvSpPr>
        <p:spPr>
          <a:xfrm rot="18436137">
            <a:off x="8106358" y="3394694"/>
            <a:ext cx="676228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Seta: Para a Direita 53">
            <a:extLst>
              <a:ext uri="{FF2B5EF4-FFF2-40B4-BE49-F238E27FC236}">
                <a16:creationId xmlns:a16="http://schemas.microsoft.com/office/drawing/2014/main" id="{8D096B53-410D-4F7D-A308-F391E68E0F26}"/>
              </a:ext>
            </a:extLst>
          </p:cNvPr>
          <p:cNvSpPr/>
          <p:nvPr/>
        </p:nvSpPr>
        <p:spPr>
          <a:xfrm rot="20709324">
            <a:off x="7821799" y="3667890"/>
            <a:ext cx="1180375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Seta: Para a Direita 54">
            <a:extLst>
              <a:ext uri="{FF2B5EF4-FFF2-40B4-BE49-F238E27FC236}">
                <a16:creationId xmlns:a16="http://schemas.microsoft.com/office/drawing/2014/main" id="{4B15892A-D156-47FE-AD9D-16D4AE16E750}"/>
              </a:ext>
            </a:extLst>
          </p:cNvPr>
          <p:cNvSpPr/>
          <p:nvPr/>
        </p:nvSpPr>
        <p:spPr>
          <a:xfrm rot="890676" flipH="1">
            <a:off x="7331833" y="3680529"/>
            <a:ext cx="1180375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F23CF455-3530-4701-98E1-AD2694E8A97B}"/>
              </a:ext>
            </a:extLst>
          </p:cNvPr>
          <p:cNvSpPr/>
          <p:nvPr/>
        </p:nvSpPr>
        <p:spPr>
          <a:xfrm>
            <a:off x="7071360" y="3124200"/>
            <a:ext cx="2092960" cy="2438400"/>
          </a:xfrm>
          <a:custGeom>
            <a:avLst/>
            <a:gdLst>
              <a:gd name="connsiteX0" fmla="*/ 487680 w 2092960"/>
              <a:gd name="connsiteY0" fmla="*/ 1991360 h 2438400"/>
              <a:gd name="connsiteX1" fmla="*/ 304800 w 2092960"/>
              <a:gd name="connsiteY1" fmla="*/ 1640840 h 2438400"/>
              <a:gd name="connsiteX2" fmla="*/ 264160 w 2092960"/>
              <a:gd name="connsiteY2" fmla="*/ 1610360 h 2438400"/>
              <a:gd name="connsiteX3" fmla="*/ 208280 w 2092960"/>
              <a:gd name="connsiteY3" fmla="*/ 1615440 h 2438400"/>
              <a:gd name="connsiteX4" fmla="*/ 81280 w 2092960"/>
              <a:gd name="connsiteY4" fmla="*/ 1452880 h 2438400"/>
              <a:gd name="connsiteX5" fmla="*/ 0 w 2092960"/>
              <a:gd name="connsiteY5" fmla="*/ 1198880 h 2438400"/>
              <a:gd name="connsiteX6" fmla="*/ 30480 w 2092960"/>
              <a:gd name="connsiteY6" fmla="*/ 1046480 h 2438400"/>
              <a:gd name="connsiteX7" fmla="*/ 101600 w 2092960"/>
              <a:gd name="connsiteY7" fmla="*/ 995680 h 2438400"/>
              <a:gd name="connsiteX8" fmla="*/ 182880 w 2092960"/>
              <a:gd name="connsiteY8" fmla="*/ 1010920 h 2438400"/>
              <a:gd name="connsiteX9" fmla="*/ 177800 w 2092960"/>
              <a:gd name="connsiteY9" fmla="*/ 721360 h 2438400"/>
              <a:gd name="connsiteX10" fmla="*/ 259080 w 2092960"/>
              <a:gd name="connsiteY10" fmla="*/ 401320 h 2438400"/>
              <a:gd name="connsiteX11" fmla="*/ 441960 w 2092960"/>
              <a:gd name="connsiteY11" fmla="*/ 203200 h 2438400"/>
              <a:gd name="connsiteX12" fmla="*/ 660400 w 2092960"/>
              <a:gd name="connsiteY12" fmla="*/ 71120 h 2438400"/>
              <a:gd name="connsiteX13" fmla="*/ 939800 w 2092960"/>
              <a:gd name="connsiteY13" fmla="*/ 0 h 2438400"/>
              <a:gd name="connsiteX14" fmla="*/ 1168400 w 2092960"/>
              <a:gd name="connsiteY14" fmla="*/ 5080 h 2438400"/>
              <a:gd name="connsiteX15" fmla="*/ 1442720 w 2092960"/>
              <a:gd name="connsiteY15" fmla="*/ 71120 h 2438400"/>
              <a:gd name="connsiteX16" fmla="*/ 1681480 w 2092960"/>
              <a:gd name="connsiteY16" fmla="*/ 218440 h 2438400"/>
              <a:gd name="connsiteX17" fmla="*/ 1808480 w 2092960"/>
              <a:gd name="connsiteY17" fmla="*/ 401320 h 2438400"/>
              <a:gd name="connsiteX18" fmla="*/ 1905000 w 2092960"/>
              <a:gd name="connsiteY18" fmla="*/ 655320 h 2438400"/>
              <a:gd name="connsiteX19" fmla="*/ 1894840 w 2092960"/>
              <a:gd name="connsiteY19" fmla="*/ 975360 h 2438400"/>
              <a:gd name="connsiteX20" fmla="*/ 1894840 w 2092960"/>
              <a:gd name="connsiteY20" fmla="*/ 1031240 h 2438400"/>
              <a:gd name="connsiteX21" fmla="*/ 1971040 w 2092960"/>
              <a:gd name="connsiteY21" fmla="*/ 1000760 h 2438400"/>
              <a:gd name="connsiteX22" fmla="*/ 2067560 w 2092960"/>
              <a:gd name="connsiteY22" fmla="*/ 1041400 h 2438400"/>
              <a:gd name="connsiteX23" fmla="*/ 2092960 w 2092960"/>
              <a:gd name="connsiteY23" fmla="*/ 1173480 h 2438400"/>
              <a:gd name="connsiteX24" fmla="*/ 2062480 w 2092960"/>
              <a:gd name="connsiteY24" fmla="*/ 1285240 h 2438400"/>
              <a:gd name="connsiteX25" fmla="*/ 1945640 w 2092960"/>
              <a:gd name="connsiteY25" fmla="*/ 1554480 h 2438400"/>
              <a:gd name="connsiteX26" fmla="*/ 1869440 w 2092960"/>
              <a:gd name="connsiteY26" fmla="*/ 1615440 h 2438400"/>
              <a:gd name="connsiteX27" fmla="*/ 1798320 w 2092960"/>
              <a:gd name="connsiteY27" fmla="*/ 1600200 h 2438400"/>
              <a:gd name="connsiteX28" fmla="*/ 1686560 w 2092960"/>
              <a:gd name="connsiteY28" fmla="*/ 1833880 h 2438400"/>
              <a:gd name="connsiteX29" fmla="*/ 1473200 w 2092960"/>
              <a:gd name="connsiteY29" fmla="*/ 2194560 h 2438400"/>
              <a:gd name="connsiteX30" fmla="*/ 1300480 w 2092960"/>
              <a:gd name="connsiteY30" fmla="*/ 2357120 h 2438400"/>
              <a:gd name="connsiteX31" fmla="*/ 1051560 w 2092960"/>
              <a:gd name="connsiteY31" fmla="*/ 2438400 h 2438400"/>
              <a:gd name="connsiteX32" fmla="*/ 894080 w 2092960"/>
              <a:gd name="connsiteY32" fmla="*/ 2402840 h 2438400"/>
              <a:gd name="connsiteX33" fmla="*/ 746760 w 2092960"/>
              <a:gd name="connsiteY33" fmla="*/ 2321560 h 2438400"/>
              <a:gd name="connsiteX34" fmla="*/ 558800 w 2092960"/>
              <a:gd name="connsiteY34" fmla="*/ 2103120 h 2438400"/>
              <a:gd name="connsiteX35" fmla="*/ 487680 w 2092960"/>
              <a:gd name="connsiteY35" fmla="*/ 199136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92960" h="2438400">
                <a:moveTo>
                  <a:pt x="487680" y="1991360"/>
                </a:moveTo>
                <a:lnTo>
                  <a:pt x="304800" y="1640840"/>
                </a:lnTo>
                <a:lnTo>
                  <a:pt x="264160" y="1610360"/>
                </a:lnTo>
                <a:lnTo>
                  <a:pt x="208280" y="1615440"/>
                </a:lnTo>
                <a:lnTo>
                  <a:pt x="81280" y="1452880"/>
                </a:lnTo>
                <a:lnTo>
                  <a:pt x="0" y="1198880"/>
                </a:lnTo>
                <a:lnTo>
                  <a:pt x="30480" y="1046480"/>
                </a:lnTo>
                <a:lnTo>
                  <a:pt x="101600" y="995680"/>
                </a:lnTo>
                <a:lnTo>
                  <a:pt x="182880" y="1010920"/>
                </a:lnTo>
                <a:cubicBezTo>
                  <a:pt x="181187" y="914400"/>
                  <a:pt x="179493" y="817880"/>
                  <a:pt x="177800" y="721360"/>
                </a:cubicBezTo>
                <a:lnTo>
                  <a:pt x="259080" y="401320"/>
                </a:lnTo>
                <a:lnTo>
                  <a:pt x="441960" y="203200"/>
                </a:lnTo>
                <a:lnTo>
                  <a:pt x="660400" y="71120"/>
                </a:lnTo>
                <a:lnTo>
                  <a:pt x="939800" y="0"/>
                </a:lnTo>
                <a:lnTo>
                  <a:pt x="1168400" y="5080"/>
                </a:lnTo>
                <a:lnTo>
                  <a:pt x="1442720" y="71120"/>
                </a:lnTo>
                <a:lnTo>
                  <a:pt x="1681480" y="218440"/>
                </a:lnTo>
                <a:lnTo>
                  <a:pt x="1808480" y="401320"/>
                </a:lnTo>
                <a:lnTo>
                  <a:pt x="1905000" y="655320"/>
                </a:lnTo>
                <a:lnTo>
                  <a:pt x="1894840" y="975360"/>
                </a:lnTo>
                <a:lnTo>
                  <a:pt x="1894840" y="1031240"/>
                </a:lnTo>
                <a:lnTo>
                  <a:pt x="1971040" y="1000760"/>
                </a:lnTo>
                <a:lnTo>
                  <a:pt x="2067560" y="1041400"/>
                </a:lnTo>
                <a:lnTo>
                  <a:pt x="2092960" y="1173480"/>
                </a:lnTo>
                <a:lnTo>
                  <a:pt x="2062480" y="1285240"/>
                </a:lnTo>
                <a:lnTo>
                  <a:pt x="1945640" y="1554480"/>
                </a:lnTo>
                <a:lnTo>
                  <a:pt x="1869440" y="1615440"/>
                </a:lnTo>
                <a:lnTo>
                  <a:pt x="1798320" y="1600200"/>
                </a:lnTo>
                <a:lnTo>
                  <a:pt x="1686560" y="1833880"/>
                </a:lnTo>
                <a:lnTo>
                  <a:pt x="1473200" y="2194560"/>
                </a:lnTo>
                <a:lnTo>
                  <a:pt x="1300480" y="2357120"/>
                </a:lnTo>
                <a:lnTo>
                  <a:pt x="1051560" y="2438400"/>
                </a:lnTo>
                <a:lnTo>
                  <a:pt x="894080" y="2402840"/>
                </a:lnTo>
                <a:lnTo>
                  <a:pt x="746760" y="2321560"/>
                </a:lnTo>
                <a:lnTo>
                  <a:pt x="558800" y="2103120"/>
                </a:lnTo>
                <a:lnTo>
                  <a:pt x="487680" y="1991360"/>
                </a:lnTo>
                <a:close/>
              </a:path>
            </a:pathLst>
          </a:custGeom>
          <a:solidFill>
            <a:srgbClr val="DBE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A614487-45C7-4511-8E5B-ADD5FBD66A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53" y="1432877"/>
            <a:ext cx="1080000" cy="108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439145C-1401-404E-A8BB-7D769365D9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77" y="3891674"/>
            <a:ext cx="1080000" cy="108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C62BBF2-7F3C-470E-B15A-98033A5F9F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107" y="2437829"/>
            <a:ext cx="1080000" cy="108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672729B-A009-4B48-ABD7-0C7253E6483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77" y="1085456"/>
            <a:ext cx="1255115" cy="125511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782D63E-44AF-4E43-8645-D2C3A03774E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56" y="2437829"/>
            <a:ext cx="1080000" cy="108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36025EC-645A-4748-8FA1-1F7219A276B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625" y="1432877"/>
            <a:ext cx="1080000" cy="108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278B06C-B44D-4528-8AD0-B2F289C3FDF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30" y="3891674"/>
            <a:ext cx="1080000" cy="10800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CB9C7434-6866-4FCF-B99D-687D7D772D80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5FCB5E2-BE8E-4EC7-9C04-0B106545BE68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DF16B7F-07C4-4B47-AC77-2D9371DAD13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6E4515E-ECEA-401C-9BB1-4C97BF2C934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E0ED2D4-1B08-4FF6-A14D-D60907AE28AE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54311AB-6E46-46F7-99AF-AADCD9E49431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BFE3C6A-C75A-4143-8BD3-D92CCB93C9D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90AF241-19EF-4AED-AC5D-A81B7262E327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951F4BD-7088-495B-B7FC-6C87173AEAB3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D9F5FB9-991A-44FC-BDD4-40DFB941FB33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5F1301D-859D-4515-8BD8-F91D70591F7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4FE228D-1E5A-469B-BE06-004960336167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0A99CF7-298B-4A4C-8686-9D52A8A88F8E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034618B-93AE-4AEA-8A1D-E0DBA1E1F88D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44EF40F-3393-4925-8A52-2BD8D109A4E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5986DF9-EBDC-4AE4-99E8-9EBD92A6C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9229" y="3062562"/>
            <a:ext cx="2281879" cy="258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61D2447-D36E-4267-B892-FF04BC126981}"/>
              </a:ext>
            </a:extLst>
          </p:cNvPr>
          <p:cNvSpPr/>
          <p:nvPr/>
        </p:nvSpPr>
        <p:spPr>
          <a:xfrm>
            <a:off x="7537253" y="4023360"/>
            <a:ext cx="441960" cy="441960"/>
          </a:xfrm>
          <a:prstGeom prst="ellipse">
            <a:avLst/>
          </a:prstGeom>
          <a:solidFill>
            <a:srgbClr val="A5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A032C0-3F6F-4226-91EB-D6535C3D3BA6}"/>
              </a:ext>
            </a:extLst>
          </p:cNvPr>
          <p:cNvSpPr/>
          <p:nvPr/>
        </p:nvSpPr>
        <p:spPr>
          <a:xfrm>
            <a:off x="8257851" y="4023360"/>
            <a:ext cx="441960" cy="441960"/>
          </a:xfrm>
          <a:prstGeom prst="ellipse">
            <a:avLst/>
          </a:prstGeom>
          <a:solidFill>
            <a:srgbClr val="A5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34B1F68-B892-4947-B24C-263EF5DD4626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3  </a:t>
            </a:r>
          </a:p>
        </p:txBody>
      </p:sp>
    </p:spTree>
    <p:extLst>
      <p:ext uri="{BB962C8B-B14F-4D97-AF65-F5344CB8AC3E}">
        <p14:creationId xmlns:p14="http://schemas.microsoft.com/office/powerpoint/2010/main" val="13111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0729 0.0016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9805 -0.04908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-24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3451 -0.0851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42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4.375E-6 -0.1011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03424 -0.0842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-42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3.95833E-6 2.96296E-6 L 0.09063 -0.0449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224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1125 -4.81481E-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B05561FC-E007-4387-8D2A-B69E4BD7FC55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D5C6101-237A-46F6-B498-E99B726FC116}"/>
              </a:ext>
            </a:extLst>
          </p:cNvPr>
          <p:cNvSpPr txBox="1"/>
          <p:nvPr/>
        </p:nvSpPr>
        <p:spPr>
          <a:xfrm>
            <a:off x="4602798" y="333673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Expressive Power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7E289B8-5F37-4BAD-B152-7F394B24F64E}"/>
              </a:ext>
            </a:extLst>
          </p:cNvPr>
          <p:cNvSpPr txBox="1"/>
          <p:nvPr/>
        </p:nvSpPr>
        <p:spPr>
          <a:xfrm>
            <a:off x="4602801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Performance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0F46EDF-8D28-4811-A058-7D502BC111F1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Computational Power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59A6AFF-F511-44F1-B65C-B6E4B18B64BB}"/>
              </a:ext>
            </a:extLst>
          </p:cNvPr>
          <p:cNvSpPr txBox="1"/>
          <p:nvPr/>
        </p:nvSpPr>
        <p:spPr>
          <a:xfrm>
            <a:off x="4602798" y="40751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User Interface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925746D-1BF8-499B-9DFC-5D73339ED12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AC944A0-5A11-4260-A22F-CF5F5D308173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082B942-1759-46F3-B9A1-D4E1524361D0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2A9F234-FC69-49CD-BB39-4616C925157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6F2C3C0-E398-491B-9C86-5FAF9133FD56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A0BB7FC8-2359-4D81-BFD1-D22285865704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E589C59-8CF3-47CE-B0BE-AAC9951A2F62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E9A9FF3-784D-40AB-8EDD-7A7D9C01A622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D75A49A-0CF5-42FF-8D6A-A8CB222DD341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21D7BD8-2D66-4B79-8AC0-309B57961BF1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FD18A777-16C1-4C30-B8DB-83AEC4E7031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EF8CE46-03C2-4C79-9C3D-5B982B6D6544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E6527E6-3B1D-4197-A310-2B5A00CF7963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C7E545B-D9B9-4232-96B4-702F39CA86B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C595842-D4BC-4609-9E12-0E80259D1D1F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E3589A2F-BD38-4E96-8304-7C59938B17A3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15  </a:t>
            </a:r>
          </a:p>
        </p:txBody>
      </p:sp>
    </p:spTree>
    <p:extLst>
      <p:ext uri="{BB962C8B-B14F-4D97-AF65-F5344CB8AC3E}">
        <p14:creationId xmlns:p14="http://schemas.microsoft.com/office/powerpoint/2010/main" val="25629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B05561FC-E007-4387-8D2A-B69E4BD7FC55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D5C6101-237A-46F6-B498-E99B726FC116}"/>
              </a:ext>
            </a:extLst>
          </p:cNvPr>
          <p:cNvSpPr txBox="1"/>
          <p:nvPr/>
        </p:nvSpPr>
        <p:spPr>
          <a:xfrm>
            <a:off x="4602798" y="333673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Expressive Power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7E289B8-5F37-4BAD-B152-7F394B24F64E}"/>
              </a:ext>
            </a:extLst>
          </p:cNvPr>
          <p:cNvSpPr txBox="1"/>
          <p:nvPr/>
        </p:nvSpPr>
        <p:spPr>
          <a:xfrm>
            <a:off x="4602801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Performance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0F46EDF-8D28-4811-A058-7D502BC111F1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Computational Power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59A6AFF-F511-44F1-B65C-B6E4B18B64BB}"/>
              </a:ext>
            </a:extLst>
          </p:cNvPr>
          <p:cNvSpPr txBox="1"/>
          <p:nvPr/>
        </p:nvSpPr>
        <p:spPr>
          <a:xfrm>
            <a:off x="4602798" y="40751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User Interface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850E865-98A5-47C0-9041-4705A03B8552}"/>
              </a:ext>
            </a:extLst>
          </p:cNvPr>
          <p:cNvSpPr txBox="1"/>
          <p:nvPr/>
        </p:nvSpPr>
        <p:spPr>
          <a:xfrm>
            <a:off x="4602798" y="4808547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Limit of Complexity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B3C8DCF-D16F-47C7-8A6D-7665739E2BA7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EA222BB-CAF3-4928-8234-15216E6A955F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A21460C-44A6-434B-9749-674E0A1FABBF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57DE91A-CE59-4762-BA5C-8FDECDBCDE75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BC62954-B12B-44B4-B0ED-AC44766CAAA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4D63026-60DA-4978-B0F5-6D4593C10ED4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B3FF444-4414-45C8-B94E-1AF5E7BF552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1C560FB-B318-4C3E-BDCC-1A0E6F099E7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9742156-24FF-42C7-8480-D9423492F2C3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B59E1EC-A6EE-4526-9009-004DF70EB7CE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F82EF81D-AFCB-4045-A9D6-CB2B74C9D18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F72F576-1735-42D4-AEE9-229FA740A6D5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68302B3-05AA-4AEA-AF67-CE0ACB179B8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A4E024D-2785-4BF5-A936-A2ED9CA5683B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A8EFFCA-27F6-494D-B3AA-378B8ECC3714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4A608DE7-1738-454D-AC6A-3A036FC41ACA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15  </a:t>
            </a:r>
          </a:p>
        </p:txBody>
      </p:sp>
    </p:spTree>
    <p:extLst>
      <p:ext uri="{BB962C8B-B14F-4D97-AF65-F5344CB8AC3E}">
        <p14:creationId xmlns:p14="http://schemas.microsoft.com/office/powerpoint/2010/main" val="24845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6511A1D5-BA23-442B-A621-8EEDF804B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728" r="25095" b="52602"/>
          <a:stretch/>
        </p:blipFill>
        <p:spPr>
          <a:xfrm flipH="1">
            <a:off x="1828800" y="838354"/>
            <a:ext cx="10363200" cy="5181291"/>
          </a:xfrm>
          <a:prstGeom prst="rect">
            <a:avLst/>
          </a:prstGeom>
          <a:effectLst/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B7114DF2-7079-490B-A933-347AB06E6AD5}"/>
              </a:ext>
            </a:extLst>
          </p:cNvPr>
          <p:cNvSpPr/>
          <p:nvPr/>
        </p:nvSpPr>
        <p:spPr>
          <a:xfrm>
            <a:off x="1749670" y="5981388"/>
            <a:ext cx="104423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Woods Bagot, South Australian Health and Medical Research Institute (2013), Adelaide, Australia [5]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AA9C7D7-D23A-48FC-B403-AF05FDDDA80D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F83EBA-7926-43DB-BC0A-8F012C9C4E0C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77956E4-80ED-495C-AC05-8D843AA00E2D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8CDEE58-7E70-44D1-93A5-BFA703F1F2E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58706E5-2A5A-4D8E-ABEE-1A9AC0EE0A2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6486C88-9664-4FF6-B96B-91A2827553C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9F67AF9-C75D-43B5-80A4-CB7E18DA629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DFCCDD1-19F3-45E6-A29E-6FE793FBAD73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832D9F1-ADA3-4945-B311-3CADD09E74DA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CDA37C2-DCE5-4640-81FF-DCBC21E9176D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3EFE318-6F02-423D-BC49-9F0B0090C03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05E40EF-363E-4C09-A83F-F3BF008E2FAA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F1A7FC3-9442-473E-B25C-9072DC089BE3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3DE7E33-4D11-4B43-BF6E-868B2F88A457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130B525-CDEF-459F-B073-91D5A24D9D38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53855AAE-61B9-4E29-B883-911EAA797310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D5E5F0E-ABC9-42C2-958E-A7774D634FB0}"/>
              </a:ext>
            </a:extLst>
          </p:cNvPr>
          <p:cNvSpPr txBox="1"/>
          <p:nvPr/>
        </p:nvSpPr>
        <p:spPr>
          <a:xfrm>
            <a:off x="4414549" y="1558121"/>
            <a:ext cx="29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Number Sliders </a:t>
            </a:r>
          </a:p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and Boolean Toggles</a:t>
            </a:r>
          </a:p>
        </p:txBody>
      </p:sp>
      <p:pic>
        <p:nvPicPr>
          <p:cNvPr id="2" name="sliders and booleans _ quad _ shorter">
            <a:hlinkClick r:id="" action="ppaction://media"/>
            <a:extLst>
              <a:ext uri="{FF2B5EF4-FFF2-40B4-BE49-F238E27FC236}">
                <a16:creationId xmlns:a16="http://schemas.microsoft.com/office/drawing/2014/main" id="{285F05EC-AAD0-48E5-B755-5FF012D83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5306" y="287525"/>
            <a:ext cx="3420000" cy="3420000"/>
          </a:xfrm>
          <a:prstGeom prst="ellipse">
            <a:avLst/>
          </a:prstGeom>
        </p:spPr>
      </p:pic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BA7BC475-3B86-4EE4-B15F-33781BDC6A8E}"/>
              </a:ext>
            </a:extLst>
          </p:cNvPr>
          <p:cNvSpPr/>
          <p:nvPr/>
        </p:nvSpPr>
        <p:spPr>
          <a:xfrm>
            <a:off x="7014257" y="1689798"/>
            <a:ext cx="100705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4239ED76-717A-46EC-B513-F90C44D78F09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D66AAAB-4E96-4D9F-A6B9-D8790FEC0C6B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49787AA-40EA-4697-87FC-C675B6DD890F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2A34AEDF-6A1D-4355-A077-C5BAA5445859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53D13C2-FBA1-48E5-B40F-07232707A14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1C81711-D991-4944-9B32-B47FB6CD8FB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9B105A3-D39D-494B-BFDF-D1BAAE7B8D37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B9FA707-926F-44FE-923D-7CB84EBE54A7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DABB01F-8DE2-4699-9FF1-214465A43A72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E7300C2-F253-424C-AD79-7DE5853A6A90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85FC884-23F6-4B85-BBE5-EFBC9B1ECF4F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9DC3796-3484-45B9-8CF3-F4926CBF2644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C7C819D-7744-47D8-81C4-E1B5754E8D4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9BE7201-5AB1-4470-8914-C9C17D6E8735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F45A70A-20E9-44BC-8AF0-0E69DC8231D0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4D0450CE-6DA6-421A-9304-417F100A096B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17  </a:t>
            </a:r>
          </a:p>
        </p:txBody>
      </p:sp>
    </p:spTree>
    <p:extLst>
      <p:ext uri="{BB962C8B-B14F-4D97-AF65-F5344CB8AC3E}">
        <p14:creationId xmlns:p14="http://schemas.microsoft.com/office/powerpoint/2010/main" val="2956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641F1949-46A5-4F79-87B6-377698ADFC8D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mediate feedback _ quad _ shorter">
            <a:hlinkClick r:id="" action="ppaction://media"/>
            <a:extLst>
              <a:ext uri="{FF2B5EF4-FFF2-40B4-BE49-F238E27FC236}">
                <a16:creationId xmlns:a16="http://schemas.microsoft.com/office/drawing/2014/main" id="{68819D16-1D19-4715-8B49-0EF76997B5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239" y="1331442"/>
            <a:ext cx="3420000" cy="3420000"/>
          </a:xfrm>
          <a:prstGeom prst="ellipse">
            <a:avLst/>
          </a:prstGeom>
        </p:spPr>
      </p:pic>
      <p:sp>
        <p:nvSpPr>
          <p:cNvPr id="39" name="Seta: Para a Direita 38">
            <a:extLst>
              <a:ext uri="{FF2B5EF4-FFF2-40B4-BE49-F238E27FC236}">
                <a16:creationId xmlns:a16="http://schemas.microsoft.com/office/drawing/2014/main" id="{84C0729B-E79D-4E52-8FD1-7FA156152C27}"/>
              </a:ext>
            </a:extLst>
          </p:cNvPr>
          <p:cNvSpPr/>
          <p:nvPr/>
        </p:nvSpPr>
        <p:spPr>
          <a:xfrm>
            <a:off x="7014257" y="2834799"/>
            <a:ext cx="100705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8B17748-3ABD-4FAC-B56A-7876B8D61F41}"/>
              </a:ext>
            </a:extLst>
          </p:cNvPr>
          <p:cNvSpPr txBox="1"/>
          <p:nvPr/>
        </p:nvSpPr>
        <p:spPr>
          <a:xfrm>
            <a:off x="4414549" y="1558121"/>
            <a:ext cx="29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Number Sliders </a:t>
            </a:r>
          </a:p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and Boolean Toggles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187892F-87A1-4EFA-90AF-498AE19E28BB}"/>
              </a:ext>
            </a:extLst>
          </p:cNvPr>
          <p:cNvSpPr txBox="1"/>
          <p:nvPr/>
        </p:nvSpPr>
        <p:spPr>
          <a:xfrm>
            <a:off x="4502818" y="2840270"/>
            <a:ext cx="273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Immediate Feedback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5ECF90C8-0F11-42CB-984F-F3593B07EBD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661D90E-F171-49E4-A53B-82903AF5AA23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350524E-2180-4A25-96B9-1C6A2C0DE713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7F21AFD-A9EC-4023-82FF-CDD8E6EAF077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206C2A8B-1284-45B6-8439-0E2F015A8DB3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C682165-7AC0-4543-A7C6-66B0AD32E462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FEDC36A-3F7F-4A2D-907A-26F8E0E57385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2FF5102-E46C-4215-A473-7F3559ACAEE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ABE44E8-0BB1-46C5-A8A0-267CC68D23D6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6393A781-1D9E-415F-9BBC-99B434AAE96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304BB8F-0EEC-47A1-BA7B-7AB230B0D554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47E5E91C-EEEB-4B56-AEF1-462FA850A63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ADE41199-475A-4519-AEF8-421E4F5934C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5134589-DD52-4402-9D25-E74CEE5A0D66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360B9B08-22AC-4FED-B104-47A7E58559E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C4E4E184-9735-4A2B-8D40-2F3AC2D0A0E4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17  </a:t>
            </a:r>
          </a:p>
        </p:txBody>
      </p:sp>
    </p:spTree>
    <p:extLst>
      <p:ext uri="{BB962C8B-B14F-4D97-AF65-F5344CB8AC3E}">
        <p14:creationId xmlns:p14="http://schemas.microsoft.com/office/powerpoint/2010/main" val="13660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18560EB-8DFD-419E-B895-78EE87237FF3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traceability _ quad _ shorter">
            <a:hlinkClick r:id="" action="ppaction://media"/>
            <a:extLst>
              <a:ext uri="{FF2B5EF4-FFF2-40B4-BE49-F238E27FC236}">
                <a16:creationId xmlns:a16="http://schemas.microsoft.com/office/drawing/2014/main" id="{85F6E004-9F8D-4FA8-9DD0-853B08E2D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239" y="2249212"/>
            <a:ext cx="3420000" cy="3420000"/>
          </a:xfrm>
          <a:prstGeom prst="ellipse">
            <a:avLst/>
          </a:prstGeom>
        </p:spPr>
      </p:pic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id="{C1C2D928-A0BE-41CF-9E2D-5D8163C96BF9}"/>
              </a:ext>
            </a:extLst>
          </p:cNvPr>
          <p:cNvSpPr/>
          <p:nvPr/>
        </p:nvSpPr>
        <p:spPr>
          <a:xfrm>
            <a:off x="6643868" y="3885207"/>
            <a:ext cx="137744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31FF4904-313E-4A60-B79A-64640B13346A}"/>
              </a:ext>
            </a:extLst>
          </p:cNvPr>
          <p:cNvSpPr txBox="1"/>
          <p:nvPr/>
        </p:nvSpPr>
        <p:spPr>
          <a:xfrm>
            <a:off x="4414549" y="1558121"/>
            <a:ext cx="29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Number Sliders </a:t>
            </a:r>
          </a:p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and Boolean Toggles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F58094D-CD30-4088-80D2-C63A06F2F484}"/>
              </a:ext>
            </a:extLst>
          </p:cNvPr>
          <p:cNvSpPr txBox="1"/>
          <p:nvPr/>
        </p:nvSpPr>
        <p:spPr>
          <a:xfrm>
            <a:off x="4502818" y="2840270"/>
            <a:ext cx="273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Immediate Feedback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ED35575-AD5F-4474-B1AB-02252D566786}"/>
              </a:ext>
            </a:extLst>
          </p:cNvPr>
          <p:cNvSpPr txBox="1"/>
          <p:nvPr/>
        </p:nvSpPr>
        <p:spPr>
          <a:xfrm>
            <a:off x="4629358" y="3876198"/>
            <a:ext cx="24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Traceability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99248B7-0826-45A8-BC49-48B5F8FED43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2E0C2811-3F96-4932-82A0-1153268B6FD3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3B3625D-5129-4E67-B875-0ED4475104EB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046CD2A-F590-4D20-B19A-97AC49D5CB37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8699634-3C6B-4188-BEED-0443DF47776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A47B569-68FF-46CA-BBB5-ED7AB5066460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45F39BC-1F62-4471-8812-E1636AF7C9A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B79DF7D3-37CB-407A-87A9-D9ADE3D4B940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D85DFD9E-D800-4389-8CE8-23DCA523767C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AEB20F1-34D0-4512-9EC3-C53EF0FA4440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6DB0C520-6629-4156-BFCF-264689A37A2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8ADEDB4-2E10-4D80-A2EC-825293578724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8FA1E63-866B-44E8-8BA6-2F1195E8A607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1E1E04EB-3409-4D47-AFB1-0ECBAB9FA8AD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FCF6C6F-0CFC-43C0-B5DC-87060440E7C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DAFD79F3-E328-4AA6-A190-AAA066BAB8F7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17  </a:t>
            </a:r>
          </a:p>
        </p:txBody>
      </p:sp>
    </p:spTree>
    <p:extLst>
      <p:ext uri="{BB962C8B-B14F-4D97-AF65-F5344CB8AC3E}">
        <p14:creationId xmlns:p14="http://schemas.microsoft.com/office/powerpoint/2010/main" val="31579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477F0206-05ED-4596-930F-E6FEDE0B08B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D5E5F0E-ABC9-42C2-958E-A7774D634FB0}"/>
              </a:ext>
            </a:extLst>
          </p:cNvPr>
          <p:cNvSpPr txBox="1"/>
          <p:nvPr/>
        </p:nvSpPr>
        <p:spPr>
          <a:xfrm>
            <a:off x="4414549" y="1558121"/>
            <a:ext cx="29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Number Sliders </a:t>
            </a:r>
          </a:p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and Boolean Toggles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E612E0-0EFD-40A7-8462-0C0ACCFD054C}"/>
              </a:ext>
            </a:extLst>
          </p:cNvPr>
          <p:cNvSpPr txBox="1"/>
          <p:nvPr/>
        </p:nvSpPr>
        <p:spPr>
          <a:xfrm>
            <a:off x="4502818" y="2840270"/>
            <a:ext cx="273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Immediate Feedback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80152F1-0D25-4033-9516-FB5C23697A0D}"/>
              </a:ext>
            </a:extLst>
          </p:cNvPr>
          <p:cNvSpPr txBox="1"/>
          <p:nvPr/>
        </p:nvSpPr>
        <p:spPr>
          <a:xfrm>
            <a:off x="4629358" y="3876198"/>
            <a:ext cx="24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Traceability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0738B2D-EA89-43FE-A027-0EA9D38CB054}"/>
              </a:ext>
            </a:extLst>
          </p:cNvPr>
          <p:cNvSpPr txBox="1"/>
          <p:nvPr/>
        </p:nvSpPr>
        <p:spPr>
          <a:xfrm>
            <a:off x="4390597" y="4880742"/>
            <a:ext cx="296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Input Mechanisms</a:t>
            </a:r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0EC2893B-5DB8-4F72-A14B-48AAE18939D3}"/>
              </a:ext>
            </a:extLst>
          </p:cNvPr>
          <p:cNvSpPr/>
          <p:nvPr/>
        </p:nvSpPr>
        <p:spPr>
          <a:xfrm>
            <a:off x="7239062" y="4892790"/>
            <a:ext cx="782246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66E587CE-B7A8-439F-AD81-25DC518870DB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4285F65-E3ED-46BA-BE04-B07CE267157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E38A53B-9D1A-4B7E-9158-A77EA56AA704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D99164F-47EB-4D25-A286-6F93D56055D9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E27CD72-482B-4707-9770-C05DCBC34602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5A65877-C5C2-4911-9182-29BA8C98B6C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D66E153-BDBC-472F-A7C1-6F773B152EB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1934565-784D-41C0-8335-1771A90DACCF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F7925AF-68BF-4BD0-B749-4FACA0C87279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0363F7D-5412-4AED-B64E-BC8C685BBE1F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1B14332-8412-4205-BA3E-17D30E2C5317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3259A7DC-0147-4439-96E4-27BA39A30D4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1A14561-56B6-49B7-9DE1-FD6FF2CF73F5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51DE5347-6F61-42A9-9CEC-35A3ECEFB195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0FF242A-9374-48CB-A789-3B0A754289A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79C24C2B-494B-4A29-B352-B60025D2613C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17  </a:t>
            </a:r>
          </a:p>
        </p:txBody>
      </p:sp>
      <p:pic>
        <p:nvPicPr>
          <p:cNvPr id="3" name="visual input mechanism">
            <a:hlinkClick r:id="" action="ppaction://media"/>
            <a:extLst>
              <a:ext uri="{FF2B5EF4-FFF2-40B4-BE49-F238E27FC236}">
                <a16:creationId xmlns:a16="http://schemas.microsoft.com/office/drawing/2014/main" id="{FA5494DF-951E-4179-8361-24C5FD1C0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239" y="3374744"/>
            <a:ext cx="3420000" cy="34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81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08F86D2C-B18D-4278-A441-F19D7B8CE98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636F0A5-6F11-48D5-8753-3F52BEFC6073}"/>
              </a:ext>
            </a:extLst>
          </p:cNvPr>
          <p:cNvSpPr txBox="1"/>
          <p:nvPr/>
        </p:nvSpPr>
        <p:spPr>
          <a:xfrm>
            <a:off x="6816389" y="1570505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Processing</a:t>
            </a:r>
          </a:p>
          <a:p>
            <a:pPr algn="ctr"/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Reas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Fry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, MIT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Press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, 2007</a:t>
            </a:r>
            <a:endParaRPr 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F0FB71-1A2E-4574-922F-4F0F860408F8}"/>
              </a:ext>
            </a:extLst>
          </p:cNvPr>
          <p:cNvSpPr txBox="1"/>
          <p:nvPr/>
        </p:nvSpPr>
        <p:spPr>
          <a:xfrm>
            <a:off x="6816389" y="2566700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Luna Moth</a:t>
            </a:r>
          </a:p>
          <a:p>
            <a:pPr algn="ctr"/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Alfaiate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al., ACADIA, 2017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A7234695-E720-403B-85D8-4D09F56F5CF6}"/>
              </a:ext>
            </a:extLst>
          </p:cNvPr>
          <p:cNvCxnSpPr>
            <a:cxnSpLocks/>
          </p:cNvCxnSpPr>
          <p:nvPr/>
        </p:nvCxnSpPr>
        <p:spPr>
          <a:xfrm flipH="1">
            <a:off x="7010400" y="1793629"/>
            <a:ext cx="1981200" cy="1215721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E4D49AFC-CB41-4889-B5A4-2D1D7446BC87}"/>
              </a:ext>
            </a:extLst>
          </p:cNvPr>
          <p:cNvCxnSpPr>
            <a:cxnSpLocks/>
          </p:cNvCxnSpPr>
          <p:nvPr/>
        </p:nvCxnSpPr>
        <p:spPr>
          <a:xfrm flipH="1">
            <a:off x="6563360" y="2834177"/>
            <a:ext cx="2428240" cy="1195514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2B19D5AA-0A37-4DE2-BC40-56F2AD3DA442}"/>
              </a:ext>
            </a:extLst>
          </p:cNvPr>
          <p:cNvCxnSpPr>
            <a:cxnSpLocks/>
          </p:cNvCxnSpPr>
          <p:nvPr/>
        </p:nvCxnSpPr>
        <p:spPr>
          <a:xfrm flipH="1" flipV="1">
            <a:off x="7010401" y="1838197"/>
            <a:ext cx="1981199" cy="990113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C4301036-3722-48D1-98E5-49D1E00E355C}"/>
              </a:ext>
            </a:extLst>
          </p:cNvPr>
          <p:cNvCxnSpPr>
            <a:cxnSpLocks/>
          </p:cNvCxnSpPr>
          <p:nvPr/>
        </p:nvCxnSpPr>
        <p:spPr>
          <a:xfrm flipH="1">
            <a:off x="7010400" y="2834177"/>
            <a:ext cx="1981200" cy="174276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CB7603B-64C1-4EE5-B6F0-401B6B1E316B}"/>
              </a:ext>
            </a:extLst>
          </p:cNvPr>
          <p:cNvSpPr txBox="1"/>
          <p:nvPr/>
        </p:nvSpPr>
        <p:spPr>
          <a:xfrm>
            <a:off x="4414549" y="1558121"/>
            <a:ext cx="29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Number Sliders </a:t>
            </a:r>
          </a:p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and Boolean Toggles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8211C25-264F-4CC8-98EF-BFC6AEFC6C22}"/>
              </a:ext>
            </a:extLst>
          </p:cNvPr>
          <p:cNvSpPr txBox="1"/>
          <p:nvPr/>
        </p:nvSpPr>
        <p:spPr>
          <a:xfrm>
            <a:off x="4502818" y="2840270"/>
            <a:ext cx="273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Immediate Feedback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12A74C3-792C-451E-800A-C8E29030E29D}"/>
              </a:ext>
            </a:extLst>
          </p:cNvPr>
          <p:cNvSpPr txBox="1"/>
          <p:nvPr/>
        </p:nvSpPr>
        <p:spPr>
          <a:xfrm>
            <a:off x="4629358" y="3876198"/>
            <a:ext cx="24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Traceability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2D9986F-EC45-4359-A4F1-8D1380C26B1A}"/>
              </a:ext>
            </a:extLst>
          </p:cNvPr>
          <p:cNvSpPr txBox="1"/>
          <p:nvPr/>
        </p:nvSpPr>
        <p:spPr>
          <a:xfrm>
            <a:off x="4390597" y="4880742"/>
            <a:ext cx="296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Input Mechanisms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A9ED7520-F034-4A68-ABD7-4CD6823C402D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DB74F51-D63B-4884-B42A-3F560B0C9AD2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7702566D-2F57-4B78-A044-2486776531D5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0CC6C4C-5861-43E0-9678-0255A1B2EE1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363F997-5484-45C7-9582-4C43158F2376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FE250F2-B906-4CD2-9C2B-D64BD2482AE6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5238D63-613C-4844-8E49-04A9798740C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FB1D7BC0-E057-4477-A456-AF6DC30DADB7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207AC251-B91A-490F-9910-EC5927DA7C54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E4FF4FDB-8F13-4C9C-BDEF-E3DB8D422900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33B33829-82BC-4693-88EE-841645E11AD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084B691-B7E2-49F4-A05C-9D7B60E39E9D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DD65F4B-B0FC-41FE-8319-C2B44F9EBD63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30B8FE1-3A5E-43B5-B0CC-440DC1BF9388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BE32A9DB-4EF6-4884-BDD9-B727D83F44A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30BF98C7-5956-4069-80DB-E600E9487CC4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17  </a:t>
            </a:r>
          </a:p>
        </p:txBody>
      </p:sp>
    </p:spTree>
    <p:extLst>
      <p:ext uri="{BB962C8B-B14F-4D97-AF65-F5344CB8AC3E}">
        <p14:creationId xmlns:p14="http://schemas.microsoft.com/office/powerpoint/2010/main" val="648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08F86D2C-B18D-4278-A441-F19D7B8CE98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636F0A5-6F11-48D5-8753-3F52BEFC6073}"/>
              </a:ext>
            </a:extLst>
          </p:cNvPr>
          <p:cNvSpPr txBox="1"/>
          <p:nvPr/>
        </p:nvSpPr>
        <p:spPr>
          <a:xfrm>
            <a:off x="6816389" y="1570505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Processing</a:t>
            </a:r>
          </a:p>
          <a:p>
            <a:pPr algn="ctr"/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Reas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Fry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, MIT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Press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, 2007</a:t>
            </a:r>
            <a:endParaRPr 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F0FB71-1A2E-4574-922F-4F0F860408F8}"/>
              </a:ext>
            </a:extLst>
          </p:cNvPr>
          <p:cNvSpPr txBox="1"/>
          <p:nvPr/>
        </p:nvSpPr>
        <p:spPr>
          <a:xfrm>
            <a:off x="6816389" y="2566700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Luna Moth</a:t>
            </a:r>
          </a:p>
          <a:p>
            <a:pPr algn="ctr"/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Alfaiate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al., ACADIA, 2017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88B47EE-3729-429C-BA4E-A174F0CB7214}"/>
              </a:ext>
            </a:extLst>
          </p:cNvPr>
          <p:cNvSpPr txBox="1"/>
          <p:nvPr/>
        </p:nvSpPr>
        <p:spPr>
          <a:xfrm>
            <a:off x="6816389" y="3562895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Rosetta</a:t>
            </a:r>
          </a:p>
          <a:p>
            <a:pPr algn="ctr"/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Leitão, A., Lopes, J.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Santos, L., ACADIA, 2014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A7234695-E720-403B-85D8-4D09F56F5CF6}"/>
              </a:ext>
            </a:extLst>
          </p:cNvPr>
          <p:cNvCxnSpPr>
            <a:cxnSpLocks/>
          </p:cNvCxnSpPr>
          <p:nvPr/>
        </p:nvCxnSpPr>
        <p:spPr>
          <a:xfrm flipH="1">
            <a:off x="7010400" y="1793629"/>
            <a:ext cx="1981200" cy="1215721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E4D49AFC-CB41-4889-B5A4-2D1D7446BC87}"/>
              </a:ext>
            </a:extLst>
          </p:cNvPr>
          <p:cNvCxnSpPr>
            <a:cxnSpLocks/>
          </p:cNvCxnSpPr>
          <p:nvPr/>
        </p:nvCxnSpPr>
        <p:spPr>
          <a:xfrm flipH="1">
            <a:off x="6563360" y="2834177"/>
            <a:ext cx="2428240" cy="1195514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2B19D5AA-0A37-4DE2-BC40-56F2AD3DA442}"/>
              </a:ext>
            </a:extLst>
          </p:cNvPr>
          <p:cNvCxnSpPr>
            <a:cxnSpLocks/>
          </p:cNvCxnSpPr>
          <p:nvPr/>
        </p:nvCxnSpPr>
        <p:spPr>
          <a:xfrm flipH="1" flipV="1">
            <a:off x="7010401" y="1838197"/>
            <a:ext cx="1981199" cy="990113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C4301036-3722-48D1-98E5-49D1E00E355C}"/>
              </a:ext>
            </a:extLst>
          </p:cNvPr>
          <p:cNvCxnSpPr>
            <a:cxnSpLocks/>
          </p:cNvCxnSpPr>
          <p:nvPr/>
        </p:nvCxnSpPr>
        <p:spPr>
          <a:xfrm flipH="1">
            <a:off x="7010400" y="2834177"/>
            <a:ext cx="1981200" cy="174276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23">
            <a:extLst>
              <a:ext uri="{FF2B5EF4-FFF2-40B4-BE49-F238E27FC236}">
                <a16:creationId xmlns:a16="http://schemas.microsoft.com/office/drawing/2014/main" id="{392CC539-5E85-4FB8-91C3-3D730DDD9EF3}"/>
              </a:ext>
            </a:extLst>
          </p:cNvPr>
          <p:cNvCxnSpPr>
            <a:cxnSpLocks/>
          </p:cNvCxnSpPr>
          <p:nvPr/>
        </p:nvCxnSpPr>
        <p:spPr>
          <a:xfrm flipH="1">
            <a:off x="6563360" y="3696262"/>
            <a:ext cx="2128146" cy="333429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1091FA5-42A0-41CD-8EF0-42DDEB98EB78}"/>
              </a:ext>
            </a:extLst>
          </p:cNvPr>
          <p:cNvSpPr txBox="1"/>
          <p:nvPr/>
        </p:nvSpPr>
        <p:spPr>
          <a:xfrm>
            <a:off x="7878108" y="4559090"/>
            <a:ext cx="4205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From Visual Input to Visual Output </a:t>
            </a:r>
          </a:p>
          <a:p>
            <a:pPr algn="ctr"/>
            <a:r>
              <a:rPr lang="en-US" b="1" i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in Textual Programming</a:t>
            </a:r>
          </a:p>
          <a:p>
            <a:pPr algn="ctr"/>
            <a:r>
              <a:rPr 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Sammer, M. J., </a:t>
            </a:r>
            <a:r>
              <a:rPr lang="en-US" sz="1400" spc="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Leitão</a:t>
            </a:r>
            <a:r>
              <a:rPr 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, A., Caetano, I. CAADRIA, 2019</a:t>
            </a: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5E794CE0-89B3-4714-8FE9-7BC889E761DA}"/>
              </a:ext>
            </a:extLst>
          </p:cNvPr>
          <p:cNvCxnSpPr>
            <a:cxnSpLocks/>
          </p:cNvCxnSpPr>
          <p:nvPr/>
        </p:nvCxnSpPr>
        <p:spPr>
          <a:xfrm flipH="1">
            <a:off x="7112524" y="4860964"/>
            <a:ext cx="964676" cy="178396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CB7603B-64C1-4EE5-B6F0-401B6B1E316B}"/>
              </a:ext>
            </a:extLst>
          </p:cNvPr>
          <p:cNvSpPr txBox="1"/>
          <p:nvPr/>
        </p:nvSpPr>
        <p:spPr>
          <a:xfrm>
            <a:off x="4414549" y="1558121"/>
            <a:ext cx="29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Number Sliders </a:t>
            </a:r>
          </a:p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and Boolean Toggles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8211C25-264F-4CC8-98EF-BFC6AEFC6C22}"/>
              </a:ext>
            </a:extLst>
          </p:cNvPr>
          <p:cNvSpPr txBox="1"/>
          <p:nvPr/>
        </p:nvSpPr>
        <p:spPr>
          <a:xfrm>
            <a:off x="4502818" y="2840270"/>
            <a:ext cx="273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Immediate Feedback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12A74C3-792C-451E-800A-C8E29030E29D}"/>
              </a:ext>
            </a:extLst>
          </p:cNvPr>
          <p:cNvSpPr txBox="1"/>
          <p:nvPr/>
        </p:nvSpPr>
        <p:spPr>
          <a:xfrm>
            <a:off x="4629358" y="3876198"/>
            <a:ext cx="24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Traceability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2D9986F-EC45-4359-A4F1-8D1380C26B1A}"/>
              </a:ext>
            </a:extLst>
          </p:cNvPr>
          <p:cNvSpPr txBox="1"/>
          <p:nvPr/>
        </p:nvSpPr>
        <p:spPr>
          <a:xfrm>
            <a:off x="4390597" y="4880742"/>
            <a:ext cx="296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Input Mechanisms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A9ED7520-F034-4A68-ABD7-4CD6823C402D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DB74F51-D63B-4884-B42A-3F560B0C9AD2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7702566D-2F57-4B78-A044-2486776531D5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0CC6C4C-5861-43E0-9678-0255A1B2EE1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363F997-5484-45C7-9582-4C43158F2376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FE250F2-B906-4CD2-9C2B-D64BD2482AE6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5238D63-613C-4844-8E49-04A9798740C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FB1D7BC0-E057-4477-A456-AF6DC30DADB7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207AC251-B91A-490F-9910-EC5927DA7C54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E4FF4FDB-8F13-4C9C-BDEF-E3DB8D422900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33B33829-82BC-4693-88EE-841645E11AD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084B691-B7E2-49F4-A05C-9D7B60E39E9D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DD65F4B-B0FC-41FE-8319-C2B44F9EBD63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30B8FE1-3A5E-43B5-B0CC-440DC1BF9388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BE32A9DB-4EF6-4884-BDD9-B727D83F44A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30BF98C7-5956-4069-80DB-E600E9487CC4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17  </a:t>
            </a:r>
          </a:p>
        </p:txBody>
      </p:sp>
    </p:spTree>
    <p:extLst>
      <p:ext uri="{BB962C8B-B14F-4D97-AF65-F5344CB8AC3E}">
        <p14:creationId xmlns:p14="http://schemas.microsoft.com/office/powerpoint/2010/main" val="33182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08F86D2C-B18D-4278-A441-F19D7B8CE98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636F0A5-6F11-48D5-8753-3F52BEFC6073}"/>
              </a:ext>
            </a:extLst>
          </p:cNvPr>
          <p:cNvSpPr txBox="1"/>
          <p:nvPr/>
        </p:nvSpPr>
        <p:spPr>
          <a:xfrm>
            <a:off x="6816389" y="1570505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Processing</a:t>
            </a:r>
          </a:p>
          <a:p>
            <a:pPr algn="ctr"/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Reas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Fry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, MIT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Press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, 2007</a:t>
            </a:r>
            <a:endParaRPr 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F0FB71-1A2E-4574-922F-4F0F860408F8}"/>
              </a:ext>
            </a:extLst>
          </p:cNvPr>
          <p:cNvSpPr txBox="1"/>
          <p:nvPr/>
        </p:nvSpPr>
        <p:spPr>
          <a:xfrm>
            <a:off x="6816389" y="2566700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Luna Moth</a:t>
            </a:r>
          </a:p>
          <a:p>
            <a:pPr algn="ctr"/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Alfaiate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al., ACADIA, 2017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88B47EE-3729-429C-BA4E-A174F0CB7214}"/>
              </a:ext>
            </a:extLst>
          </p:cNvPr>
          <p:cNvSpPr txBox="1"/>
          <p:nvPr/>
        </p:nvSpPr>
        <p:spPr>
          <a:xfrm>
            <a:off x="6816389" y="3562895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Rosetta</a:t>
            </a:r>
          </a:p>
          <a:p>
            <a:pPr algn="ctr"/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Leitão, A., Lopes, J.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 Santos, L., ACADIA, 2014</a:t>
            </a:r>
            <a:endParaRPr lang="en-US" sz="1400" spc="1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A7234695-E720-403B-85D8-4D09F56F5CF6}"/>
              </a:ext>
            </a:extLst>
          </p:cNvPr>
          <p:cNvCxnSpPr>
            <a:cxnSpLocks/>
          </p:cNvCxnSpPr>
          <p:nvPr/>
        </p:nvCxnSpPr>
        <p:spPr>
          <a:xfrm flipH="1">
            <a:off x="7010400" y="1793629"/>
            <a:ext cx="1981200" cy="1215721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E4D49AFC-CB41-4889-B5A4-2D1D7446BC87}"/>
              </a:ext>
            </a:extLst>
          </p:cNvPr>
          <p:cNvCxnSpPr>
            <a:cxnSpLocks/>
          </p:cNvCxnSpPr>
          <p:nvPr/>
        </p:nvCxnSpPr>
        <p:spPr>
          <a:xfrm flipH="1">
            <a:off x="6563360" y="2834177"/>
            <a:ext cx="2428240" cy="1195514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20">
            <a:extLst>
              <a:ext uri="{FF2B5EF4-FFF2-40B4-BE49-F238E27FC236}">
                <a16:creationId xmlns:a16="http://schemas.microsoft.com/office/drawing/2014/main" id="{2B19D5AA-0A37-4DE2-BC40-56F2AD3DA442}"/>
              </a:ext>
            </a:extLst>
          </p:cNvPr>
          <p:cNvCxnSpPr>
            <a:cxnSpLocks/>
          </p:cNvCxnSpPr>
          <p:nvPr/>
        </p:nvCxnSpPr>
        <p:spPr>
          <a:xfrm flipH="1" flipV="1">
            <a:off x="7010401" y="1838197"/>
            <a:ext cx="1981199" cy="990113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21">
            <a:extLst>
              <a:ext uri="{FF2B5EF4-FFF2-40B4-BE49-F238E27FC236}">
                <a16:creationId xmlns:a16="http://schemas.microsoft.com/office/drawing/2014/main" id="{C4301036-3722-48D1-98E5-49D1E00E355C}"/>
              </a:ext>
            </a:extLst>
          </p:cNvPr>
          <p:cNvCxnSpPr>
            <a:cxnSpLocks/>
          </p:cNvCxnSpPr>
          <p:nvPr/>
        </p:nvCxnSpPr>
        <p:spPr>
          <a:xfrm flipH="1">
            <a:off x="7010400" y="2834177"/>
            <a:ext cx="1981200" cy="174276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23">
            <a:extLst>
              <a:ext uri="{FF2B5EF4-FFF2-40B4-BE49-F238E27FC236}">
                <a16:creationId xmlns:a16="http://schemas.microsoft.com/office/drawing/2014/main" id="{392CC539-5E85-4FB8-91C3-3D730DDD9EF3}"/>
              </a:ext>
            </a:extLst>
          </p:cNvPr>
          <p:cNvCxnSpPr>
            <a:cxnSpLocks/>
          </p:cNvCxnSpPr>
          <p:nvPr/>
        </p:nvCxnSpPr>
        <p:spPr>
          <a:xfrm flipH="1">
            <a:off x="6563360" y="3696262"/>
            <a:ext cx="2128146" cy="333429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1091FA5-42A0-41CD-8EF0-42DDEB98EB78}"/>
              </a:ext>
            </a:extLst>
          </p:cNvPr>
          <p:cNvSpPr txBox="1"/>
          <p:nvPr/>
        </p:nvSpPr>
        <p:spPr>
          <a:xfrm>
            <a:off x="7878108" y="4559090"/>
            <a:ext cx="4205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From Visual Input to Visual Output </a:t>
            </a:r>
          </a:p>
          <a:p>
            <a:pPr algn="ctr"/>
            <a:r>
              <a:rPr lang="en-US" b="1" i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in Textual Programming</a:t>
            </a:r>
          </a:p>
          <a:p>
            <a:pPr algn="ctr"/>
            <a:r>
              <a:rPr 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Sammer, M. J., </a:t>
            </a:r>
            <a:r>
              <a:rPr lang="en-US" sz="1400" spc="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Leitão</a:t>
            </a:r>
            <a:r>
              <a:rPr 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, A., Caetano, I. CAADRIA, 2019</a:t>
            </a: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5E794CE0-89B3-4714-8FE9-7BC889E761DA}"/>
              </a:ext>
            </a:extLst>
          </p:cNvPr>
          <p:cNvCxnSpPr>
            <a:cxnSpLocks/>
          </p:cNvCxnSpPr>
          <p:nvPr/>
        </p:nvCxnSpPr>
        <p:spPr>
          <a:xfrm flipH="1">
            <a:off x="7112524" y="4860964"/>
            <a:ext cx="964676" cy="178396"/>
          </a:xfrm>
          <a:prstGeom prst="line">
            <a:avLst/>
          </a:prstGeom>
          <a:ln w="38100" cap="rnd">
            <a:solidFill>
              <a:srgbClr val="8899A5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CB7603B-64C1-4EE5-B6F0-401B6B1E316B}"/>
              </a:ext>
            </a:extLst>
          </p:cNvPr>
          <p:cNvSpPr txBox="1"/>
          <p:nvPr/>
        </p:nvSpPr>
        <p:spPr>
          <a:xfrm>
            <a:off x="4414549" y="1558121"/>
            <a:ext cx="291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Number Sliders </a:t>
            </a:r>
          </a:p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and Boolean Toggles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8211C25-264F-4CC8-98EF-BFC6AEFC6C22}"/>
              </a:ext>
            </a:extLst>
          </p:cNvPr>
          <p:cNvSpPr txBox="1"/>
          <p:nvPr/>
        </p:nvSpPr>
        <p:spPr>
          <a:xfrm>
            <a:off x="4502818" y="2840270"/>
            <a:ext cx="273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Immediate Feedback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12A74C3-792C-451E-800A-C8E29030E29D}"/>
              </a:ext>
            </a:extLst>
          </p:cNvPr>
          <p:cNvSpPr txBox="1"/>
          <p:nvPr/>
        </p:nvSpPr>
        <p:spPr>
          <a:xfrm>
            <a:off x="4629358" y="3876198"/>
            <a:ext cx="24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Traceability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2D9986F-EC45-4359-A4F1-8D1380C26B1A}"/>
              </a:ext>
            </a:extLst>
          </p:cNvPr>
          <p:cNvSpPr txBox="1"/>
          <p:nvPr/>
        </p:nvSpPr>
        <p:spPr>
          <a:xfrm>
            <a:off x="4390597" y="4880742"/>
            <a:ext cx="296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Input Mechanisms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8362FB39-6880-4F9E-A6C1-DE41574F28D3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5EE2DAF-63E5-4A70-9E43-E7DDF7DEFA97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635EA09-0C0E-4C59-8CDB-3E7B45005F5A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CC4CC56-3FEE-4786-B809-301410F424E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3931237-13A6-4AB3-BFCA-DCE6DB398EB9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D8AC8AA-ED19-412B-885F-E5B48EC13E8C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1B40977-AFE9-46DE-923C-585953E355E5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B87A528-93F5-4F70-B1EF-18B0E6F41E55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7058D8C-9113-4D19-BB1E-E351ABFD2D7D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EA46F24-C3E4-46C6-929D-CEE7F99878EF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61F8305-AABE-4C9C-A944-49A19C37662C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F826A1D-06F0-481E-B06A-963C8A017EA9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4C467E0-8A50-40D9-BAA1-96E96B9BE491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2A1034FC-4C1C-4236-8329-FC49DF398AAF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C62DB28-CC67-4C18-BEE0-651EC28EE004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F171ACE-0143-436B-84E4-0415E9807549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17  </a:t>
            </a:r>
          </a:p>
        </p:txBody>
      </p:sp>
    </p:spTree>
    <p:extLst>
      <p:ext uri="{BB962C8B-B14F-4D97-AF65-F5344CB8AC3E}">
        <p14:creationId xmlns:p14="http://schemas.microsoft.com/office/powerpoint/2010/main" val="5985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>
            <a:extLst>
              <a:ext uri="{FF2B5EF4-FFF2-40B4-BE49-F238E27FC236}">
                <a16:creationId xmlns:a16="http://schemas.microsoft.com/office/drawing/2014/main" id="{3F34410E-252D-4365-ADDA-0BB03567038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8DD6FB5-C1FD-4E1A-BAF8-447305CD5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0625" y="1432877"/>
            <a:ext cx="1080000" cy="1080000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CBE47F7E-CC75-4438-A3DE-75C4FB8376D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53" y="1432877"/>
            <a:ext cx="1080000" cy="1080000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B826A860-92AE-4530-B5C5-2E24DF89EA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77" y="3891674"/>
            <a:ext cx="1080000" cy="108000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528E3EFA-A3B7-40D5-8C95-318F9DF4C90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107" y="2437829"/>
            <a:ext cx="1080000" cy="1080000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4588955F-4E08-417C-896F-3678C7FE6F6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77" y="1085456"/>
            <a:ext cx="1255115" cy="1255115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497ACA5A-5491-4F1D-BF5E-B07EC3911B5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56" y="2437829"/>
            <a:ext cx="1080000" cy="108000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1E196F45-39D7-4B12-A7BA-32ED9754A8E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30" y="3891674"/>
            <a:ext cx="1080000" cy="1080000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15FAF94A-469B-411C-AB4A-08A283D0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9229" y="3062562"/>
            <a:ext cx="2281879" cy="258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DBD3FFC4-9C67-4B5A-B56F-BDF3CA64D167}"/>
              </a:ext>
            </a:extLst>
          </p:cNvPr>
          <p:cNvSpPr/>
          <p:nvPr/>
        </p:nvSpPr>
        <p:spPr>
          <a:xfrm>
            <a:off x="7537253" y="4023360"/>
            <a:ext cx="441960" cy="441960"/>
          </a:xfrm>
          <a:prstGeom prst="ellipse">
            <a:avLst/>
          </a:prstGeom>
          <a:solidFill>
            <a:srgbClr val="A5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AF91CB0-84A8-42A4-AC68-E636613BCD3F}"/>
              </a:ext>
            </a:extLst>
          </p:cNvPr>
          <p:cNvSpPr/>
          <p:nvPr/>
        </p:nvSpPr>
        <p:spPr>
          <a:xfrm>
            <a:off x="8257851" y="4023360"/>
            <a:ext cx="441960" cy="441960"/>
          </a:xfrm>
          <a:prstGeom prst="ellipse">
            <a:avLst/>
          </a:prstGeom>
          <a:solidFill>
            <a:srgbClr val="A5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83E2EB91-BC76-4248-BD0C-730AF7E28FE0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4A404DBF-86B6-472C-9204-EFB7DAD9DBB1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7DA70BDF-4F8C-4ABC-B909-8D4D0113CBCC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82023B9-F5F4-4C55-9F53-11F0B382FA4D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2CD97DB5-4F2B-4F1D-819F-2D6381886F3B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D74E715-37D5-4887-8B76-B6A35491E36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C263F34A-71DA-4DDE-B431-0B63EFBA9684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1D814784-0112-42BE-953E-F08D0A280B90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FB5E078F-4063-4A39-BF3B-FD9B00CCB2A2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B441DBE-7084-4B09-9468-120BF06C9486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18623DAF-0380-4106-B171-365E730F1972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D8B4DBA9-83DC-4976-96AD-2EBCCBB41F8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79C58AD2-F79B-4B9D-AA96-B961D498CBE5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E70DE169-0D4E-49B9-9DBF-D567D8F82C13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85A2C763-C395-4864-B8B3-7AF321FBD86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1BCF5A43-0377-4918-82AE-9631D5D473AA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3  </a:t>
            </a:r>
          </a:p>
        </p:txBody>
      </p:sp>
    </p:spTree>
    <p:extLst>
      <p:ext uri="{BB962C8B-B14F-4D97-AF65-F5344CB8AC3E}">
        <p14:creationId xmlns:p14="http://schemas.microsoft.com/office/powerpoint/2010/main" val="23187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D1E91D6D-47C2-4BF2-8AD0-91C068BAE63F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DD40466-FDBC-42A3-9FBF-85B157C3AFAC}"/>
              </a:ext>
            </a:extLst>
          </p:cNvPr>
          <p:cNvSpPr/>
          <p:nvPr/>
        </p:nvSpPr>
        <p:spPr>
          <a:xfrm>
            <a:off x="7895976" y="1722791"/>
            <a:ext cx="3801600" cy="3801600"/>
          </a:xfrm>
          <a:prstGeom prst="ellipse">
            <a:avLst/>
          </a:prstGeom>
          <a:solidFill>
            <a:srgbClr val="A5B2BB">
              <a:alpha val="5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A3BA87E-2F0D-48D7-A304-C6B13A8DCDFB}"/>
              </a:ext>
            </a:extLst>
          </p:cNvPr>
          <p:cNvSpPr/>
          <p:nvPr/>
        </p:nvSpPr>
        <p:spPr>
          <a:xfrm>
            <a:off x="4477814" y="1722791"/>
            <a:ext cx="3801600" cy="3801600"/>
          </a:xfrm>
          <a:prstGeom prst="ellipse">
            <a:avLst/>
          </a:prstGeom>
          <a:solidFill>
            <a:srgbClr val="A5B2BB">
              <a:alpha val="5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96236095-6547-4315-8657-6C42E193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5663" y="2083816"/>
            <a:ext cx="2591965" cy="3061045"/>
          </a:xfrm>
          <a:prstGeom prst="rect">
            <a:avLst/>
          </a:prstGeom>
          <a:noFill/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algorithmicdesign.github.io/images/tools/logos-02.png">
            <a:extLst>
              <a:ext uri="{FF2B5EF4-FFF2-40B4-BE49-F238E27FC236}">
                <a16:creationId xmlns:a16="http://schemas.microsoft.com/office/drawing/2014/main" id="{A4573C43-B110-4812-9EFB-48421D0F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82" y="2884229"/>
            <a:ext cx="2709196" cy="2083254"/>
          </a:xfrm>
          <a:prstGeom prst="rect">
            <a:avLst/>
          </a:prstGeom>
          <a:noFill/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DBDD1E5A-EAC8-4935-AB39-D06B3644D8D7}"/>
              </a:ext>
            </a:extLst>
          </p:cNvPr>
          <p:cNvSpPr txBox="1"/>
          <p:nvPr/>
        </p:nvSpPr>
        <p:spPr>
          <a:xfrm>
            <a:off x="4959563" y="1270633"/>
            <a:ext cx="283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6758B38-5112-42FA-ABDD-BB500FA3EED6}"/>
              </a:ext>
            </a:extLst>
          </p:cNvPr>
          <p:cNvSpPr txBox="1"/>
          <p:nvPr/>
        </p:nvSpPr>
        <p:spPr>
          <a:xfrm>
            <a:off x="8377725" y="1284950"/>
            <a:ext cx="283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Julia within Khepri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0D767442-9383-4719-866D-93AB747E2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93" y="2536105"/>
            <a:ext cx="1297183" cy="876612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7C5ACA1C-2C72-4AAE-AD1D-6CC91DF748EF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EADE7A0-CCD0-4330-BC2B-65633971DD40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149735C-3A9A-4B9D-80C5-F366CE64D91C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D34410D-85AE-4331-B60B-0ED8131FCD44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E07AB70-1EF4-465B-BE49-C745BED19A79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D2B45DE-8DCF-4EFC-9D08-C7406A393E69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6C5986C3-6F14-4736-A183-D5DAB3B20CD4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47CCF5A-6524-4384-83D5-6CA23DFD0C6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5AF9533-E669-4AFF-86AC-961D0C8B4E0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5876659-DA41-4FB8-90D6-77B6AD19160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767123FB-C771-4A7A-8361-40E03E5F3CF1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016D6E43-FB42-43BB-A310-A04DA3A7CD33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FF708059-F946-4C15-984C-0D3C93151F7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181B9D65-F273-4442-B891-F854640D5027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52FD4D0E-13AB-4327-B199-EC8B56D838A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5FEAF04E-1F2A-48EA-84D7-B010E563125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BC2EA117-8D95-4BAF-BDB8-B5C609C003B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2A38C787-AD7E-4DE0-BB59-7BCB377DF76F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18  </a:t>
            </a:r>
          </a:p>
        </p:txBody>
      </p:sp>
    </p:spTree>
    <p:extLst>
      <p:ext uri="{BB962C8B-B14F-4D97-AF65-F5344CB8AC3E}">
        <p14:creationId xmlns:p14="http://schemas.microsoft.com/office/powerpoint/2010/main" val="12527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D1E91D6D-47C2-4BF2-8AD0-91C068BAE63F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DD40466-FDBC-42A3-9FBF-85B157C3AFAC}"/>
              </a:ext>
            </a:extLst>
          </p:cNvPr>
          <p:cNvSpPr/>
          <p:nvPr/>
        </p:nvSpPr>
        <p:spPr>
          <a:xfrm>
            <a:off x="7895976" y="1722791"/>
            <a:ext cx="3801600" cy="3801600"/>
          </a:xfrm>
          <a:prstGeom prst="ellipse">
            <a:avLst/>
          </a:prstGeom>
          <a:solidFill>
            <a:srgbClr val="A5B2BB">
              <a:alpha val="5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A3BA87E-2F0D-48D7-A304-C6B13A8DCDFB}"/>
              </a:ext>
            </a:extLst>
          </p:cNvPr>
          <p:cNvSpPr/>
          <p:nvPr/>
        </p:nvSpPr>
        <p:spPr>
          <a:xfrm>
            <a:off x="4477814" y="1722791"/>
            <a:ext cx="3801600" cy="3801600"/>
          </a:xfrm>
          <a:prstGeom prst="ellipse">
            <a:avLst/>
          </a:prstGeom>
          <a:solidFill>
            <a:srgbClr val="A5B2BB">
              <a:alpha val="5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96236095-6547-4315-8657-6C42E193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5663" y="2083816"/>
            <a:ext cx="2591965" cy="3061045"/>
          </a:xfrm>
          <a:prstGeom prst="rect">
            <a:avLst/>
          </a:prstGeom>
          <a:noFill/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algorithmicdesign.github.io/images/tools/logos-02.png">
            <a:extLst>
              <a:ext uri="{FF2B5EF4-FFF2-40B4-BE49-F238E27FC236}">
                <a16:creationId xmlns:a16="http://schemas.microsoft.com/office/drawing/2014/main" id="{A4573C43-B110-4812-9EFB-48421D0F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82" y="2884229"/>
            <a:ext cx="2709196" cy="2083254"/>
          </a:xfrm>
          <a:prstGeom prst="rect">
            <a:avLst/>
          </a:prstGeom>
          <a:noFill/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DBDD1E5A-EAC8-4935-AB39-D06B3644D8D7}"/>
              </a:ext>
            </a:extLst>
          </p:cNvPr>
          <p:cNvSpPr txBox="1"/>
          <p:nvPr/>
        </p:nvSpPr>
        <p:spPr>
          <a:xfrm>
            <a:off x="4959563" y="1270633"/>
            <a:ext cx="283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6758B38-5112-42FA-ABDD-BB500FA3EED6}"/>
              </a:ext>
            </a:extLst>
          </p:cNvPr>
          <p:cNvSpPr txBox="1"/>
          <p:nvPr/>
        </p:nvSpPr>
        <p:spPr>
          <a:xfrm>
            <a:off x="8377725" y="1284950"/>
            <a:ext cx="283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Julia within Khepri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0D767442-9383-4719-866D-93AB747E2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93" y="2536105"/>
            <a:ext cx="1297183" cy="876612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7C5ACA1C-2C72-4AAE-AD1D-6CC91DF748EF}"/>
              </a:ext>
            </a:extLst>
          </p:cNvPr>
          <p:cNvSpPr txBox="1"/>
          <p:nvPr/>
        </p:nvSpPr>
        <p:spPr>
          <a:xfrm>
            <a:off x="3262416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EADE7A0-CCD0-4330-BC2B-65633971DD40}"/>
              </a:ext>
            </a:extLst>
          </p:cNvPr>
          <p:cNvSpPr txBox="1"/>
          <p:nvPr/>
        </p:nvSpPr>
        <p:spPr>
          <a:xfrm>
            <a:off x="10042393" y="5280419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149735C-3A9A-4B9D-80C5-F366CE64D91C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D34410D-85AE-4331-B60B-0ED8131FCD44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E07AB70-1EF4-465B-BE49-C745BED19A79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D2B45DE-8DCF-4EFC-9D08-C7406A393E69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6C5986C3-6F14-4736-A183-D5DAB3B20CD4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47CCF5A-6524-4384-83D5-6CA23DFD0C6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5AF9533-E669-4AFF-86AC-961D0C8B4E0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5876659-DA41-4FB8-90D6-77B6AD19160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767123FB-C771-4A7A-8361-40E03E5F3CF1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016D6E43-FB42-43BB-A310-A04DA3A7CD33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FF708059-F946-4C15-984C-0D3C93151F7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181B9D65-F273-4442-B891-F854640D5027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52FD4D0E-13AB-4327-B199-EC8B56D838A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5FEAF04E-1F2A-48EA-84D7-B010E563125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BC2EA117-8D95-4BAF-BDB8-B5C609C003B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2A38C787-AD7E-4DE0-BB59-7BCB377DF76F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18  </a:t>
            </a:r>
          </a:p>
        </p:txBody>
      </p:sp>
    </p:spTree>
    <p:extLst>
      <p:ext uri="{BB962C8B-B14F-4D97-AF65-F5344CB8AC3E}">
        <p14:creationId xmlns:p14="http://schemas.microsoft.com/office/powerpoint/2010/main" val="10533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658AF9A8-D7BD-4AEA-9599-F5380EDD3089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209C26-00FD-47F6-AE66-BC496975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878" y="1122482"/>
            <a:ext cx="5066907" cy="215085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4055" y="3562709"/>
            <a:ext cx="631364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series(start, step, count) =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count == 0 ?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[] :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[start, series(start + step, step, count - 1)...]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julia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series(0, 3, 4)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D15C52-03D9-4774-8687-7608D1789AB6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4FFCD10A-0423-4886-AC5E-BBF6AA21037A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48B959C-6919-4536-A123-3CB13E3F5E71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BAEF5990-8E7D-45E1-95F4-43926D36AC13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68667F0-4704-48A7-AB16-48905B649BD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770E406-6552-46E3-BB27-E2044463E03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043277B-1FC7-416D-9189-302F27B24E51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5E2D4827-FD82-4C6F-B64D-0C4AA8F68A02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3770FF1B-FA3A-4326-98E8-B8ABF40CF48F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8EAC03EF-CFC7-4B44-AA6F-AE117D609526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D9849C67-E141-4DDE-9DEA-6AB2016D346A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E7FEC58-8F87-4258-A3AC-932B10A981E3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DFB60861-01B3-4091-B218-8B7ACF33D4D0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D46FD67C-BAD0-4AB0-B354-7F0C128E931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BECC4492-D0BE-471C-928D-8C870836D730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140EDEFE-8B5C-4120-8970-D8FEB019CC81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78C11825-1674-49A7-B278-485FD48F46AC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19  </a:t>
            </a:r>
          </a:p>
        </p:txBody>
      </p:sp>
    </p:spTree>
    <p:extLst>
      <p:ext uri="{BB962C8B-B14F-4D97-AF65-F5344CB8AC3E}">
        <p14:creationId xmlns:p14="http://schemas.microsoft.com/office/powerpoint/2010/main" val="4865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430E3844-EC24-441A-9085-F12AF9B59C3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1765A2C-DE7D-4807-83D7-85A72809ED3B}"/>
              </a:ext>
            </a:extLst>
          </p:cNvPr>
          <p:cNvSpPr/>
          <p:nvPr/>
        </p:nvSpPr>
        <p:spPr>
          <a:xfrm>
            <a:off x="5274458" y="1567199"/>
            <a:ext cx="2686247" cy="1174140"/>
          </a:xfrm>
          <a:prstGeom prst="rect">
            <a:avLst/>
          </a:pr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209C26-00FD-47F6-AE66-BC496975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994" y="1095365"/>
            <a:ext cx="6628508" cy="3059311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4055" y="4256718"/>
            <a:ext cx="5447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 =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select_shape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x in series(0,3,6), y in series(0,3,6)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move(template,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vxy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D15C52-03D9-4774-8687-7608D1789AB6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3A63F440-372C-4557-8B8E-9FB0BF8DEC6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C7E0196-A2D3-4EE6-91A5-F0A17424B9FA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057F4D7-BD70-483A-9BE7-03AB9DA020E9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DDF958E-AF6F-4740-B42C-4802661818D4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5A2AE0C-EEB9-4979-B181-5AE04AFD5FA1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4FE1967-846A-4EAA-AE01-3D03FE6202A3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424D7EA7-72BD-4AEE-8D47-C2D049F9890E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03DD974-F02E-4A8F-A068-CEEAA5CB078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D425B428-C961-4C55-9296-C8B86412694E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63C7659-7659-4452-9C6D-39D54EB981E4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DF6B6E8-BD0F-486E-AF57-EAADDAB82B9C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25B734B-2BAC-4499-929F-7C93AB9258E3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C589E1D-C343-4AE7-BBD9-D88F49A0763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D200BABE-3A18-45DA-97E1-A3E6A820E431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D238789-1E27-40D9-8ECE-21F0E4CCE1D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86D043E-9B7E-4A67-BCA3-2B702DA5526F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20  </a:t>
            </a: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F02AF80E-D24C-4EBF-B561-49D3728E4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158" y="4412014"/>
            <a:ext cx="4789936" cy="21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2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 67">
            <a:extLst>
              <a:ext uri="{FF2B5EF4-FFF2-40B4-BE49-F238E27FC236}">
                <a16:creationId xmlns:a16="http://schemas.microsoft.com/office/drawing/2014/main" id="{FCED77FB-B9DD-46DE-8156-FD2270E9130B}"/>
              </a:ext>
            </a:extLst>
          </p:cNvPr>
          <p:cNvSpPr/>
          <p:nvPr/>
        </p:nvSpPr>
        <p:spPr>
          <a:xfrm>
            <a:off x="7825810" y="4487790"/>
            <a:ext cx="1443936" cy="280113"/>
          </a:xfrm>
          <a:prstGeom prst="rect">
            <a:avLst/>
          </a:pr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567C596D-2974-4EB0-AFB7-C70C6E842566}"/>
              </a:ext>
            </a:extLst>
          </p:cNvPr>
          <p:cNvSpPr/>
          <p:nvPr/>
        </p:nvSpPr>
        <p:spPr>
          <a:xfrm>
            <a:off x="5927144" y="4271958"/>
            <a:ext cx="1519879" cy="280113"/>
          </a:xfrm>
          <a:prstGeom prst="rect">
            <a:avLst/>
          </a:pr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429B8347-6CC9-4318-8A9E-A1EB7256777F}"/>
              </a:ext>
            </a:extLst>
          </p:cNvPr>
          <p:cNvSpPr/>
          <p:nvPr/>
        </p:nvSpPr>
        <p:spPr>
          <a:xfrm>
            <a:off x="4702800" y="4256718"/>
            <a:ext cx="5447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 =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select_shape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x in series(0,3,6), y in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series(0,3,6)</a:t>
            </a:r>
            <a:endParaRPr lang="pt-PT" sz="1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move(template,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vxy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37BD9E3-84B8-49EE-AC01-8D57FFE1B904}"/>
              </a:ext>
            </a:extLst>
          </p:cNvPr>
          <p:cNvSpPr/>
          <p:nvPr/>
        </p:nvSpPr>
        <p:spPr>
          <a:xfrm>
            <a:off x="4704055" y="4256718"/>
            <a:ext cx="5447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 =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select_shape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pt-PT" sz="1400" b="1" dirty="0">
              <a:solidFill>
                <a:schemeClr val="tx1">
                  <a:lumMod val="85000"/>
                  <a:lumOff val="1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x in series(0,3,6), y in series(0,3,6)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move(template,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vxy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4D48FAB-1EAA-4640-A42D-F6CF28775981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 descr="Uma imagem com interior&#10;&#10;Descrição gerada automaticamente">
            <a:extLst>
              <a:ext uri="{FF2B5EF4-FFF2-40B4-BE49-F238E27FC236}">
                <a16:creationId xmlns:a16="http://schemas.microsoft.com/office/drawing/2014/main" id="{A3DCA6D3-2734-4A9A-A3F6-5076DDB58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43" y="4412014"/>
            <a:ext cx="4792167" cy="21405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F2E66F8-E762-4E4E-B109-1EA20DBC6834}"/>
              </a:ext>
            </a:extLst>
          </p:cNvPr>
          <p:cNvSpPr/>
          <p:nvPr/>
        </p:nvSpPr>
        <p:spPr>
          <a:xfrm>
            <a:off x="7891714" y="2299392"/>
            <a:ext cx="696092" cy="696092"/>
          </a:xfrm>
          <a:prstGeom prst="ellipse">
            <a:avLst/>
          </a:pr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AE4ACD81-151D-4425-B55F-DEAE9CD6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994" y="1095365"/>
            <a:ext cx="6628508" cy="305931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D15C52-03D9-4774-8687-7608D1789AB6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72C42436-052A-4E2E-A367-AA195575DEA9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37B3D40-E9C6-4D9A-BCBD-12D245CA885F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0424A3F-AF83-43DF-80D8-5500BD8E1E5B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BC60EB4-E6C5-4470-BD85-605C45603E29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6D67C0F8-EFA2-4CEF-8E0C-A698110A9BEC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6BAF768-114F-448E-93FD-B4B43B6556B8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E185297E-CED9-4AB2-A137-5FA4ADE98F3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42DAC322-AB5F-4A16-AC9B-90C59ABEDDE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CD2C293-2F86-48DA-B659-1F30DB79CFDC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DE3E507E-5AB3-4553-9D28-CC0948143172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03D3506-7455-46F5-83F6-18CD8D2559C0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834556B-6D90-4CB7-9B51-0C81D3D64E43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FBF2841-6EE3-46FE-BA2E-9A8BB128459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84616B8-129E-4E66-8C3D-0C4646061D8D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E1E5D856-2723-4A6E-AD4A-DFD25E361B3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806631D1-CDB3-4F79-B4FB-3681419BD326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20  </a:t>
            </a:r>
          </a:p>
        </p:txBody>
      </p:sp>
    </p:spTree>
    <p:extLst>
      <p:ext uri="{BB962C8B-B14F-4D97-AF65-F5344CB8AC3E}">
        <p14:creationId xmlns:p14="http://schemas.microsoft.com/office/powerpoint/2010/main" val="38130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8" grpId="0" animBg="1"/>
      <p:bldP spid="69" grpId="0"/>
      <p:bldP spid="46" grpId="0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99B636B9-2728-41BE-9BA1-EEDBC7CBAEB9}"/>
              </a:ext>
            </a:extLst>
          </p:cNvPr>
          <p:cNvSpPr/>
          <p:nvPr/>
        </p:nvSpPr>
        <p:spPr>
          <a:xfrm>
            <a:off x="5981920" y="1523420"/>
            <a:ext cx="3327400" cy="1356360"/>
          </a:xfrm>
          <a:custGeom>
            <a:avLst/>
            <a:gdLst>
              <a:gd name="connsiteX0" fmla="*/ 0 w 3327400"/>
              <a:gd name="connsiteY0" fmla="*/ 1356360 h 1356360"/>
              <a:gd name="connsiteX1" fmla="*/ 0 w 3327400"/>
              <a:gd name="connsiteY1" fmla="*/ 381000 h 1356360"/>
              <a:gd name="connsiteX2" fmla="*/ 1336040 w 3327400"/>
              <a:gd name="connsiteY2" fmla="*/ 381000 h 1356360"/>
              <a:gd name="connsiteX3" fmla="*/ 1336040 w 3327400"/>
              <a:gd name="connsiteY3" fmla="*/ 0 h 1356360"/>
              <a:gd name="connsiteX4" fmla="*/ 3327400 w 3327400"/>
              <a:gd name="connsiteY4" fmla="*/ 0 h 1356360"/>
              <a:gd name="connsiteX5" fmla="*/ 3327400 w 3327400"/>
              <a:gd name="connsiteY5" fmla="*/ 706120 h 1356360"/>
              <a:gd name="connsiteX6" fmla="*/ 1574800 w 3327400"/>
              <a:gd name="connsiteY6" fmla="*/ 706120 h 1356360"/>
              <a:gd name="connsiteX7" fmla="*/ 1574800 w 3327400"/>
              <a:gd name="connsiteY7" fmla="*/ 1325880 h 1356360"/>
              <a:gd name="connsiteX8" fmla="*/ 0 w 3327400"/>
              <a:gd name="connsiteY8" fmla="*/ 1356360 h 135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7400" h="1356360">
                <a:moveTo>
                  <a:pt x="0" y="1356360"/>
                </a:moveTo>
                <a:lnTo>
                  <a:pt x="0" y="381000"/>
                </a:lnTo>
                <a:lnTo>
                  <a:pt x="1336040" y="381000"/>
                </a:lnTo>
                <a:lnTo>
                  <a:pt x="1336040" y="0"/>
                </a:lnTo>
                <a:lnTo>
                  <a:pt x="3327400" y="0"/>
                </a:lnTo>
                <a:lnTo>
                  <a:pt x="3327400" y="706120"/>
                </a:lnTo>
                <a:lnTo>
                  <a:pt x="1574800" y="706120"/>
                </a:lnTo>
                <a:lnTo>
                  <a:pt x="1574800" y="1325880"/>
                </a:lnTo>
                <a:lnTo>
                  <a:pt x="0" y="1356360"/>
                </a:lnTo>
                <a:close/>
              </a:path>
            </a:pathLst>
          </a:cu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C2AE867-E90F-47E5-A328-B066404A4F0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209C26-00FD-47F6-AE66-BC496975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050" y="1132806"/>
            <a:ext cx="7785750" cy="2738939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3D5E4AF2-7062-46E7-8EB8-D19FD29A1B1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E7039E-8D71-426F-9C08-C1BC78AB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32" y="4832891"/>
            <a:ext cx="3538191" cy="1868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7140" y="3857290"/>
            <a:ext cx="80180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attractor_circles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(p, r,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q,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r_min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r_max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p+vxy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(x, y)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for x in series(0, 2*r, count),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y in series(0, 2*r, count)],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[distance(p, q) for p in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],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extrema(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circle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remap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(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r_min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r_max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)))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for (p, d) in zip(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)]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attractor_circles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(1,2), 1, 20,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(8, 14), 0.01, 0.8) </a:t>
            </a: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D15C52-03D9-4774-8687-7608D1789AB6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6D873EF-9E0B-4C2D-AED6-E2C80907C150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F83F7AB-C9D5-4AA9-851A-59E5237BC87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964C1D0-F48E-4181-88C6-19417C5070ED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2BC67FB-E7C5-4EF9-A3B7-608712579E4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3B26603-358B-4449-9E6B-046552D3126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D43B0FC-032E-4313-9DEF-44BB11DA0C0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1A8478C-7C4F-43B5-82A0-6BB8C5A4811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B697052-69A4-4C03-9FFF-9B98B96192D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295EC44-CCBF-4D2A-8F96-6F9B6F21A7D8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07E18D7-99E3-42A5-AE6E-67E8F41DA57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54EBFE1-2D62-4E18-A2D1-994D3F1DFBCC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87F7DFA3-7B95-4397-B55D-AEF317F2C500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238699D-B9D0-4918-BDC4-B00E24EFD4FD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3B6BB1A-8EA4-4C5B-B700-2161510788C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518C2FA-7EEC-4189-A5D0-40B289FB11A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21  </a:t>
            </a:r>
          </a:p>
        </p:txBody>
      </p:sp>
    </p:spTree>
    <p:extLst>
      <p:ext uri="{BB962C8B-B14F-4D97-AF65-F5344CB8AC3E}">
        <p14:creationId xmlns:p14="http://schemas.microsoft.com/office/powerpoint/2010/main" val="18640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99B636B9-2728-41BE-9BA1-EEDBC7CBAEB9}"/>
              </a:ext>
            </a:extLst>
          </p:cNvPr>
          <p:cNvSpPr/>
          <p:nvPr/>
        </p:nvSpPr>
        <p:spPr>
          <a:xfrm>
            <a:off x="5981920" y="1523420"/>
            <a:ext cx="3327400" cy="1356360"/>
          </a:xfrm>
          <a:custGeom>
            <a:avLst/>
            <a:gdLst>
              <a:gd name="connsiteX0" fmla="*/ 0 w 3327400"/>
              <a:gd name="connsiteY0" fmla="*/ 1356360 h 1356360"/>
              <a:gd name="connsiteX1" fmla="*/ 0 w 3327400"/>
              <a:gd name="connsiteY1" fmla="*/ 381000 h 1356360"/>
              <a:gd name="connsiteX2" fmla="*/ 1336040 w 3327400"/>
              <a:gd name="connsiteY2" fmla="*/ 381000 h 1356360"/>
              <a:gd name="connsiteX3" fmla="*/ 1336040 w 3327400"/>
              <a:gd name="connsiteY3" fmla="*/ 0 h 1356360"/>
              <a:gd name="connsiteX4" fmla="*/ 3327400 w 3327400"/>
              <a:gd name="connsiteY4" fmla="*/ 0 h 1356360"/>
              <a:gd name="connsiteX5" fmla="*/ 3327400 w 3327400"/>
              <a:gd name="connsiteY5" fmla="*/ 706120 h 1356360"/>
              <a:gd name="connsiteX6" fmla="*/ 1574800 w 3327400"/>
              <a:gd name="connsiteY6" fmla="*/ 706120 h 1356360"/>
              <a:gd name="connsiteX7" fmla="*/ 1574800 w 3327400"/>
              <a:gd name="connsiteY7" fmla="*/ 1325880 h 1356360"/>
              <a:gd name="connsiteX8" fmla="*/ 0 w 3327400"/>
              <a:gd name="connsiteY8" fmla="*/ 1356360 h 135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7400" h="1356360">
                <a:moveTo>
                  <a:pt x="0" y="1356360"/>
                </a:moveTo>
                <a:lnTo>
                  <a:pt x="0" y="381000"/>
                </a:lnTo>
                <a:lnTo>
                  <a:pt x="1336040" y="381000"/>
                </a:lnTo>
                <a:lnTo>
                  <a:pt x="1336040" y="0"/>
                </a:lnTo>
                <a:lnTo>
                  <a:pt x="3327400" y="0"/>
                </a:lnTo>
                <a:lnTo>
                  <a:pt x="3327400" y="706120"/>
                </a:lnTo>
                <a:lnTo>
                  <a:pt x="1574800" y="706120"/>
                </a:lnTo>
                <a:lnTo>
                  <a:pt x="1574800" y="1325880"/>
                </a:lnTo>
                <a:lnTo>
                  <a:pt x="0" y="1356360"/>
                </a:lnTo>
                <a:close/>
              </a:path>
            </a:pathLst>
          </a:cu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C2AE867-E90F-47E5-A328-B066404A4F0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209C26-00FD-47F6-AE66-BC496975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050" y="1132806"/>
            <a:ext cx="7785750" cy="2738939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3D5E4AF2-7062-46E7-8EB8-D19FD29A1B1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E7039E-8D71-426F-9C08-C1BC78AB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32" y="4832891"/>
            <a:ext cx="3538191" cy="1868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7140" y="3857290"/>
            <a:ext cx="80180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attractor_circles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(p, r,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q,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r_min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r_max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p+vxy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(x, y)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for x in series(0, 2*r, count),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y in series(0, 2*r, count)],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[distance(p, q) for p in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],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extrema(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circle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remap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(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r_min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r_max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)))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for (p, d) in zip(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)]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attractor_circles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(1,2), 1, 20,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(8, 14), 0.01, 0.8) </a:t>
            </a: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D15C52-03D9-4774-8687-7608D1789AB6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6D873EF-9E0B-4C2D-AED6-E2C80907C150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F83F7AB-C9D5-4AA9-851A-59E5237BC87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964C1D0-F48E-4181-88C6-19417C5070ED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2BC67FB-E7C5-4EF9-A3B7-608712579E4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3B26603-358B-4449-9E6B-046552D3126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D43B0FC-032E-4313-9DEF-44BB11DA0C0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1A8478C-7C4F-43B5-82A0-6BB8C5A4811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B697052-69A4-4C03-9FFF-9B98B96192D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295EC44-CCBF-4D2A-8F96-6F9B6F21A7D8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07E18D7-99E3-42A5-AE6E-67E8F41DA57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54EBFE1-2D62-4E18-A2D1-994D3F1DFBCC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87F7DFA3-7B95-4397-B55D-AEF317F2C500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238699D-B9D0-4918-BDC4-B00E24EFD4FD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3B6BB1A-8EA4-4C5B-B700-2161510788C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518C2FA-7EEC-4189-A5D0-40B289FB11A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21  </a:t>
            </a:r>
          </a:p>
        </p:txBody>
      </p:sp>
    </p:spTree>
    <p:extLst>
      <p:ext uri="{BB962C8B-B14F-4D97-AF65-F5344CB8AC3E}">
        <p14:creationId xmlns:p14="http://schemas.microsoft.com/office/powerpoint/2010/main" val="2782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99B636B9-2728-41BE-9BA1-EEDBC7CBAEB9}"/>
              </a:ext>
            </a:extLst>
          </p:cNvPr>
          <p:cNvSpPr/>
          <p:nvPr/>
        </p:nvSpPr>
        <p:spPr>
          <a:xfrm>
            <a:off x="5981920" y="1523420"/>
            <a:ext cx="3327400" cy="1356360"/>
          </a:xfrm>
          <a:custGeom>
            <a:avLst/>
            <a:gdLst>
              <a:gd name="connsiteX0" fmla="*/ 0 w 3327400"/>
              <a:gd name="connsiteY0" fmla="*/ 1356360 h 1356360"/>
              <a:gd name="connsiteX1" fmla="*/ 0 w 3327400"/>
              <a:gd name="connsiteY1" fmla="*/ 381000 h 1356360"/>
              <a:gd name="connsiteX2" fmla="*/ 1336040 w 3327400"/>
              <a:gd name="connsiteY2" fmla="*/ 381000 h 1356360"/>
              <a:gd name="connsiteX3" fmla="*/ 1336040 w 3327400"/>
              <a:gd name="connsiteY3" fmla="*/ 0 h 1356360"/>
              <a:gd name="connsiteX4" fmla="*/ 3327400 w 3327400"/>
              <a:gd name="connsiteY4" fmla="*/ 0 h 1356360"/>
              <a:gd name="connsiteX5" fmla="*/ 3327400 w 3327400"/>
              <a:gd name="connsiteY5" fmla="*/ 706120 h 1356360"/>
              <a:gd name="connsiteX6" fmla="*/ 1574800 w 3327400"/>
              <a:gd name="connsiteY6" fmla="*/ 706120 h 1356360"/>
              <a:gd name="connsiteX7" fmla="*/ 1574800 w 3327400"/>
              <a:gd name="connsiteY7" fmla="*/ 1325880 h 1356360"/>
              <a:gd name="connsiteX8" fmla="*/ 0 w 3327400"/>
              <a:gd name="connsiteY8" fmla="*/ 1356360 h 135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7400" h="1356360">
                <a:moveTo>
                  <a:pt x="0" y="1356360"/>
                </a:moveTo>
                <a:lnTo>
                  <a:pt x="0" y="381000"/>
                </a:lnTo>
                <a:lnTo>
                  <a:pt x="1336040" y="381000"/>
                </a:lnTo>
                <a:lnTo>
                  <a:pt x="1336040" y="0"/>
                </a:lnTo>
                <a:lnTo>
                  <a:pt x="3327400" y="0"/>
                </a:lnTo>
                <a:lnTo>
                  <a:pt x="3327400" y="706120"/>
                </a:lnTo>
                <a:lnTo>
                  <a:pt x="1574800" y="706120"/>
                </a:lnTo>
                <a:lnTo>
                  <a:pt x="1574800" y="1325880"/>
                </a:lnTo>
                <a:lnTo>
                  <a:pt x="0" y="1356360"/>
                </a:lnTo>
                <a:close/>
              </a:path>
            </a:pathLst>
          </a:cu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C2AE867-E90F-47E5-A328-B066404A4F0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209C26-00FD-47F6-AE66-BC496975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050" y="1132806"/>
            <a:ext cx="7785750" cy="2738939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3D5E4AF2-7062-46E7-8EB8-D19FD29A1B1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E7039E-8D71-426F-9C08-C1BC78AB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32" y="4832891"/>
            <a:ext cx="3538191" cy="1868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7140" y="3857290"/>
            <a:ext cx="80180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attractor_circles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(p, r,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q,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r_min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r_max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p+vxy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(x, y)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for x in series(0, 2*r, count),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y in series(0, 2*r, count)],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[distance(p, q) for p in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],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extrema(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[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circle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remap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domain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(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r_min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r_max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)))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for (p, d) in zip(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)] </a:t>
            </a: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attractor_circles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(1,2), 1, 20,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(8, 14), 0.01, 0.8) </a:t>
            </a: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D15C52-03D9-4774-8687-7608D1789AB6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6D873EF-9E0B-4C2D-AED6-E2C80907C150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F83F7AB-C9D5-4AA9-851A-59E5237BC87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964C1D0-F48E-4181-88C6-19417C5070ED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2BC67FB-E7C5-4EF9-A3B7-608712579E4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3B26603-358B-4449-9E6B-046552D3126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D43B0FC-032E-4313-9DEF-44BB11DA0C0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1A8478C-7C4F-43B5-82A0-6BB8C5A4811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B697052-69A4-4C03-9FFF-9B98B96192D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295EC44-CCBF-4D2A-8F96-6F9B6F21A7D8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07E18D7-99E3-42A5-AE6E-67E8F41DA57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54EBFE1-2D62-4E18-A2D1-994D3F1DFBCC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87F7DFA3-7B95-4397-B55D-AEF317F2C500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238699D-B9D0-4918-BDC4-B00E24EFD4FD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3B6BB1A-8EA4-4C5B-B700-2161510788C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518C2FA-7EEC-4189-A5D0-40B289FB11A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21  </a:t>
            </a:r>
          </a:p>
        </p:txBody>
      </p:sp>
    </p:spTree>
    <p:extLst>
      <p:ext uri="{BB962C8B-B14F-4D97-AF65-F5344CB8AC3E}">
        <p14:creationId xmlns:p14="http://schemas.microsoft.com/office/powerpoint/2010/main" val="17264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C1C8B84B-8740-41E1-9BB2-187F9DC5A39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CF7EF2D-160D-4C2C-B2E4-7796AB2FC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62" y="700574"/>
            <a:ext cx="8371788" cy="31467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209C26-00FD-47F6-AE66-BC4969753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8713" y="3788394"/>
            <a:ext cx="6347097" cy="206059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D15C52-03D9-4774-8687-7608D1789AB6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6BE75C8C-91CE-4A3B-900B-61D90E7481C2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C349D44-C046-4FBD-9DC1-241ADD2A257F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5E962BF-BADA-43B6-811B-3C1E84DD5164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FE3BC05-F95D-4593-9F3F-D31F524BFC9F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652553F-6901-4AD4-96DE-392BA4B3B2B9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BF18103-4EEA-4A69-BA80-4D55FE61E4B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E6B9CFA-B94C-481F-B80B-57C1780073B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062FBD75-0148-4661-866B-3AFC59271C9F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B63C9C2-A105-4F1D-89A3-D25783F98D91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6A32D74-1292-4433-89C3-A594DE667CF6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DEC57B86-DF07-4F44-916D-33D5C0AE8429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D1918FB-9B6F-408F-828E-FB69AC0F422A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EF975EF-F7D4-4BFE-B22E-5A7B499AABF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3931BEEC-65D1-4D0B-B2E3-579723E71708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3F161C83-7245-460E-A4A5-1BD01F6CF6CF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3F929AC-779D-44D7-B73F-C8D23B183B5B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22  </a:t>
            </a:r>
          </a:p>
        </p:txBody>
      </p:sp>
      <p:pic>
        <p:nvPicPr>
          <p:cNvPr id="3" name="Imagem 2" descr="Uma imagem com ponte, edifício&#10;&#10;Descrição gerada automaticamente">
            <a:extLst>
              <a:ext uri="{FF2B5EF4-FFF2-40B4-BE49-F238E27FC236}">
                <a16:creationId xmlns:a16="http://schemas.microsoft.com/office/drawing/2014/main" id="{A8B464D2-E7E2-402A-A2FB-914A4D7BE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63" y="4432310"/>
            <a:ext cx="4705422" cy="24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4EC23796-6652-4296-A3F9-6B7F017EB12D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7140" y="1013914"/>
            <a:ext cx="68215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let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bis =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[2]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cis =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[3]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spaceframe_nodes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spaceframe_nodes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cis)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cis)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[2:end])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cis[2:end])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[2:end])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bis[2:end])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if length(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== 3 # no nodes left?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spaceframe_nodes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(cis)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(cis[2:end], cis)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spaceframe(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[3:end])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[4])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paceframe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spaceframe_pts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map_division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in_world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10, 10)))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C54E8F8F-8BA6-4FE2-AD1D-AD17CAEDD105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F8ED9D3-EBE9-47DA-825F-36F67A427850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05EF132-00F5-4738-AA36-FFD7A305222B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7AEC844-E130-4D93-B669-3F2322ED9281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0CC1182-DF34-4AFB-99F5-BE0FEE783D1A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016FC55-F4BD-4F89-ACCC-3BA74A1B334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D4DD98E-6E8A-4C69-AC5E-36F238AF001D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3FBE9BE-9371-4E8C-8FBE-A85CE587DA33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4785DAD4-B739-4311-86BB-CB3068CDCE1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AEEDD273-1629-4194-8DCB-0DDB4C203F6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F16485E-B819-46F0-9BF7-98C507D335F2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A585CE6-55E8-4BA7-9973-81011CF5A39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BB5FE79-3071-4545-920E-1905342770E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F207431-E9C7-456D-83E6-F9611473FA53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94A269C3-CBC6-4BFF-B405-19215912682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BA1A56F5-6E60-4B38-A57B-B845F1B0127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23  </a:t>
            </a:r>
          </a:p>
        </p:txBody>
      </p:sp>
    </p:spTree>
    <p:extLst>
      <p:ext uri="{BB962C8B-B14F-4D97-AF65-F5344CB8AC3E}">
        <p14:creationId xmlns:p14="http://schemas.microsoft.com/office/powerpoint/2010/main" val="35198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DEC8E128-288E-43F4-92DF-3BEEF84AA46D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2D0F39B-AA8D-43B7-88D7-AD67F2BC004D}"/>
              </a:ext>
            </a:extLst>
          </p:cNvPr>
          <p:cNvSpPr txBox="1"/>
          <p:nvPr/>
        </p:nvSpPr>
        <p:spPr>
          <a:xfrm>
            <a:off x="4602801" y="23070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Comparative study of Programming Languages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1DE23EC-8C7B-4447-9A4C-04754D49C02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E44A806-40E5-4A25-B558-6E76D7C2EE20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640FC10-CFDC-4219-B7DA-90CD97EC9512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DA3B4D4-23EF-464E-AF5D-9DC80F919F00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0F6DA95-BAE4-4BC0-BABE-CB74AAF7005A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48A80B0-33F4-46FC-9754-4FAB7870D6F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6CCD6CCD-0327-4B5D-B7D4-BE2C19AA5E1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AEC6E76-F823-4821-BFAD-D19B1F811E6C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F14F445-744E-4D38-A798-C5E42D031E0F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F6021CF9-8E4F-436F-B746-7DD2A47FE536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6167975E-9B07-4A16-B129-FC0F7D7F335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D1794354-BFCD-4B5F-A6B4-39D0C3750FF0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20B7EB4-95F2-4EDF-9491-A889B1653EC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7D459B6-88AF-4D92-9C3F-2545F7375D6B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52A75193-F839-43D4-9C3F-048F7E95C390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F61A7E1C-E080-4509-91E6-98C7E6EBDE4B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4  </a:t>
            </a:r>
          </a:p>
        </p:txBody>
      </p:sp>
    </p:spTree>
    <p:extLst>
      <p:ext uri="{BB962C8B-B14F-4D97-AF65-F5344CB8AC3E}">
        <p14:creationId xmlns:p14="http://schemas.microsoft.com/office/powerpoint/2010/main" val="26390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EEC4E644-F3B3-4139-B804-C3AAA3056DCC}"/>
              </a:ext>
            </a:extLst>
          </p:cNvPr>
          <p:cNvSpPr/>
          <p:nvPr/>
        </p:nvSpPr>
        <p:spPr>
          <a:xfrm>
            <a:off x="4720922" y="1031001"/>
            <a:ext cx="1822118" cy="280113"/>
          </a:xfrm>
          <a:prstGeom prst="rect">
            <a:avLst/>
          </a:pr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4EC23796-6652-4296-A3F9-6B7F017EB12D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7140" y="1013914"/>
            <a:ext cx="68215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let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bis =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[2]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cis =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[3]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spaceframe_nodes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spaceframe_nodes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cis)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cis)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[2:end])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cis[2:end])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ais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[2:end])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bis[2:end])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if length(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== 3 # no nodes left?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spaceframe_nodes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(cis)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(cis[2:end], cis)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spaceframe(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[3:end])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spaceframe_struts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(bis,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[4])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  <a:endParaRPr lang="pt-PT" sz="1400" dirty="0">
              <a:solidFill>
                <a:schemeClr val="bg1">
                  <a:lumMod val="6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paceframe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spaceframe_pts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map_division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in_world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10, 10)))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D19264B-DCC6-486C-8B3C-A78DB2B94F3A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AEC63C8-AD74-4A96-8864-14DB62D5DDD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D529465-3713-447C-820D-4BC4C75E4FA3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078B51E-C27D-4486-81AD-B1D894FFD86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C3206D9-B042-4905-A215-BE83EAA3F997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E0511B7-6904-4169-872F-B602822DD76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02986F24-6590-4CAA-B405-CF5C6E8DBA01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1D9C5D7-C5ED-4A29-B74C-229058B5A1B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53F013E-8D29-495A-A872-70421131D513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25006F3-FF66-4878-8871-F645E09683E5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8036F20-CE9F-4478-A531-FB64D3DF064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A914586-7B77-494E-8103-32C57DA0390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7227815-AA71-4C57-BE48-61E841C23C7C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287ED38-2E03-4208-B7AD-96D575FC170A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41EBEA5-DC90-4DF3-AEBB-DA5413D9C52F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D7EE738B-7D17-4D94-80B1-94179F686935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23  </a:t>
            </a:r>
          </a:p>
        </p:txBody>
      </p:sp>
    </p:spTree>
    <p:extLst>
      <p:ext uri="{BB962C8B-B14F-4D97-AF65-F5344CB8AC3E}">
        <p14:creationId xmlns:p14="http://schemas.microsoft.com/office/powerpoint/2010/main" val="24660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4EC23796-6652-4296-A3F9-6B7F017EB12D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1ED6921-E578-4A5C-9EC4-110DCD7FE0CB}"/>
              </a:ext>
            </a:extLst>
          </p:cNvPr>
          <p:cNvSpPr/>
          <p:nvPr/>
        </p:nvSpPr>
        <p:spPr>
          <a:xfrm>
            <a:off x="4707140" y="1013914"/>
            <a:ext cx="6821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paceframe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spaceframe_pts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map_division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in_world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select_surface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10, 10)))</a:t>
            </a:r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ADD9F89-1909-47E8-82E6-C955408F9899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C54E8F8F-8BA6-4FE2-AD1D-AD17CAEDD105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F8ED9D3-EBE9-47DA-825F-36F67A427850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05EF132-00F5-4738-AA36-FFD7A305222B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7AEC844-E130-4D93-B669-3F2322ED9281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30CC1182-DF34-4AFB-99F5-BE0FEE783D1A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016FC55-F4BD-4F89-ACCC-3BA74A1B334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D4DD98E-6E8A-4C69-AC5E-36F238AF001D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3FBE9BE-9371-4E8C-8FBE-A85CE587DA33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4785DAD4-B739-4311-86BB-CB3068CDCE1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AEEDD273-1629-4194-8DCB-0DDB4C203F6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F16485E-B819-46F0-9BF7-98C507D335F2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A585CE6-55E8-4BA7-9973-81011CF5A39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8BB5FE79-3071-4545-920E-1905342770E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F207431-E9C7-456D-83E6-F9611473FA53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94A269C3-CBC6-4BFF-B405-19215912682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BA1A56F5-6E60-4B38-A57B-B845F1B0127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23 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56E3B1E-E698-4B49-A9AC-62A2CDE49D61}"/>
              </a:ext>
            </a:extLst>
          </p:cNvPr>
          <p:cNvSpPr/>
          <p:nvPr/>
        </p:nvSpPr>
        <p:spPr>
          <a:xfrm>
            <a:off x="4720922" y="1031001"/>
            <a:ext cx="1176958" cy="280113"/>
          </a:xfrm>
          <a:prstGeom prst="rect">
            <a:avLst/>
          </a:prstGeom>
          <a:solidFill>
            <a:srgbClr val="A5B2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25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06009A56-7A70-4E70-A7E7-EB8701E530C7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CCDD7A8-9956-4E74-98ED-467FD8F2FD13}"/>
              </a:ext>
            </a:extLst>
          </p:cNvPr>
          <p:cNvSpPr/>
          <p:nvPr/>
        </p:nvSpPr>
        <p:spPr>
          <a:xfrm>
            <a:off x="4217168" y="253420"/>
            <a:ext cx="3801600" cy="3801600"/>
          </a:xfrm>
          <a:prstGeom prst="ellipse">
            <a:avLst/>
          </a:prstGeom>
          <a:solidFill>
            <a:srgbClr val="A5B2BB">
              <a:alpha val="1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FDEB87A-3283-4532-8A31-C1E1EF54F592}"/>
              </a:ext>
            </a:extLst>
          </p:cNvPr>
          <p:cNvSpPr/>
          <p:nvPr/>
        </p:nvSpPr>
        <p:spPr>
          <a:xfrm>
            <a:off x="7380343" y="-418445"/>
            <a:ext cx="4732528" cy="4732528"/>
          </a:xfrm>
          <a:prstGeom prst="ellipse">
            <a:avLst/>
          </a:prstGeom>
          <a:solidFill>
            <a:srgbClr val="A5B2BB">
              <a:alpha val="1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095AF06-EF3B-42F9-86D3-53DE8131266D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6814E82-B4F1-444A-9E57-4265F195B2CC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5415523-1E2A-4397-A67E-681870E7A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78" y="1191226"/>
            <a:ext cx="933836" cy="9338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49F13E3-34CF-4D6B-A104-7BFD2B797CE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497" y="1514972"/>
            <a:ext cx="1357975" cy="13579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5CED28A-8B80-4544-BCE8-36D10D8EA7E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86" y="2316961"/>
            <a:ext cx="1785162" cy="1785162"/>
          </a:xfrm>
          <a:prstGeom prst="rect">
            <a:avLst/>
          </a:prstGeom>
        </p:spPr>
      </p:pic>
      <p:pic>
        <p:nvPicPr>
          <p:cNvPr id="38" name="Imagem 37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AC534190-559B-49A4-9973-5B0271BF2B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4677170" y="1313089"/>
            <a:ext cx="1518944" cy="1090622"/>
          </a:xfrm>
          <a:prstGeom prst="trapezoid">
            <a:avLst>
              <a:gd name="adj" fmla="val 0"/>
            </a:avLst>
          </a:prstGeom>
        </p:spPr>
      </p:pic>
      <p:pic>
        <p:nvPicPr>
          <p:cNvPr id="39" name="Imagem 38" descr="Uma imagem com transporte, roda&#10;&#10;Descrição gerada automaticamente">
            <a:extLst>
              <a:ext uri="{FF2B5EF4-FFF2-40B4-BE49-F238E27FC236}">
                <a16:creationId xmlns:a16="http://schemas.microsoft.com/office/drawing/2014/main" id="{7952D19E-E3CB-4AB2-88F2-DF2433E95FF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04" y="2481736"/>
            <a:ext cx="1907039" cy="1034046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3120EEFB-711A-440B-8BDB-DCD8F0B431D4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98" y="1700183"/>
            <a:ext cx="1727448" cy="72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BC097DA-AF60-4820-B7BE-934A4F032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22" y="1447951"/>
            <a:ext cx="1080000" cy="1080000"/>
          </a:xfrm>
          <a:prstGeom prst="rect">
            <a:avLst/>
          </a:prstGeom>
        </p:spPr>
      </p:pic>
      <p:pic>
        <p:nvPicPr>
          <p:cNvPr id="5" name="Imagem 4" descr="Uma imagem com gráficos de vetor, texto&#10;&#10;Descrição gerada automaticamente">
            <a:extLst>
              <a:ext uri="{FF2B5EF4-FFF2-40B4-BE49-F238E27FC236}">
                <a16:creationId xmlns:a16="http://schemas.microsoft.com/office/drawing/2014/main" id="{14C7B4C5-1F77-44BF-9DF4-455F7317780A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67" y="1763382"/>
            <a:ext cx="1080000" cy="108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3B9DD9C-6A95-4E06-A60B-04024B703276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40" y="2202196"/>
            <a:ext cx="1080000" cy="108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907A2EE-5648-41CE-B87F-C216CEE44774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23" y="2537247"/>
            <a:ext cx="1080000" cy="1080000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24312703-BDE7-48F9-A2F2-451380ED9338}"/>
              </a:ext>
            </a:extLst>
          </p:cNvPr>
          <p:cNvSpPr/>
          <p:nvPr/>
        </p:nvSpPr>
        <p:spPr>
          <a:xfrm>
            <a:off x="4784474" y="4536383"/>
            <a:ext cx="7148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backend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revit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 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backend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(robot)  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backend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radiance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ctr"/>
            <a:endParaRPr lang="pt-PT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5" name="Seta: Para a Direita 54">
            <a:extLst>
              <a:ext uri="{FF2B5EF4-FFF2-40B4-BE49-F238E27FC236}">
                <a16:creationId xmlns:a16="http://schemas.microsoft.com/office/drawing/2014/main" id="{347E2F7C-E796-41ED-A3EE-D0A61FAE66C8}"/>
              </a:ext>
            </a:extLst>
          </p:cNvPr>
          <p:cNvSpPr/>
          <p:nvPr/>
        </p:nvSpPr>
        <p:spPr>
          <a:xfrm rot="5400000">
            <a:off x="6045499" y="4964059"/>
            <a:ext cx="52322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C87E2BB9-B2B5-429E-AB7B-BFE27F2CC9C2}"/>
              </a:ext>
            </a:extLst>
          </p:cNvPr>
          <p:cNvSpPr/>
          <p:nvPr/>
        </p:nvSpPr>
        <p:spPr>
          <a:xfrm rot="5400000">
            <a:off x="7992748" y="4964060"/>
            <a:ext cx="52322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C23B7725-0AA3-485C-9AF1-1FAAD6AADCC6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323" y="5459275"/>
            <a:ext cx="1520249" cy="644586"/>
          </a:xfrm>
          <a:prstGeom prst="rect">
            <a:avLst/>
          </a:prstGeom>
        </p:spPr>
      </p:pic>
      <p:pic>
        <p:nvPicPr>
          <p:cNvPr id="59" name="Imagem 58" descr="Uma imagem com objeto&#10;&#10;Descrição gerada automaticamente">
            <a:extLst>
              <a:ext uri="{FF2B5EF4-FFF2-40B4-BE49-F238E27FC236}">
                <a16:creationId xmlns:a16="http://schemas.microsoft.com/office/drawing/2014/main" id="{9AB4224D-E04A-41EB-B560-1A9F3058F3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057" y="5425595"/>
            <a:ext cx="865716" cy="105497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1D2FA8B7-F09E-4FB9-81E6-10167FA6DF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302" y="5444734"/>
            <a:ext cx="865716" cy="961200"/>
          </a:xfrm>
          <a:prstGeom prst="rect">
            <a:avLst/>
          </a:prstGeom>
        </p:spPr>
      </p:pic>
      <p:sp>
        <p:nvSpPr>
          <p:cNvPr id="61" name="Retângulo 60">
            <a:extLst>
              <a:ext uri="{FF2B5EF4-FFF2-40B4-BE49-F238E27FC236}">
                <a16:creationId xmlns:a16="http://schemas.microsoft.com/office/drawing/2014/main" id="{A43E5447-71D6-4693-9DFD-89453010497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04F59AD3-D647-4E08-9C63-4DD142A625EB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7B1DE660-E636-4E0C-BA1A-60DB92035064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23844EF-A455-4323-81C4-7EE0AE659E1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6CF1E008-EAA5-4D17-8270-77EF23FB21CC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98F215DA-A06C-45E2-81F7-D07644D64D00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72F73D0E-CEA3-41E8-8B47-2F1C5362F8FE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CF1D99E-28D5-41BA-AF5E-ADDF58AC9C0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BE7AC0B-FE83-4D4F-8AA3-77D1F5521FA5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3918D93D-E1D3-4FA9-9318-C0DB4620BDF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57D55A66-24D8-4E40-9AD7-4BDABE806A8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47FEF9D0-57D6-4B37-B346-665990FBDCBD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D060CC0-3817-4FC7-8D2A-03315243712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12BA3C39-7D3E-4AEE-A731-D593805BEF20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AD96D58E-94F6-4A3A-A1FF-5B4A103C46E1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35BF4D77-BE7D-430B-BB4A-3397571DCBBA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24  </a:t>
            </a:r>
          </a:p>
        </p:txBody>
      </p:sp>
      <p:sp>
        <p:nvSpPr>
          <p:cNvPr id="77" name="Seta: Para a Direita 76">
            <a:extLst>
              <a:ext uri="{FF2B5EF4-FFF2-40B4-BE49-F238E27FC236}">
                <a16:creationId xmlns:a16="http://schemas.microsoft.com/office/drawing/2014/main" id="{D5DAA82E-A28D-4337-90D1-9653F1166BAB}"/>
              </a:ext>
            </a:extLst>
          </p:cNvPr>
          <p:cNvSpPr/>
          <p:nvPr/>
        </p:nvSpPr>
        <p:spPr>
          <a:xfrm rot="5400000">
            <a:off x="9987836" y="4964059"/>
            <a:ext cx="52322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23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5" grpId="0"/>
      <p:bldP spid="55" grpId="0" animBg="1"/>
      <p:bldP spid="56" grpId="0" animBg="1"/>
      <p:bldP spid="7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06009A56-7A70-4E70-A7E7-EB8701E530C7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CCDD7A8-9956-4E74-98ED-467FD8F2FD13}"/>
              </a:ext>
            </a:extLst>
          </p:cNvPr>
          <p:cNvSpPr/>
          <p:nvPr/>
        </p:nvSpPr>
        <p:spPr>
          <a:xfrm>
            <a:off x="4217168" y="253420"/>
            <a:ext cx="3801600" cy="3801600"/>
          </a:xfrm>
          <a:prstGeom prst="ellipse">
            <a:avLst/>
          </a:prstGeom>
          <a:solidFill>
            <a:srgbClr val="A5B2BB">
              <a:alpha val="1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FDEB87A-3283-4532-8A31-C1E1EF54F592}"/>
              </a:ext>
            </a:extLst>
          </p:cNvPr>
          <p:cNvSpPr/>
          <p:nvPr/>
        </p:nvSpPr>
        <p:spPr>
          <a:xfrm>
            <a:off x="7380343" y="-418445"/>
            <a:ext cx="4732528" cy="4732528"/>
          </a:xfrm>
          <a:prstGeom prst="ellipse">
            <a:avLst/>
          </a:prstGeom>
          <a:solidFill>
            <a:srgbClr val="A5B2BB">
              <a:alpha val="10196"/>
            </a:srgbClr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095AF06-EF3B-42F9-86D3-53DE8131266D}"/>
              </a:ext>
            </a:extLst>
          </p:cNvPr>
          <p:cNvSpPr txBox="1"/>
          <p:nvPr/>
        </p:nvSpPr>
        <p:spPr>
          <a:xfrm>
            <a:off x="10140370" y="3648458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Khepri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6814E82-B4F1-444A-9E57-4265F195B2CC}"/>
              </a:ext>
            </a:extLst>
          </p:cNvPr>
          <p:cNvSpPr txBox="1"/>
          <p:nvPr/>
        </p:nvSpPr>
        <p:spPr>
          <a:xfrm>
            <a:off x="10140370" y="947672"/>
            <a:ext cx="182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Grasshopper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5415523-1E2A-4397-A67E-681870E7A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78" y="1191226"/>
            <a:ext cx="933836" cy="9338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49F13E3-34CF-4D6B-A104-7BFD2B797CE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497" y="1514972"/>
            <a:ext cx="1357975" cy="13579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5CED28A-8B80-4544-BCE8-36D10D8EA7E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86" y="2316961"/>
            <a:ext cx="1785162" cy="1785162"/>
          </a:xfrm>
          <a:prstGeom prst="rect">
            <a:avLst/>
          </a:prstGeom>
        </p:spPr>
      </p:pic>
      <p:pic>
        <p:nvPicPr>
          <p:cNvPr id="38" name="Imagem 37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AC534190-559B-49A4-9973-5B0271BF2B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4677170" y="1313089"/>
            <a:ext cx="1518944" cy="1090622"/>
          </a:xfrm>
          <a:prstGeom prst="trapezoid">
            <a:avLst>
              <a:gd name="adj" fmla="val 0"/>
            </a:avLst>
          </a:prstGeom>
        </p:spPr>
      </p:pic>
      <p:pic>
        <p:nvPicPr>
          <p:cNvPr id="39" name="Imagem 38" descr="Uma imagem com transporte, roda&#10;&#10;Descrição gerada automaticamente">
            <a:extLst>
              <a:ext uri="{FF2B5EF4-FFF2-40B4-BE49-F238E27FC236}">
                <a16:creationId xmlns:a16="http://schemas.microsoft.com/office/drawing/2014/main" id="{7952D19E-E3CB-4AB2-88F2-DF2433E95FF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04" y="2481736"/>
            <a:ext cx="1907039" cy="1034046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3120EEFB-711A-440B-8BDB-DCD8F0B431D4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98" y="1700183"/>
            <a:ext cx="1727448" cy="72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BC097DA-AF60-4820-B7BE-934A4F032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22" y="1447951"/>
            <a:ext cx="1080000" cy="1080000"/>
          </a:xfrm>
          <a:prstGeom prst="rect">
            <a:avLst/>
          </a:prstGeom>
        </p:spPr>
      </p:pic>
      <p:pic>
        <p:nvPicPr>
          <p:cNvPr id="5" name="Imagem 4" descr="Uma imagem com gráficos de vetor, texto&#10;&#10;Descrição gerada automaticamente">
            <a:extLst>
              <a:ext uri="{FF2B5EF4-FFF2-40B4-BE49-F238E27FC236}">
                <a16:creationId xmlns:a16="http://schemas.microsoft.com/office/drawing/2014/main" id="{14C7B4C5-1F77-44BF-9DF4-455F7317780A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67" y="1763382"/>
            <a:ext cx="1080000" cy="108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3B9DD9C-6A95-4E06-A60B-04024B703276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40" y="2202196"/>
            <a:ext cx="1080000" cy="108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907A2EE-5648-41CE-B87F-C216CEE44774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23" y="2537247"/>
            <a:ext cx="1080000" cy="1080000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24312703-BDE7-48F9-A2F2-451380ED9338}"/>
              </a:ext>
            </a:extLst>
          </p:cNvPr>
          <p:cNvSpPr/>
          <p:nvPr/>
        </p:nvSpPr>
        <p:spPr>
          <a:xfrm>
            <a:off x="4784474" y="4536383"/>
            <a:ext cx="7148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backend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revit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 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backend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(robot)   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backend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radiance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ctr"/>
            <a:endParaRPr lang="pt-PT" sz="1400" b="1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5" name="Seta: Para a Direita 54">
            <a:extLst>
              <a:ext uri="{FF2B5EF4-FFF2-40B4-BE49-F238E27FC236}">
                <a16:creationId xmlns:a16="http://schemas.microsoft.com/office/drawing/2014/main" id="{347E2F7C-E796-41ED-A3EE-D0A61FAE66C8}"/>
              </a:ext>
            </a:extLst>
          </p:cNvPr>
          <p:cNvSpPr/>
          <p:nvPr/>
        </p:nvSpPr>
        <p:spPr>
          <a:xfrm rot="5400000">
            <a:off x="6045499" y="4964059"/>
            <a:ext cx="52322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C87E2BB9-B2B5-429E-AB7B-BFE27F2CC9C2}"/>
              </a:ext>
            </a:extLst>
          </p:cNvPr>
          <p:cNvSpPr/>
          <p:nvPr/>
        </p:nvSpPr>
        <p:spPr>
          <a:xfrm rot="5400000">
            <a:off x="7992748" y="4964060"/>
            <a:ext cx="52322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C23B7725-0AA3-485C-9AF1-1FAAD6AADCC6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9323" y="5459275"/>
            <a:ext cx="1520249" cy="644586"/>
          </a:xfrm>
          <a:prstGeom prst="rect">
            <a:avLst/>
          </a:prstGeom>
        </p:spPr>
      </p:pic>
      <p:pic>
        <p:nvPicPr>
          <p:cNvPr id="59" name="Imagem 58" descr="Uma imagem com objeto&#10;&#10;Descrição gerada automaticamente">
            <a:extLst>
              <a:ext uri="{FF2B5EF4-FFF2-40B4-BE49-F238E27FC236}">
                <a16:creationId xmlns:a16="http://schemas.microsoft.com/office/drawing/2014/main" id="{9AB4224D-E04A-41EB-B560-1A9F3058F3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057" y="5425595"/>
            <a:ext cx="865716" cy="1054975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1D2FA8B7-F09E-4FB9-81E6-10167FA6DF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302" y="5444734"/>
            <a:ext cx="865716" cy="961200"/>
          </a:xfrm>
          <a:prstGeom prst="rect">
            <a:avLst/>
          </a:prstGeom>
        </p:spPr>
      </p:pic>
      <p:sp>
        <p:nvSpPr>
          <p:cNvPr id="61" name="Retângulo 60">
            <a:extLst>
              <a:ext uri="{FF2B5EF4-FFF2-40B4-BE49-F238E27FC236}">
                <a16:creationId xmlns:a16="http://schemas.microsoft.com/office/drawing/2014/main" id="{A43E5447-71D6-4693-9DFD-89453010497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04F59AD3-D647-4E08-9C63-4DD142A625EB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7B1DE660-E636-4E0C-BA1A-60DB92035064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23844EF-A455-4323-81C4-7EE0AE659E1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6CF1E008-EAA5-4D17-8270-77EF23FB21CC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98F215DA-A06C-45E2-81F7-D07644D64D00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72F73D0E-CEA3-41E8-8B47-2F1C5362F8FE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CF1D99E-28D5-41BA-AF5E-ADDF58AC9C0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EBE7AC0B-FE83-4D4F-8AA3-77D1F5521FA5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3918D93D-E1D3-4FA9-9318-C0DB4620BDF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57D55A66-24D8-4E40-9AD7-4BDABE806A8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47FEF9D0-57D6-4B37-B346-665990FBDCBD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D060CC0-3817-4FC7-8D2A-03315243712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12BA3C39-7D3E-4AEE-A731-D593805BEF20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AD96D58E-94F6-4A3A-A1FF-5B4A103C46E1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35BF4D77-BE7D-430B-BB4A-3397571DCBBA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24  </a:t>
            </a:r>
          </a:p>
        </p:txBody>
      </p:sp>
      <p:sp>
        <p:nvSpPr>
          <p:cNvPr id="77" name="Seta: Para a Direita 76">
            <a:extLst>
              <a:ext uri="{FF2B5EF4-FFF2-40B4-BE49-F238E27FC236}">
                <a16:creationId xmlns:a16="http://schemas.microsoft.com/office/drawing/2014/main" id="{D5DAA82E-A28D-4337-90D1-9653F1166BAB}"/>
              </a:ext>
            </a:extLst>
          </p:cNvPr>
          <p:cNvSpPr/>
          <p:nvPr/>
        </p:nvSpPr>
        <p:spPr>
          <a:xfrm rot="5400000">
            <a:off x="9987836" y="4964059"/>
            <a:ext cx="523221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2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B637C2F7-D175-4A92-9B54-64D7562303FC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9B1F554-B9DD-4231-A456-07255BB08FE9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143C2E-72C3-41A6-847F-3D3A7ECE8F21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CF7E38F1-ECDE-40B7-98D3-04B69A88E265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rgbClr val="D26464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07BA8F5A-4B0A-48F0-A41B-4287A72DD4BD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21CAB67-3603-4133-9493-83630062E15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E398589-6C09-4B02-B751-F7B3DE6D7C72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04DB4E8-416A-4EED-B5B6-B416707788AF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40F736D-C1BD-4DCC-B810-C956290982D7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BEE2F22-9838-42D5-A36A-FCD2F0BF715B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4292BBF-8AE1-4DFF-8D18-FBA5D5F9A157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2FA8644D-F1B0-46A4-83DB-772348BC98B3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2D20D5F-B89E-47FE-94A8-66F996D6DA2C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55AAB4F-9F44-445E-9E22-997B8B6F227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029C58C-DC37-431D-91D2-7E9B8AEA797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03EEEA0-05AA-422E-832F-73C47099A68F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9113E1E-5997-4384-9A63-295C58DCE925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302A71B-3CB0-468D-B4FD-EF5CE23EDFEC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DD2480E-CF9A-497A-B5D7-CD4AEE4A36ED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AD7FBC44-4916-4862-8FEE-7077A0F2923C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24669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833F41B-71AF-4629-ADAD-82DFB881B933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69807E-CD97-4DD9-955D-08509C53F57C}"/>
              </a:ext>
            </a:extLst>
          </p:cNvPr>
          <p:cNvSpPr txBox="1"/>
          <p:nvPr/>
        </p:nvSpPr>
        <p:spPr>
          <a:xfrm>
            <a:off x="4675714" y="2549592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features and mechanisms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9C46F3F-CA80-4AE7-B25A-FD391BCDAE81}"/>
              </a:ext>
            </a:extLst>
          </p:cNvPr>
          <p:cNvSpPr txBox="1"/>
          <p:nvPr/>
        </p:nvSpPr>
        <p:spPr>
          <a:xfrm>
            <a:off x="8234129" y="2549591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rgbClr val="D26464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No inherent visual features and mechanisms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3BE2C65-AD5B-4DC2-AF4E-C2F09B3C0400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08202AA-8AE5-4428-8408-4E29A7011509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cxnSp>
        <p:nvCxnSpPr>
          <p:cNvPr id="48" name="Conexão reta 47">
            <a:extLst>
              <a:ext uri="{FF2B5EF4-FFF2-40B4-BE49-F238E27FC236}">
                <a16:creationId xmlns:a16="http://schemas.microsoft.com/office/drawing/2014/main" id="{A0F398E3-43C9-46F0-8241-CE87FC1FF42C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 50">
            <a:extLst>
              <a:ext uri="{FF2B5EF4-FFF2-40B4-BE49-F238E27FC236}">
                <a16:creationId xmlns:a16="http://schemas.microsoft.com/office/drawing/2014/main" id="{A28811C5-05EE-4CFA-9382-24D7DA359202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D335BED8-4D14-495E-848C-9E294B2505A2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C16F820-97CE-40A0-B3C2-7BE4C52AE56A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6534D31-AB64-494C-8E2C-74A5D3A88850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E7CAEDC-220B-4AD6-A979-068AAE401AF4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11223F8-1052-4A53-BC28-306C9334E08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0AC6BAA6-58B9-4B41-B733-56A9CAD76AB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58C5F50-268D-485F-9FB2-9088556CC70C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09800EC-9F19-4A62-BC01-82759A3E466D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7F42632-F74D-410A-96EB-8B005C3FA140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B0749664-E679-4CA7-BDF8-0EC18EFD94A6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DB24B7A1-673A-4C5A-8769-456158E185FD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D7AEFBB-787D-4346-8E84-D15E44AAAE50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4B14533F-C0F1-4DE4-A8FB-4D9A2EFB9E31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BD043035-84B9-4BED-85E8-893A195E6F2F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BCB27134-BAB6-4C22-A34B-F2D6EC34C72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8878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93A362D3-95A0-4718-8DAA-A063906050A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C3B5C47-B95F-47A7-8D92-BBADC88629AB}"/>
              </a:ext>
            </a:extLst>
          </p:cNvPr>
          <p:cNvSpPr txBox="1"/>
          <p:nvPr/>
        </p:nvSpPr>
        <p:spPr>
          <a:xfrm>
            <a:off x="8234129" y="2550362"/>
            <a:ext cx="298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Possibility of implementing visual features and mechanisms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69807E-CD97-4DD9-955D-08509C53F57C}"/>
              </a:ext>
            </a:extLst>
          </p:cNvPr>
          <p:cNvSpPr txBox="1"/>
          <p:nvPr/>
        </p:nvSpPr>
        <p:spPr>
          <a:xfrm>
            <a:off x="4675714" y="2549592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features and mechanisms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291A0AB-4FE8-4149-804D-48E2BB569BF2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55ECDC0-337E-4FE3-8A2E-6B9FA0C42DAF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cxnSp>
        <p:nvCxnSpPr>
          <p:cNvPr id="50" name="Conexão reta 49">
            <a:extLst>
              <a:ext uri="{FF2B5EF4-FFF2-40B4-BE49-F238E27FC236}">
                <a16:creationId xmlns:a16="http://schemas.microsoft.com/office/drawing/2014/main" id="{B484344D-3F09-45B3-9E4F-F3576D79473D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 50">
            <a:extLst>
              <a:ext uri="{FF2B5EF4-FFF2-40B4-BE49-F238E27FC236}">
                <a16:creationId xmlns:a16="http://schemas.microsoft.com/office/drawing/2014/main" id="{FE832E23-D257-43C6-AEA2-7D5FCD48ADBC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8A18F4B-90E9-4FEB-8749-7A99AB712748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A253F97-D77C-47FD-A4DE-45912923CBD4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425794E5-A590-4956-BE17-B1047ABD62D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748ABE74-760A-4557-A4C3-940DE79B1BED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35AD13C-D0A8-4882-8630-FDFA708B58B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83E8C12-F092-476C-A403-5CB219FCD88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74E6164-E5E5-4DE6-8424-4A3B8A2BA80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951DE66-9C40-4C49-9A32-0CA0DE9D3FCE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82BD684-7E44-4CE2-B121-0ADBBDDF038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695BEC7-8B52-4BB1-BCED-7A4E54942429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6E31532D-5808-41E8-BB92-0173EB72E7C5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E73B176-1E06-48AC-992F-DAB4037B24C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DB3E0996-01FB-4C5A-998B-28375429B2AC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14360FE-1AD7-4AA1-B6E3-F38AEC133EC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6BD712-517B-4262-9E31-07D390D06B78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24405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0FB87609-B14D-452D-9BB9-DE587012041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C3B5C47-B95F-47A7-8D92-BBADC88629AB}"/>
              </a:ext>
            </a:extLst>
          </p:cNvPr>
          <p:cNvSpPr txBox="1"/>
          <p:nvPr/>
        </p:nvSpPr>
        <p:spPr>
          <a:xfrm>
            <a:off x="8234129" y="2550362"/>
            <a:ext cx="298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Possibility of implementing visual features and mechanisms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69807E-CD97-4DD9-955D-08509C53F57C}"/>
              </a:ext>
            </a:extLst>
          </p:cNvPr>
          <p:cNvSpPr txBox="1"/>
          <p:nvPr/>
        </p:nvSpPr>
        <p:spPr>
          <a:xfrm>
            <a:off x="4675714" y="2549592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features and mechanisms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2209C7C-3522-4415-9540-029A17D3D5F7}"/>
              </a:ext>
            </a:extLst>
          </p:cNvPr>
          <p:cNvSpPr txBox="1"/>
          <p:nvPr/>
        </p:nvSpPr>
        <p:spPr>
          <a:xfrm>
            <a:off x="4675714" y="3672075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Pre-defined abstractions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7132198-B7CA-45FD-B11D-70982C05F8BB}"/>
              </a:ext>
            </a:extLst>
          </p:cNvPr>
          <p:cNvSpPr txBox="1"/>
          <p:nvPr/>
        </p:nvSpPr>
        <p:spPr>
          <a:xfrm>
            <a:off x="8234129" y="3672074"/>
            <a:ext cx="3842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 and user-defined abstractions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B999406-4E1C-421D-BC13-24B7396EC7D4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9956F52-02DB-473C-A098-C1AF24370C3E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cxnSp>
        <p:nvCxnSpPr>
          <p:cNvPr id="53" name="Conexão reta 52">
            <a:extLst>
              <a:ext uri="{FF2B5EF4-FFF2-40B4-BE49-F238E27FC236}">
                <a16:creationId xmlns:a16="http://schemas.microsoft.com/office/drawing/2014/main" id="{224B510F-618A-4A52-A6A5-433D6A7EC380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449B2A03-A3A2-4CB6-9045-B417B41F70B7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E4C0E99-046A-405B-A825-9795C5DD00E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3CA1BE1-54BA-4496-8DA3-2DADC029A99C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BEC64C72-E62F-420C-8C2A-55ABD5E0B73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4E31C1F-B8E4-4E3B-9973-AED0A76E10F3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3C6A0F5-C241-41A3-A581-093C38367FD1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B648481-8B4E-40C8-B01C-3E4C80295246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86A16F0-CB0E-4039-97F8-C603EE19B86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3F93A679-B5AE-4423-AFA4-90359F96C7A6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EFDCE292-D7DF-4EED-8C88-0EF345AF7DE4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EF5842B0-9192-40E4-A461-EBD65EE092E8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8CA1017A-322E-4855-82E5-D68AEF1CD9D0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E0C3C3FE-DB8D-4D09-9289-B17024DB2E49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2AC75636-B73D-4306-8A08-D2465D70AF7F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25F940F1-75B1-49E7-91FA-1E63F19EA786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D82E23D0-129C-471A-92F2-468072A2A5D2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42850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01D85E00-189A-492B-BA4A-81240F6E15B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C3B5C47-B95F-47A7-8D92-BBADC88629AB}"/>
              </a:ext>
            </a:extLst>
          </p:cNvPr>
          <p:cNvSpPr txBox="1"/>
          <p:nvPr/>
        </p:nvSpPr>
        <p:spPr>
          <a:xfrm>
            <a:off x="8234129" y="2550362"/>
            <a:ext cx="298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Possibility of implementing visual features and mechanisms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69807E-CD97-4DD9-955D-08509C53F57C}"/>
              </a:ext>
            </a:extLst>
          </p:cNvPr>
          <p:cNvSpPr txBox="1"/>
          <p:nvPr/>
        </p:nvSpPr>
        <p:spPr>
          <a:xfrm>
            <a:off x="4675714" y="2549592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features and mechanisms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2209C7C-3522-4415-9540-029A17D3D5F7}"/>
              </a:ext>
            </a:extLst>
          </p:cNvPr>
          <p:cNvSpPr txBox="1"/>
          <p:nvPr/>
        </p:nvSpPr>
        <p:spPr>
          <a:xfrm>
            <a:off x="4675714" y="3672075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rgbClr val="D26464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Pre-defined abstractions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7132198-B7CA-45FD-B11D-70982C05F8BB}"/>
              </a:ext>
            </a:extLst>
          </p:cNvPr>
          <p:cNvSpPr txBox="1"/>
          <p:nvPr/>
        </p:nvSpPr>
        <p:spPr>
          <a:xfrm>
            <a:off x="8234129" y="3672074"/>
            <a:ext cx="3842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 and user-defined abstractions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3FF5788-A98A-4884-92B2-0CDBB25662B9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F66E6B6-D470-430E-9AC8-0F1E4EAF6E2A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cxnSp>
        <p:nvCxnSpPr>
          <p:cNvPr id="53" name="Conexão reta 52">
            <a:extLst>
              <a:ext uri="{FF2B5EF4-FFF2-40B4-BE49-F238E27FC236}">
                <a16:creationId xmlns:a16="http://schemas.microsoft.com/office/drawing/2014/main" id="{8065500A-0AE3-46B5-99FC-79FB41AA7386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1366E7B6-5565-4476-BEEA-A3228C20682C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7FD1256C-447B-48B2-AF54-0D6A6EFFB8BC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5226F835-F618-41C0-A8E8-A9BE9765D471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E2AB2BA-E9D7-4403-A858-28B8A1545ED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773D2CD2-21C7-472B-86CA-1D174F891CB7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98D999C-B0C9-4DC4-AC82-4616B7C02CBC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4A5F8F0F-DDB6-49FE-9BA1-F5D9914B0342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52D8D9C-57D1-4BD7-8C8D-7862D02D294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494E3F52-0ADA-40F8-82E4-06F3722D3451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7361643-7FF2-4E2D-94D0-6B7FBF6C3348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94765419-CBCE-4060-A607-C72E112C304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179BB375-8206-4EBA-945C-96A7F6B3310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9778C770-74B5-44AE-B77E-5124B773F023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7DAC5148-0AC0-4847-A2D3-B8965F3CDEB7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0448902-FADE-4531-8E27-4A694F7674B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DD52DA7A-16D3-47EA-9A54-BBC63373E48D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11217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5A1835A5-6022-4EA1-B3FC-7948397F708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C3B5C47-B95F-47A7-8D92-BBADC88629AB}"/>
              </a:ext>
            </a:extLst>
          </p:cNvPr>
          <p:cNvSpPr txBox="1"/>
          <p:nvPr/>
        </p:nvSpPr>
        <p:spPr>
          <a:xfrm>
            <a:off x="8234129" y="2550362"/>
            <a:ext cx="298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Possibility of implementing visual features and mechanisms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69807E-CD97-4DD9-955D-08509C53F57C}"/>
              </a:ext>
            </a:extLst>
          </p:cNvPr>
          <p:cNvSpPr txBox="1"/>
          <p:nvPr/>
        </p:nvSpPr>
        <p:spPr>
          <a:xfrm>
            <a:off x="4675714" y="2549592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features and mechanisms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2209C7C-3522-4415-9540-029A17D3D5F7}"/>
              </a:ext>
            </a:extLst>
          </p:cNvPr>
          <p:cNvSpPr txBox="1"/>
          <p:nvPr/>
        </p:nvSpPr>
        <p:spPr>
          <a:xfrm>
            <a:off x="4675714" y="3672075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Pre-defined abstractions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7132198-B7CA-45FD-B11D-70982C05F8BB}"/>
              </a:ext>
            </a:extLst>
          </p:cNvPr>
          <p:cNvSpPr txBox="1"/>
          <p:nvPr/>
        </p:nvSpPr>
        <p:spPr>
          <a:xfrm>
            <a:off x="8234129" y="3672074"/>
            <a:ext cx="3762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 and user-defined abstractions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58B69D0-4FE7-4037-A8B5-06EB3B4E86FD}"/>
              </a:ext>
            </a:extLst>
          </p:cNvPr>
          <p:cNvSpPr txBox="1"/>
          <p:nvPr/>
        </p:nvSpPr>
        <p:spPr>
          <a:xfrm>
            <a:off x="4675714" y="4197243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Plug-ins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131E3F6-2DCC-4E84-A5A4-B5FD3F0AE424}"/>
              </a:ext>
            </a:extLst>
          </p:cNvPr>
          <p:cNvSpPr txBox="1"/>
          <p:nvPr/>
        </p:nvSpPr>
        <p:spPr>
          <a:xfrm>
            <a:off x="8234129" y="4197242"/>
            <a:ext cx="345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Portability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719A639-9FBB-486A-9BA3-EF820AC44659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32D82A99-3572-4846-9499-62C1172514D5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cxnSp>
        <p:nvCxnSpPr>
          <p:cNvPr id="55" name="Conexão reta 54">
            <a:extLst>
              <a:ext uri="{FF2B5EF4-FFF2-40B4-BE49-F238E27FC236}">
                <a16:creationId xmlns:a16="http://schemas.microsoft.com/office/drawing/2014/main" id="{35718A68-4FF0-4B1C-9B52-D19900AC41F0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 55">
            <a:extLst>
              <a:ext uri="{FF2B5EF4-FFF2-40B4-BE49-F238E27FC236}">
                <a16:creationId xmlns:a16="http://schemas.microsoft.com/office/drawing/2014/main" id="{11CA7436-41EC-4049-9CAD-5AAF03444EB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EE4BC1B-4A9F-4A2A-A377-99A2D982C33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F917AB9C-E3C2-4620-BFB3-D6522CE67119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B5F0C1E-483D-4EEB-B143-0B1E4FB886F9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3E1A6C0E-C497-43A0-AD6D-DC0F6ED36E9E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F657197-F9BC-4ABA-84C1-9C549DD06D68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AEEBCD1-6031-4E5C-BB39-AB7FC4B22C26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B43C6AEF-5138-46D5-9623-E824651624B9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B2AE8A6B-908B-4628-9EFD-397BB2B922C0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AC061F2A-B39D-4896-A6AD-D480AA2A94EC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D1CF184-E853-4D12-9A1F-70AA4F859E19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042361A6-0AE6-4473-B11A-19256C88C16E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FCAE03E-8F01-4B41-AEC1-5DF37F45676F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7AF95658-AB6A-4A28-8734-84087E6E82C0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BDEFB983-F74D-43A9-A365-7205BDA1F6B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9511DB3-E5E0-43E7-BEA5-8F3D410C0AFB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1140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723C2849-481C-4D26-A293-FEA661DECA7D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072B649-2233-4B92-963E-27421D1E4379}"/>
              </a:ext>
            </a:extLst>
          </p:cNvPr>
          <p:cNvSpPr txBox="1"/>
          <p:nvPr/>
        </p:nvSpPr>
        <p:spPr>
          <a:xfrm>
            <a:off x="4602801" y="23070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Comparative study of Programming Languages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2079F69-0460-4842-8D57-5E14C6C67E5F}"/>
              </a:ext>
            </a:extLst>
          </p:cNvPr>
          <p:cNvSpPr txBox="1"/>
          <p:nvPr/>
        </p:nvSpPr>
        <p:spPr>
          <a:xfrm>
            <a:off x="4602801" y="304504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Framework for the use of different Programming Languages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74C0C7F0-DB7C-4424-AFF1-0075C1E09E9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B4A35FB-3E6F-43FB-9762-4BEE13DB95A7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90AF740-50E0-466E-887E-BC609F8BFD95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8A015E4-887E-4A27-A568-141258446065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1FBDD5B-347D-42EE-90C4-88BF9CC0350D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961D361D-1FCD-4AB7-B4D8-795CC41DEF13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1F3510A-B29F-4F99-8FAF-369DACEFD56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A401CF5-9B21-472D-949C-3C95105B07E5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A49BE9F-9077-4773-B293-4F31A2B16E49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AFB55E7-8775-4333-A333-0E283A6202EE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35CFF4B-684A-4757-9DFB-2B7430AE3CE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A18E065D-2862-4001-AD78-85681F2E19E9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F6AE52F-C5A6-44AA-8FDA-E2B3B91197D4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E728085-C784-4BAF-81AC-6FCA0B2F4F66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3CB2C12-EBDF-4B07-AE3C-8E510DEA2BF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F3E6C096-02B7-4919-9AE1-BDB3FAA879FB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4  </a:t>
            </a:r>
          </a:p>
        </p:txBody>
      </p:sp>
    </p:spTree>
    <p:extLst>
      <p:ext uri="{BB962C8B-B14F-4D97-AF65-F5344CB8AC3E}">
        <p14:creationId xmlns:p14="http://schemas.microsoft.com/office/powerpoint/2010/main" val="104310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4C6C2A2D-B202-4CC3-9956-BC79B7AC7C56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C3B5C47-B95F-47A7-8D92-BBADC88629AB}"/>
              </a:ext>
            </a:extLst>
          </p:cNvPr>
          <p:cNvSpPr txBox="1"/>
          <p:nvPr/>
        </p:nvSpPr>
        <p:spPr>
          <a:xfrm>
            <a:off x="8234129" y="2550362"/>
            <a:ext cx="298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Possibility of implementing visual features and mechanisms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69807E-CD97-4DD9-955D-08509C53F57C}"/>
              </a:ext>
            </a:extLst>
          </p:cNvPr>
          <p:cNvSpPr txBox="1"/>
          <p:nvPr/>
        </p:nvSpPr>
        <p:spPr>
          <a:xfrm>
            <a:off x="4675714" y="2549592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features and mechanisms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2209C7C-3522-4415-9540-029A17D3D5F7}"/>
              </a:ext>
            </a:extLst>
          </p:cNvPr>
          <p:cNvSpPr txBox="1"/>
          <p:nvPr/>
        </p:nvSpPr>
        <p:spPr>
          <a:xfrm>
            <a:off x="4675714" y="3672075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Pre-defined abstractions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7132198-B7CA-45FD-B11D-70982C05F8BB}"/>
              </a:ext>
            </a:extLst>
          </p:cNvPr>
          <p:cNvSpPr txBox="1"/>
          <p:nvPr/>
        </p:nvSpPr>
        <p:spPr>
          <a:xfrm>
            <a:off x="8234129" y="3672074"/>
            <a:ext cx="3762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 and user-defined abstractions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B665D74F-5482-459E-8AA1-88448ACCC7E1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62C301B5-4B1E-4EE8-9B73-E222A7EEE569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737C16B2-A229-43BD-97B5-76D8E928E894}"/>
              </a:ext>
            </a:extLst>
          </p:cNvPr>
          <p:cNvSpPr txBox="1"/>
          <p:nvPr/>
        </p:nvSpPr>
        <p:spPr>
          <a:xfrm>
            <a:off x="4675714" y="4197243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rgbClr val="D26464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Plug-ins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DAF94103-2FD2-46E0-83D7-AE17C8993408}"/>
              </a:ext>
            </a:extLst>
          </p:cNvPr>
          <p:cNvSpPr txBox="1"/>
          <p:nvPr/>
        </p:nvSpPr>
        <p:spPr>
          <a:xfrm>
            <a:off x="8234129" y="4197242"/>
            <a:ext cx="345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Portability</a:t>
            </a:r>
          </a:p>
        </p:txBody>
      </p:sp>
      <p:cxnSp>
        <p:nvCxnSpPr>
          <p:cNvPr id="57" name="Conexão reta 56">
            <a:extLst>
              <a:ext uri="{FF2B5EF4-FFF2-40B4-BE49-F238E27FC236}">
                <a16:creationId xmlns:a16="http://schemas.microsoft.com/office/drawing/2014/main" id="{AB3150A1-183A-4932-8653-CF93CC4F75AE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tângulo 57">
            <a:extLst>
              <a:ext uri="{FF2B5EF4-FFF2-40B4-BE49-F238E27FC236}">
                <a16:creationId xmlns:a16="http://schemas.microsoft.com/office/drawing/2014/main" id="{8517F53B-BED1-4EF3-90F8-901EE8F447B9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DFAACBE-07C5-4133-99F7-B2101E9F800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07F37B6-BB8B-4215-B9A9-47EE3E23B23B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F787A496-8715-4B28-9465-6703F9417C30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6A4C9CD-9865-4EC4-83C2-6FF71072E5CC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3FFD660-6DFF-4ED8-B2A3-9DD003F11BBA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52607562-51DC-4999-B5A2-886616FF4DD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FE708A5B-587F-4205-B14B-65374ED6BBDC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2707C785-6081-48C3-A3E7-099E854925AD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395AC0B5-AF96-4A47-A0EA-D1F13762DF0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F64B3EC-F731-4947-9E9F-003E9FBEFFE5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B76013A0-286C-40F1-8659-FD7A44E537FF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6418120A-A6D4-4FE0-B812-8C2C3B7803A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DF167B59-65C0-408B-8330-507038159759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9623074F-4CE1-4990-B105-504A17D7148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6ACD4730-D300-4966-B9EE-925029786D21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3780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5C21DC20-C192-43CE-93D9-0F3E41CE58F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C3B5C47-B95F-47A7-8D92-BBADC88629AB}"/>
              </a:ext>
            </a:extLst>
          </p:cNvPr>
          <p:cNvSpPr txBox="1"/>
          <p:nvPr/>
        </p:nvSpPr>
        <p:spPr>
          <a:xfrm>
            <a:off x="8234129" y="2550362"/>
            <a:ext cx="322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Possibility of implementing visual features and mechanisms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B0EAE0B-CA07-4418-9C94-C60FC15E7E27}"/>
              </a:ext>
            </a:extLst>
          </p:cNvPr>
          <p:cNvSpPr txBox="1"/>
          <p:nvPr/>
        </p:nvSpPr>
        <p:spPr>
          <a:xfrm>
            <a:off x="4675714" y="1714326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Less background knowledge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D89B6B-3B92-44AC-B815-D86A32437023}"/>
              </a:ext>
            </a:extLst>
          </p:cNvPr>
          <p:cNvSpPr txBox="1"/>
          <p:nvPr/>
        </p:nvSpPr>
        <p:spPr>
          <a:xfrm>
            <a:off x="8234129" y="1714325"/>
            <a:ext cx="3221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More demanding learning process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369807E-CD97-4DD9-955D-08509C53F57C}"/>
              </a:ext>
            </a:extLst>
          </p:cNvPr>
          <p:cNvSpPr txBox="1"/>
          <p:nvPr/>
        </p:nvSpPr>
        <p:spPr>
          <a:xfrm>
            <a:off x="4675714" y="2549592"/>
            <a:ext cx="298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features and mechanisms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2209C7C-3522-4415-9540-029A17D3D5F7}"/>
              </a:ext>
            </a:extLst>
          </p:cNvPr>
          <p:cNvSpPr txBox="1"/>
          <p:nvPr/>
        </p:nvSpPr>
        <p:spPr>
          <a:xfrm>
            <a:off x="4675714" y="3672075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Pre-defined abstractions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7132198-B7CA-45FD-B11D-70982C05F8BB}"/>
              </a:ext>
            </a:extLst>
          </p:cNvPr>
          <p:cNvSpPr txBox="1"/>
          <p:nvPr/>
        </p:nvSpPr>
        <p:spPr>
          <a:xfrm>
            <a:off x="8234129" y="3672074"/>
            <a:ext cx="392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Pre- and user-defined abstractions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950EA64-1230-4B6D-B9CA-D373E9E8B4D3}"/>
              </a:ext>
            </a:extLst>
          </p:cNvPr>
          <p:cNvSpPr txBox="1"/>
          <p:nvPr/>
        </p:nvSpPr>
        <p:spPr>
          <a:xfrm>
            <a:off x="4675714" y="4702890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rgbClr val="D37070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Scalability problems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D61630E-C669-44D1-8024-0C67BCF0DCD2}"/>
              </a:ext>
            </a:extLst>
          </p:cNvPr>
          <p:cNvSpPr txBox="1"/>
          <p:nvPr/>
        </p:nvSpPr>
        <p:spPr>
          <a:xfrm>
            <a:off x="8234129" y="4702889"/>
            <a:ext cx="322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Scales for complex programs integrating different phases of the project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3B3AF3A8-0809-444A-BCF8-A43A4C34C40F}"/>
              </a:ext>
            </a:extLst>
          </p:cNvPr>
          <p:cNvSpPr txBox="1"/>
          <p:nvPr/>
        </p:nvSpPr>
        <p:spPr>
          <a:xfrm>
            <a:off x="3360393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VPLs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A34CC7B-B279-489F-87AE-D9AD1F531D6D}"/>
              </a:ext>
            </a:extLst>
          </p:cNvPr>
          <p:cNvSpPr txBox="1"/>
          <p:nvPr/>
        </p:nvSpPr>
        <p:spPr>
          <a:xfrm>
            <a:off x="10140370" y="1127413"/>
            <a:ext cx="283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TPLs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BE82685B-04BD-468B-85AE-89CD7E0D9BC0}"/>
              </a:ext>
            </a:extLst>
          </p:cNvPr>
          <p:cNvSpPr txBox="1"/>
          <p:nvPr/>
        </p:nvSpPr>
        <p:spPr>
          <a:xfrm>
            <a:off x="4675714" y="4197243"/>
            <a:ext cx="298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Plug-ins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8F236407-BA8C-4994-B987-D80E49EE6DBD}"/>
              </a:ext>
            </a:extLst>
          </p:cNvPr>
          <p:cNvSpPr txBox="1"/>
          <p:nvPr/>
        </p:nvSpPr>
        <p:spPr>
          <a:xfrm>
            <a:off x="8234129" y="4197242"/>
            <a:ext cx="3454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Portability</a:t>
            </a: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F934A47A-F1DE-4BA3-A617-A37DEAF5BC65}"/>
              </a:ext>
            </a:extLst>
          </p:cNvPr>
          <p:cNvCxnSpPr>
            <a:cxnSpLocks/>
          </p:cNvCxnSpPr>
          <p:nvPr/>
        </p:nvCxnSpPr>
        <p:spPr>
          <a:xfrm>
            <a:off x="7828384" y="1081989"/>
            <a:ext cx="0" cy="4694021"/>
          </a:xfrm>
          <a:prstGeom prst="line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 59">
            <a:extLst>
              <a:ext uri="{FF2B5EF4-FFF2-40B4-BE49-F238E27FC236}">
                <a16:creationId xmlns:a16="http://schemas.microsoft.com/office/drawing/2014/main" id="{476CBA55-19DA-40C4-8653-DA1E8A55B131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E4544C72-50A1-4050-B5BA-9BFFBAD3039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FABA947-F102-473E-AE42-465A1A58CEBA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F4B1011-8461-4F2B-A430-26FFA2C20A43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9AA35591-B107-44AB-BF19-7796B72A7778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629E2205-DF7A-4C60-8745-E51BA44CA157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9FCE02C8-7EA3-4682-BF51-E3849F5CCA0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AD70A1F-C4B7-430D-8E0A-507B18185F11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10ABB64-FD2A-4D17-831B-B117CC6E2045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83CADBD2-3020-4945-9C8C-D2CF0ADBF187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C7674889-47EC-485A-8B20-247EEC8B3BB7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5C45E0A5-9430-42E9-A11C-65F6F6C65E08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F6ED5A55-906A-46D2-A2EF-31251D419A8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252A54EB-208E-43F3-A23E-357AC03457E6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8905B936-576F-4EF1-9EB0-3482D3B2B75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64A65967-4DE5-4578-B258-6FC24134154A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25  </a:t>
            </a:r>
          </a:p>
        </p:txBody>
      </p:sp>
    </p:spTree>
    <p:extLst>
      <p:ext uri="{BB962C8B-B14F-4D97-AF65-F5344CB8AC3E}">
        <p14:creationId xmlns:p14="http://schemas.microsoft.com/office/powerpoint/2010/main" val="39996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8D4E23D6-9A4F-4292-AC30-FEEC031FB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0179" r="18267" b="18267"/>
          <a:stretch/>
        </p:blipFill>
        <p:spPr>
          <a:xfrm flipH="1">
            <a:off x="1828798" y="832649"/>
            <a:ext cx="10363202" cy="5192702"/>
          </a:xfrm>
          <a:prstGeom prst="rect">
            <a:avLst/>
          </a:prstGeom>
          <a:effectLst/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8CB3DE5-1C2E-42DB-AE1E-16AFABAB6E00}"/>
              </a:ext>
            </a:extLst>
          </p:cNvPr>
          <p:cNvSpPr/>
          <p:nvPr/>
        </p:nvSpPr>
        <p:spPr>
          <a:xfrm>
            <a:off x="1749670" y="5981388"/>
            <a:ext cx="104423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Asymptote Architecture, Viceroy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Yas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 Hotel (2010), Abu Dhabi, United Arab Emirates [6]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00EBC72-39B8-4220-914D-62EA3E838DC8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F3ED033-E950-488F-80F4-6F5036F74B61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7EFD78F-F60E-4F20-9FAF-BA4D47BB8DC2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08565D5-7F9F-4C7B-AC55-34ACE9AFEF8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DDC0A15-8C18-4E26-ABFE-12ECBE15DD09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D3E23EC-EEAD-4E5D-84F4-1F7F5CC48023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45B4723-E013-4BB9-9ED0-0E3C827390C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39A2D21-7DF5-481F-9FBB-25F42963970F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B7868A2-5CEC-417D-B7CB-AB50D621C923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00E0601-FDCD-4006-88EE-AA8CA84B040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A32335E-8E0F-4D09-8D2C-97A84D76A9E7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34FABC2-DECC-4AC0-B4A1-EE0011848D06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96A4B7D-F564-4559-8A2D-ADC5724D1A73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520F896-11D7-4BF1-A1BC-A02ABF2EA143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D34704B-7875-4E6B-9AA1-817D2B510F7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2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303DD741-56B3-471E-9A7C-8F708071D59E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7" name="Conexão reta 86">
            <a:extLst>
              <a:ext uri="{FF2B5EF4-FFF2-40B4-BE49-F238E27FC236}">
                <a16:creationId xmlns:a16="http://schemas.microsoft.com/office/drawing/2014/main" id="{8479653C-1AEA-4DC7-850B-D4F351A46671}"/>
              </a:ext>
            </a:extLst>
          </p:cNvPr>
          <p:cNvCxnSpPr>
            <a:cxnSpLocks/>
          </p:cNvCxnSpPr>
          <p:nvPr/>
        </p:nvCxnSpPr>
        <p:spPr>
          <a:xfrm>
            <a:off x="5702743" y="3694046"/>
            <a:ext cx="4474575" cy="118001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87">
            <a:extLst>
              <a:ext uri="{FF2B5EF4-FFF2-40B4-BE49-F238E27FC236}">
                <a16:creationId xmlns:a16="http://schemas.microsoft.com/office/drawing/2014/main" id="{B3F14754-1A01-48DE-BEFA-4E45CE669D12}"/>
              </a:ext>
            </a:extLst>
          </p:cNvPr>
          <p:cNvCxnSpPr>
            <a:cxnSpLocks/>
          </p:cNvCxnSpPr>
          <p:nvPr/>
        </p:nvCxnSpPr>
        <p:spPr>
          <a:xfrm>
            <a:off x="6259444" y="3212920"/>
            <a:ext cx="4491078" cy="1184367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FD6AD05E-C39E-4222-84FC-93CD0371F808}"/>
              </a:ext>
            </a:extLst>
          </p:cNvPr>
          <p:cNvCxnSpPr>
            <a:cxnSpLocks/>
          </p:cNvCxnSpPr>
          <p:nvPr/>
        </p:nvCxnSpPr>
        <p:spPr>
          <a:xfrm>
            <a:off x="6805827" y="2732777"/>
            <a:ext cx="4517174" cy="119124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xão reta 89">
            <a:extLst>
              <a:ext uri="{FF2B5EF4-FFF2-40B4-BE49-F238E27FC236}">
                <a16:creationId xmlns:a16="http://schemas.microsoft.com/office/drawing/2014/main" id="{775B6409-5031-4088-930C-1005DDA39424}"/>
              </a:ext>
            </a:extLst>
          </p:cNvPr>
          <p:cNvCxnSpPr>
            <a:cxnSpLocks/>
          </p:cNvCxnSpPr>
          <p:nvPr/>
        </p:nvCxnSpPr>
        <p:spPr>
          <a:xfrm flipV="1">
            <a:off x="7761138" y="3438000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xão reta 90">
            <a:extLst>
              <a:ext uri="{FF2B5EF4-FFF2-40B4-BE49-F238E27FC236}">
                <a16:creationId xmlns:a16="http://schemas.microsoft.com/office/drawing/2014/main" id="{AADD7A4E-6DDC-4294-9198-EC443D7699D8}"/>
              </a:ext>
            </a:extLst>
          </p:cNvPr>
          <p:cNvCxnSpPr>
            <a:cxnSpLocks/>
          </p:cNvCxnSpPr>
          <p:nvPr/>
        </p:nvCxnSpPr>
        <p:spPr>
          <a:xfrm flipV="1">
            <a:off x="9669902" y="3945506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xão reta 102">
            <a:extLst>
              <a:ext uri="{FF2B5EF4-FFF2-40B4-BE49-F238E27FC236}">
                <a16:creationId xmlns:a16="http://schemas.microsoft.com/office/drawing/2014/main" id="{657D474B-AD8B-4A0C-A0BB-738C89F7130B}"/>
              </a:ext>
            </a:extLst>
          </p:cNvPr>
          <p:cNvCxnSpPr>
            <a:cxnSpLocks/>
          </p:cNvCxnSpPr>
          <p:nvPr/>
        </p:nvCxnSpPr>
        <p:spPr>
          <a:xfrm flipV="1">
            <a:off x="5925969" y="3930671"/>
            <a:ext cx="502731" cy="415742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BC516F11-C286-4AFB-8548-301B0E784597}"/>
              </a:ext>
            </a:extLst>
          </p:cNvPr>
          <p:cNvSpPr txBox="1"/>
          <p:nvPr/>
        </p:nvSpPr>
        <p:spPr>
          <a:xfrm>
            <a:off x="7183911" y="4899954"/>
            <a:ext cx="824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CAD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46F215A5-37C3-4A1A-AE93-A3717A333420}"/>
              </a:ext>
            </a:extLst>
          </p:cNvPr>
          <p:cNvSpPr txBox="1"/>
          <p:nvPr/>
        </p:nvSpPr>
        <p:spPr>
          <a:xfrm>
            <a:off x="9014045" y="5380469"/>
            <a:ext cx="93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BIM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19873144-C954-46BD-9BFC-63295C6CE1C9}"/>
              </a:ext>
            </a:extLst>
          </p:cNvPr>
          <p:cNvSpPr txBox="1"/>
          <p:nvPr/>
        </p:nvSpPr>
        <p:spPr>
          <a:xfrm>
            <a:off x="5219848" y="4390514"/>
            <a:ext cx="9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Drawing Board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71E3E7F1-21B6-419E-A497-88F13775583D}"/>
              </a:ext>
            </a:extLst>
          </p:cNvPr>
          <p:cNvSpPr txBox="1"/>
          <p:nvPr/>
        </p:nvSpPr>
        <p:spPr>
          <a:xfrm>
            <a:off x="4640184" y="3067265"/>
            <a:ext cx="140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Manual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Approach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430ECB0-DFC7-4ACC-8083-2B19E3AB9BFB}"/>
              </a:ext>
            </a:extLst>
          </p:cNvPr>
          <p:cNvSpPr txBox="1"/>
          <p:nvPr/>
        </p:nvSpPr>
        <p:spPr>
          <a:xfrm>
            <a:off x="4740915" y="2807671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VPLs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7B088B0F-1276-4258-A597-81016874950C}"/>
              </a:ext>
            </a:extLst>
          </p:cNvPr>
          <p:cNvSpPr txBox="1"/>
          <p:nvPr/>
        </p:nvSpPr>
        <p:spPr>
          <a:xfrm>
            <a:off x="5287951" y="2338459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TPLs</a:t>
            </a:r>
          </a:p>
        </p:txBody>
      </p:sp>
      <p:cxnSp>
        <p:nvCxnSpPr>
          <p:cNvPr id="100" name="Conexão reta unidirecional 99">
            <a:extLst>
              <a:ext uri="{FF2B5EF4-FFF2-40B4-BE49-F238E27FC236}">
                <a16:creationId xmlns:a16="http://schemas.microsoft.com/office/drawing/2014/main" id="{5ABD1B09-88B6-4F5B-B89E-B479EF999D4F}"/>
              </a:ext>
            </a:extLst>
          </p:cNvPr>
          <p:cNvCxnSpPr>
            <a:cxnSpLocks/>
          </p:cNvCxnSpPr>
          <p:nvPr/>
        </p:nvCxnSpPr>
        <p:spPr>
          <a:xfrm>
            <a:off x="4499417" y="4021354"/>
            <a:ext cx="5975081" cy="1578629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exão reta unidirecional 100">
            <a:extLst>
              <a:ext uri="{FF2B5EF4-FFF2-40B4-BE49-F238E27FC236}">
                <a16:creationId xmlns:a16="http://schemas.microsoft.com/office/drawing/2014/main" id="{F72A06D0-A560-4BBF-A2C4-F3CDDF9F3C93}"/>
              </a:ext>
            </a:extLst>
          </p:cNvPr>
          <p:cNvCxnSpPr>
            <a:cxnSpLocks/>
          </p:cNvCxnSpPr>
          <p:nvPr/>
        </p:nvCxnSpPr>
        <p:spPr>
          <a:xfrm flipV="1">
            <a:off x="4559355" y="2188381"/>
            <a:ext cx="2705376" cy="2293791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exão reta unidirecional 101">
            <a:extLst>
              <a:ext uri="{FF2B5EF4-FFF2-40B4-BE49-F238E27FC236}">
                <a16:creationId xmlns:a16="http://schemas.microsoft.com/office/drawing/2014/main" id="{5F8C85B4-C205-4D50-B812-282F7DEDBE05}"/>
              </a:ext>
            </a:extLst>
          </p:cNvPr>
          <p:cNvCxnSpPr>
            <a:cxnSpLocks/>
          </p:cNvCxnSpPr>
          <p:nvPr/>
        </p:nvCxnSpPr>
        <p:spPr>
          <a:xfrm flipV="1">
            <a:off x="4957759" y="2192691"/>
            <a:ext cx="0" cy="2375965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64D6ED49-AE3F-45B8-8AA6-AE0AA9936745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0E430F5-A20B-483C-AD30-87B67665642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24CF8249-5BB3-4602-A16C-2A57EE4FA8F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D715A3B-DF8D-4D03-90E6-5A267458AF3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F1C6914-5EF0-49B2-9543-E54367BA5903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8F1E6DEF-3E66-4683-85EE-2B6DB8B6704B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69E0B4D-8B5D-4452-A3FB-3A99B1CF814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33B7A15B-8BD6-4499-9758-FB9A6BC9B413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A88C537-278F-43CE-B879-006D5029ACFF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7516DEC-0386-4A7D-A5DF-4627D03489A7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577460E-AF75-4EBA-82BD-8B459C3BC5C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8A5E6929-1639-423D-B3C6-0C48BAC82B18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1BA697C7-F1E7-48CE-BA6D-634BE705F499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93FD9BA-A221-48FC-A2FE-6A45278FABD6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72DE802C-9894-4735-9367-787527ABF2ED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C038EE4A-E230-4950-9E52-8A5E6DAC8274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27  </a:t>
            </a:r>
          </a:p>
        </p:txBody>
      </p: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A67E9C40-F18F-473D-BFF8-8D7FF90FF80C}"/>
              </a:ext>
            </a:extLst>
          </p:cNvPr>
          <p:cNvCxnSpPr>
            <a:cxnSpLocks/>
          </p:cNvCxnSpPr>
          <p:nvPr/>
        </p:nvCxnSpPr>
        <p:spPr>
          <a:xfrm flipV="1">
            <a:off x="4968706" y="3909961"/>
            <a:ext cx="6967550" cy="233574"/>
          </a:xfrm>
          <a:prstGeom prst="straightConnector1">
            <a:avLst/>
          </a:prstGeom>
          <a:ln w="76200">
            <a:solidFill>
              <a:srgbClr val="8899A5">
                <a:alpha val="50000"/>
              </a:srgbClr>
            </a:solidFill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AC3F362-D6CA-4D41-8552-09B87260EF2F}"/>
              </a:ext>
            </a:extLst>
          </p:cNvPr>
          <p:cNvSpPr txBox="1"/>
          <p:nvPr/>
        </p:nvSpPr>
        <p:spPr>
          <a:xfrm>
            <a:off x="10699739" y="3032089"/>
            <a:ext cx="1912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increasing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program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complexity </a:t>
            </a:r>
          </a:p>
        </p:txBody>
      </p:sp>
    </p:spTree>
    <p:extLst>
      <p:ext uri="{BB962C8B-B14F-4D97-AF65-F5344CB8AC3E}">
        <p14:creationId xmlns:p14="http://schemas.microsoft.com/office/powerpoint/2010/main" val="22623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  <p:bldP spid="108" grpId="0"/>
      <p:bldP spid="109" grpId="0"/>
      <p:bldP spid="6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Conexão reta 81">
            <a:extLst>
              <a:ext uri="{FF2B5EF4-FFF2-40B4-BE49-F238E27FC236}">
                <a16:creationId xmlns:a16="http://schemas.microsoft.com/office/drawing/2014/main" id="{D830F38C-4EE0-4770-9831-D319572AA7A1}"/>
              </a:ext>
            </a:extLst>
          </p:cNvPr>
          <p:cNvCxnSpPr>
            <a:cxnSpLocks/>
          </p:cNvCxnSpPr>
          <p:nvPr/>
        </p:nvCxnSpPr>
        <p:spPr>
          <a:xfrm flipV="1">
            <a:off x="5925969" y="3930671"/>
            <a:ext cx="502731" cy="415742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1A5E40A5-355D-4620-BCA3-4DCC284688DA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67F33223-2603-4516-BAF2-E1AFDB0929A5}"/>
              </a:ext>
            </a:extLst>
          </p:cNvPr>
          <p:cNvCxnSpPr>
            <a:cxnSpLocks/>
          </p:cNvCxnSpPr>
          <p:nvPr/>
        </p:nvCxnSpPr>
        <p:spPr>
          <a:xfrm flipV="1">
            <a:off x="4968706" y="3909961"/>
            <a:ext cx="6967550" cy="233574"/>
          </a:xfrm>
          <a:prstGeom prst="straightConnector1">
            <a:avLst/>
          </a:prstGeom>
          <a:ln w="76200">
            <a:solidFill>
              <a:srgbClr val="8899A5">
                <a:alpha val="50000"/>
              </a:srgbClr>
            </a:solidFill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exão reta 86">
            <a:extLst>
              <a:ext uri="{FF2B5EF4-FFF2-40B4-BE49-F238E27FC236}">
                <a16:creationId xmlns:a16="http://schemas.microsoft.com/office/drawing/2014/main" id="{8479653C-1AEA-4DC7-850B-D4F351A46671}"/>
              </a:ext>
            </a:extLst>
          </p:cNvPr>
          <p:cNvCxnSpPr>
            <a:cxnSpLocks/>
          </p:cNvCxnSpPr>
          <p:nvPr/>
        </p:nvCxnSpPr>
        <p:spPr>
          <a:xfrm>
            <a:off x="5702743" y="3694046"/>
            <a:ext cx="4474575" cy="118001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87">
            <a:extLst>
              <a:ext uri="{FF2B5EF4-FFF2-40B4-BE49-F238E27FC236}">
                <a16:creationId xmlns:a16="http://schemas.microsoft.com/office/drawing/2014/main" id="{B3F14754-1A01-48DE-BEFA-4E45CE669D12}"/>
              </a:ext>
            </a:extLst>
          </p:cNvPr>
          <p:cNvCxnSpPr>
            <a:cxnSpLocks/>
          </p:cNvCxnSpPr>
          <p:nvPr/>
        </p:nvCxnSpPr>
        <p:spPr>
          <a:xfrm>
            <a:off x="6259444" y="3212920"/>
            <a:ext cx="4491078" cy="1184367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FD6AD05E-C39E-4222-84FC-93CD0371F808}"/>
              </a:ext>
            </a:extLst>
          </p:cNvPr>
          <p:cNvCxnSpPr>
            <a:cxnSpLocks/>
          </p:cNvCxnSpPr>
          <p:nvPr/>
        </p:nvCxnSpPr>
        <p:spPr>
          <a:xfrm>
            <a:off x="6805827" y="2732777"/>
            <a:ext cx="4517174" cy="119124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xão reta 89">
            <a:extLst>
              <a:ext uri="{FF2B5EF4-FFF2-40B4-BE49-F238E27FC236}">
                <a16:creationId xmlns:a16="http://schemas.microsoft.com/office/drawing/2014/main" id="{775B6409-5031-4088-930C-1005DDA39424}"/>
              </a:ext>
            </a:extLst>
          </p:cNvPr>
          <p:cNvCxnSpPr>
            <a:cxnSpLocks/>
          </p:cNvCxnSpPr>
          <p:nvPr/>
        </p:nvCxnSpPr>
        <p:spPr>
          <a:xfrm flipV="1">
            <a:off x="7761138" y="3438000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xão reta 90">
            <a:extLst>
              <a:ext uri="{FF2B5EF4-FFF2-40B4-BE49-F238E27FC236}">
                <a16:creationId xmlns:a16="http://schemas.microsoft.com/office/drawing/2014/main" id="{AADD7A4E-6DDC-4294-9198-EC443D7699D8}"/>
              </a:ext>
            </a:extLst>
          </p:cNvPr>
          <p:cNvCxnSpPr>
            <a:cxnSpLocks/>
          </p:cNvCxnSpPr>
          <p:nvPr/>
        </p:nvCxnSpPr>
        <p:spPr>
          <a:xfrm flipV="1">
            <a:off x="9669902" y="3945506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BC516F11-C286-4AFB-8548-301B0E784597}"/>
              </a:ext>
            </a:extLst>
          </p:cNvPr>
          <p:cNvSpPr txBox="1"/>
          <p:nvPr/>
        </p:nvSpPr>
        <p:spPr>
          <a:xfrm>
            <a:off x="7183911" y="4899954"/>
            <a:ext cx="824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CAD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46F215A5-37C3-4A1A-AE93-A3717A333420}"/>
              </a:ext>
            </a:extLst>
          </p:cNvPr>
          <p:cNvSpPr txBox="1"/>
          <p:nvPr/>
        </p:nvSpPr>
        <p:spPr>
          <a:xfrm>
            <a:off x="9014045" y="5380469"/>
            <a:ext cx="93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BIM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19873144-C954-46BD-9BFC-63295C6CE1C9}"/>
              </a:ext>
            </a:extLst>
          </p:cNvPr>
          <p:cNvSpPr txBox="1"/>
          <p:nvPr/>
        </p:nvSpPr>
        <p:spPr>
          <a:xfrm>
            <a:off x="5219848" y="4390514"/>
            <a:ext cx="9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Drawing Board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430ECB0-DFC7-4ACC-8083-2B19E3AB9BFB}"/>
              </a:ext>
            </a:extLst>
          </p:cNvPr>
          <p:cNvSpPr txBox="1"/>
          <p:nvPr/>
        </p:nvSpPr>
        <p:spPr>
          <a:xfrm>
            <a:off x="4740915" y="2807671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VPLs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7B088B0F-1276-4258-A597-81016874950C}"/>
              </a:ext>
            </a:extLst>
          </p:cNvPr>
          <p:cNvSpPr txBox="1"/>
          <p:nvPr/>
        </p:nvSpPr>
        <p:spPr>
          <a:xfrm>
            <a:off x="5287951" y="2338459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TPLs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FC4E7AC-5C69-4243-94F8-6B9C21DF7C15}"/>
              </a:ext>
            </a:extLst>
          </p:cNvPr>
          <p:cNvSpPr/>
          <p:nvPr/>
        </p:nvSpPr>
        <p:spPr>
          <a:xfrm>
            <a:off x="6418156" y="3850927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45646335-2B93-4F29-83C6-19906494F802}"/>
              </a:ext>
            </a:extLst>
          </p:cNvPr>
          <p:cNvSpPr txBox="1"/>
          <p:nvPr/>
        </p:nvSpPr>
        <p:spPr>
          <a:xfrm>
            <a:off x="10699739" y="3032089"/>
            <a:ext cx="1912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increasing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program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complexity 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BE829AFD-4F09-4751-A834-08738C42CD42}"/>
              </a:ext>
            </a:extLst>
          </p:cNvPr>
          <p:cNvSpPr/>
          <p:nvPr/>
        </p:nvSpPr>
        <p:spPr>
          <a:xfrm>
            <a:off x="8260100" y="435115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8787E8B3-D646-4491-916E-B0B3E667822A}"/>
              </a:ext>
            </a:extLst>
          </p:cNvPr>
          <p:cNvSpPr/>
          <p:nvPr/>
        </p:nvSpPr>
        <p:spPr>
          <a:xfrm>
            <a:off x="8814836" y="386957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F90AF64-F3F0-4A89-941C-5182A88E4ED9}"/>
              </a:ext>
            </a:extLst>
          </p:cNvPr>
          <p:cNvSpPr/>
          <p:nvPr/>
        </p:nvSpPr>
        <p:spPr>
          <a:xfrm>
            <a:off x="10171884" y="485019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2CC9ED3-6D15-4D9A-917B-87C5C5566DB0}"/>
              </a:ext>
            </a:extLst>
          </p:cNvPr>
          <p:cNvSpPr/>
          <p:nvPr/>
        </p:nvSpPr>
        <p:spPr>
          <a:xfrm>
            <a:off x="9384389" y="338951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9DE8EFC-1C66-4EB1-99D1-B63777BDE241}"/>
              </a:ext>
            </a:extLst>
          </p:cNvPr>
          <p:cNvSpPr/>
          <p:nvPr/>
        </p:nvSpPr>
        <p:spPr>
          <a:xfrm>
            <a:off x="10736855" y="4370542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32F536B-3B6B-4D3D-A507-EF8ADBBD2D65}"/>
              </a:ext>
            </a:extLst>
          </p:cNvPr>
          <p:cNvSpPr/>
          <p:nvPr/>
        </p:nvSpPr>
        <p:spPr>
          <a:xfrm>
            <a:off x="11283279" y="389876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DD2DF873-B21E-4C6D-9E27-6CEFE9A8C9AF}"/>
              </a:ext>
            </a:extLst>
          </p:cNvPr>
          <p:cNvSpPr txBox="1"/>
          <p:nvPr/>
        </p:nvSpPr>
        <p:spPr>
          <a:xfrm>
            <a:off x="8857455" y="3428926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92FC1052-F672-4950-B4D8-9AF66EEE0CD2}"/>
              </a:ext>
            </a:extLst>
          </p:cNvPr>
          <p:cNvSpPr txBox="1"/>
          <p:nvPr/>
        </p:nvSpPr>
        <p:spPr>
          <a:xfrm>
            <a:off x="10767928" y="3945853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37" name="CaixaDeTexto 136">
            <a:extLst>
              <a:ext uri="{FF2B5EF4-FFF2-40B4-BE49-F238E27FC236}">
                <a16:creationId xmlns:a16="http://schemas.microsoft.com/office/drawing/2014/main" id="{154913B4-5C8F-4534-B588-C813B7E31354}"/>
              </a:ext>
            </a:extLst>
          </p:cNvPr>
          <p:cNvSpPr txBox="1"/>
          <p:nvPr/>
        </p:nvSpPr>
        <p:spPr>
          <a:xfrm>
            <a:off x="10255659" y="4412202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Dynamo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E388D32A-D22F-4AC9-9D4B-6E33590C8408}"/>
              </a:ext>
            </a:extLst>
          </p:cNvPr>
          <p:cNvSpPr txBox="1"/>
          <p:nvPr/>
        </p:nvSpPr>
        <p:spPr>
          <a:xfrm>
            <a:off x="9638644" y="4924586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Revit</a:t>
            </a: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D2691173-ACCA-46DC-97A9-00AF7F0BC935}"/>
              </a:ext>
            </a:extLst>
          </p:cNvPr>
          <p:cNvSpPr txBox="1"/>
          <p:nvPr/>
        </p:nvSpPr>
        <p:spPr>
          <a:xfrm>
            <a:off x="8291804" y="3941219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Grasshopper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ED515077-CD6E-4B9C-BB58-4235C873A627}"/>
              </a:ext>
            </a:extLst>
          </p:cNvPr>
          <p:cNvSpPr txBox="1"/>
          <p:nvPr/>
        </p:nvSpPr>
        <p:spPr>
          <a:xfrm>
            <a:off x="7764867" y="4404365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AutoCAD</a:t>
            </a:r>
          </a:p>
        </p:txBody>
      </p:sp>
      <p:cxnSp>
        <p:nvCxnSpPr>
          <p:cNvPr id="100" name="Conexão reta unidirecional 99">
            <a:extLst>
              <a:ext uri="{FF2B5EF4-FFF2-40B4-BE49-F238E27FC236}">
                <a16:creationId xmlns:a16="http://schemas.microsoft.com/office/drawing/2014/main" id="{5ABD1B09-88B6-4F5B-B89E-B479EF999D4F}"/>
              </a:ext>
            </a:extLst>
          </p:cNvPr>
          <p:cNvCxnSpPr>
            <a:cxnSpLocks/>
          </p:cNvCxnSpPr>
          <p:nvPr/>
        </p:nvCxnSpPr>
        <p:spPr>
          <a:xfrm>
            <a:off x="4499417" y="4021354"/>
            <a:ext cx="5975081" cy="1578629"/>
          </a:xfrm>
          <a:prstGeom prst="straightConnector1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exão reta unidirecional 100">
            <a:extLst>
              <a:ext uri="{FF2B5EF4-FFF2-40B4-BE49-F238E27FC236}">
                <a16:creationId xmlns:a16="http://schemas.microsoft.com/office/drawing/2014/main" id="{F72A06D0-A560-4BBF-A2C4-F3CDDF9F3C93}"/>
              </a:ext>
            </a:extLst>
          </p:cNvPr>
          <p:cNvCxnSpPr>
            <a:cxnSpLocks/>
          </p:cNvCxnSpPr>
          <p:nvPr/>
        </p:nvCxnSpPr>
        <p:spPr>
          <a:xfrm flipV="1">
            <a:off x="4559355" y="2188381"/>
            <a:ext cx="2705376" cy="2293791"/>
          </a:xfrm>
          <a:prstGeom prst="straightConnector1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exão reta unidirecional 101">
            <a:extLst>
              <a:ext uri="{FF2B5EF4-FFF2-40B4-BE49-F238E27FC236}">
                <a16:creationId xmlns:a16="http://schemas.microsoft.com/office/drawing/2014/main" id="{5F8C85B4-C205-4D50-B812-282F7DEDBE05}"/>
              </a:ext>
            </a:extLst>
          </p:cNvPr>
          <p:cNvCxnSpPr>
            <a:cxnSpLocks/>
          </p:cNvCxnSpPr>
          <p:nvPr/>
        </p:nvCxnSpPr>
        <p:spPr>
          <a:xfrm flipV="1">
            <a:off x="4957759" y="2192691"/>
            <a:ext cx="0" cy="2375965"/>
          </a:xfrm>
          <a:prstGeom prst="straightConnector1">
            <a:avLst/>
          </a:prstGeom>
          <a:ln w="3810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73944EC-758E-4089-BE2A-59E843C0F26D}"/>
              </a:ext>
            </a:extLst>
          </p:cNvPr>
          <p:cNvSpPr txBox="1"/>
          <p:nvPr/>
        </p:nvSpPr>
        <p:spPr>
          <a:xfrm>
            <a:off x="4640184" y="3067265"/>
            <a:ext cx="140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Manual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Approach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4C2951F6-9E15-4AEB-BC93-DCF076405852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1B4EED3C-F1C2-47C6-A2D4-2C3978FAF36A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C1057453-2E7D-4BDF-983C-F64C76C0EEEC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26F22C56-80B6-40E3-B89B-B0E28980BD1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79015AE8-D91F-41E6-948D-206A36D61E1B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8D45CC04-DD6D-40F5-8FF4-8BB9A2A90DFE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CC261B5B-7E24-488F-BD33-D078B90A2B9D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9B3E602-2FD1-4A9B-93BB-F14815DF7B46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C8ECB608-EF26-4B5A-8D11-6F39BCB7782B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3541AEE9-3E85-42B5-B2EC-7775B687341E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EBCDBDFF-7E3F-4CA1-833A-15361A3227E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9984339-ECD7-4943-ADD0-814392812015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BD39835B-2C58-4676-A7F7-567300281485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4281D252-6F8D-4604-A604-E89331E41E5C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1B608C5C-22B2-4FCF-B7E2-E00EBE21811C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ECDB71EE-2154-4E2C-B600-535D793AA7B6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27  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5E8E07BB-D42C-4F64-890E-D4A48461781D}"/>
              </a:ext>
            </a:extLst>
          </p:cNvPr>
          <p:cNvSpPr txBox="1"/>
          <p:nvPr/>
        </p:nvSpPr>
        <p:spPr>
          <a:xfrm>
            <a:off x="5786593" y="3929487"/>
            <a:ext cx="122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Drawings and Sketches</a:t>
            </a:r>
          </a:p>
        </p:txBody>
      </p:sp>
    </p:spTree>
    <p:extLst>
      <p:ext uri="{BB962C8B-B14F-4D97-AF65-F5344CB8AC3E}">
        <p14:creationId xmlns:p14="http://schemas.microsoft.com/office/powerpoint/2010/main" val="20317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/>
      <p:bldP spid="136" grpId="0"/>
      <p:bldP spid="137" grpId="0"/>
      <p:bldP spid="138" grpId="0"/>
      <p:bldP spid="139" grpId="0"/>
      <p:bldP spid="140" grpId="0"/>
      <p:bldP spid="1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tângulo 69">
            <a:extLst>
              <a:ext uri="{FF2B5EF4-FFF2-40B4-BE49-F238E27FC236}">
                <a16:creationId xmlns:a16="http://schemas.microsoft.com/office/drawing/2014/main" id="{E121A32C-4FF9-41CF-9435-F483DCABB8F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82" name="Conexão reta 81">
            <a:extLst>
              <a:ext uri="{FF2B5EF4-FFF2-40B4-BE49-F238E27FC236}">
                <a16:creationId xmlns:a16="http://schemas.microsoft.com/office/drawing/2014/main" id="{E0C22DBE-98F0-451C-A2CA-D8C3CC3032F6}"/>
              </a:ext>
            </a:extLst>
          </p:cNvPr>
          <p:cNvCxnSpPr>
            <a:cxnSpLocks/>
          </p:cNvCxnSpPr>
          <p:nvPr/>
        </p:nvCxnSpPr>
        <p:spPr>
          <a:xfrm flipV="1">
            <a:off x="8299837" y="1898256"/>
            <a:ext cx="1095471" cy="928563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xão reta 82">
            <a:extLst>
              <a:ext uri="{FF2B5EF4-FFF2-40B4-BE49-F238E27FC236}">
                <a16:creationId xmlns:a16="http://schemas.microsoft.com/office/drawing/2014/main" id="{72770B29-8778-4584-AF80-E92166E2A887}"/>
              </a:ext>
            </a:extLst>
          </p:cNvPr>
          <p:cNvCxnSpPr>
            <a:cxnSpLocks/>
          </p:cNvCxnSpPr>
          <p:nvPr/>
        </p:nvCxnSpPr>
        <p:spPr>
          <a:xfrm flipV="1">
            <a:off x="5553983" y="2116709"/>
            <a:ext cx="0" cy="150241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xão reta 83">
            <a:extLst>
              <a:ext uri="{FF2B5EF4-FFF2-40B4-BE49-F238E27FC236}">
                <a16:creationId xmlns:a16="http://schemas.microsoft.com/office/drawing/2014/main" id="{1E7A1B46-524E-4F97-8B21-76001E98DBFB}"/>
              </a:ext>
            </a:extLst>
          </p:cNvPr>
          <p:cNvCxnSpPr>
            <a:cxnSpLocks/>
          </p:cNvCxnSpPr>
          <p:nvPr/>
        </p:nvCxnSpPr>
        <p:spPr>
          <a:xfrm>
            <a:off x="5585870" y="2118346"/>
            <a:ext cx="4590849" cy="121067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xão reta 84">
            <a:extLst>
              <a:ext uri="{FF2B5EF4-FFF2-40B4-BE49-F238E27FC236}">
                <a16:creationId xmlns:a16="http://schemas.microsoft.com/office/drawing/2014/main" id="{386D569F-D6A1-422C-801C-79AD8AEC3019}"/>
              </a:ext>
            </a:extLst>
          </p:cNvPr>
          <p:cNvCxnSpPr>
            <a:cxnSpLocks/>
          </p:cNvCxnSpPr>
          <p:nvPr/>
        </p:nvCxnSpPr>
        <p:spPr>
          <a:xfrm>
            <a:off x="6113652" y="1640744"/>
            <a:ext cx="4636870" cy="1222814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xão reta 85">
            <a:extLst>
              <a:ext uri="{FF2B5EF4-FFF2-40B4-BE49-F238E27FC236}">
                <a16:creationId xmlns:a16="http://schemas.microsoft.com/office/drawing/2014/main" id="{12B9D44C-B975-48BA-8E73-1B52EDB7B8B7}"/>
              </a:ext>
            </a:extLst>
          </p:cNvPr>
          <p:cNvCxnSpPr>
            <a:cxnSpLocks/>
          </p:cNvCxnSpPr>
          <p:nvPr/>
        </p:nvCxnSpPr>
        <p:spPr>
          <a:xfrm>
            <a:off x="6669281" y="1143539"/>
            <a:ext cx="4624134" cy="121945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xão reta 86">
            <a:extLst>
              <a:ext uri="{FF2B5EF4-FFF2-40B4-BE49-F238E27FC236}">
                <a16:creationId xmlns:a16="http://schemas.microsoft.com/office/drawing/2014/main" id="{8479653C-1AEA-4DC7-850B-D4F351A46671}"/>
              </a:ext>
            </a:extLst>
          </p:cNvPr>
          <p:cNvCxnSpPr>
            <a:cxnSpLocks/>
          </p:cNvCxnSpPr>
          <p:nvPr/>
        </p:nvCxnSpPr>
        <p:spPr>
          <a:xfrm>
            <a:off x="5702743" y="3694046"/>
            <a:ext cx="4474575" cy="118001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87">
            <a:extLst>
              <a:ext uri="{FF2B5EF4-FFF2-40B4-BE49-F238E27FC236}">
                <a16:creationId xmlns:a16="http://schemas.microsoft.com/office/drawing/2014/main" id="{B3F14754-1A01-48DE-BEFA-4E45CE669D12}"/>
              </a:ext>
            </a:extLst>
          </p:cNvPr>
          <p:cNvCxnSpPr>
            <a:cxnSpLocks/>
          </p:cNvCxnSpPr>
          <p:nvPr/>
        </p:nvCxnSpPr>
        <p:spPr>
          <a:xfrm>
            <a:off x="6259444" y="3212920"/>
            <a:ext cx="4491078" cy="1184367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FD6AD05E-C39E-4222-84FC-93CD0371F808}"/>
              </a:ext>
            </a:extLst>
          </p:cNvPr>
          <p:cNvCxnSpPr>
            <a:cxnSpLocks/>
          </p:cNvCxnSpPr>
          <p:nvPr/>
        </p:nvCxnSpPr>
        <p:spPr>
          <a:xfrm>
            <a:off x="6805827" y="2732777"/>
            <a:ext cx="4517174" cy="119124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xão reta 89">
            <a:extLst>
              <a:ext uri="{FF2B5EF4-FFF2-40B4-BE49-F238E27FC236}">
                <a16:creationId xmlns:a16="http://schemas.microsoft.com/office/drawing/2014/main" id="{775B6409-5031-4088-930C-1005DDA39424}"/>
              </a:ext>
            </a:extLst>
          </p:cNvPr>
          <p:cNvCxnSpPr>
            <a:cxnSpLocks/>
          </p:cNvCxnSpPr>
          <p:nvPr/>
        </p:nvCxnSpPr>
        <p:spPr>
          <a:xfrm flipV="1">
            <a:off x="7761138" y="3438000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xão reta 90">
            <a:extLst>
              <a:ext uri="{FF2B5EF4-FFF2-40B4-BE49-F238E27FC236}">
                <a16:creationId xmlns:a16="http://schemas.microsoft.com/office/drawing/2014/main" id="{AADD7A4E-6DDC-4294-9198-EC443D7699D8}"/>
              </a:ext>
            </a:extLst>
          </p:cNvPr>
          <p:cNvCxnSpPr>
            <a:cxnSpLocks/>
          </p:cNvCxnSpPr>
          <p:nvPr/>
        </p:nvCxnSpPr>
        <p:spPr>
          <a:xfrm flipV="1">
            <a:off x="9669902" y="3945506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ta 91">
            <a:extLst>
              <a:ext uri="{FF2B5EF4-FFF2-40B4-BE49-F238E27FC236}">
                <a16:creationId xmlns:a16="http://schemas.microsoft.com/office/drawing/2014/main" id="{A32C3928-EBB0-4C66-880A-7E899BF3D600}"/>
              </a:ext>
            </a:extLst>
          </p:cNvPr>
          <p:cNvCxnSpPr>
            <a:cxnSpLocks/>
          </p:cNvCxnSpPr>
          <p:nvPr/>
        </p:nvCxnSpPr>
        <p:spPr>
          <a:xfrm flipV="1">
            <a:off x="10229236" y="2389886"/>
            <a:ext cx="1095471" cy="928563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1F839F21-EAC1-42BF-B2AE-3E9C16B5EFC5}"/>
              </a:ext>
            </a:extLst>
          </p:cNvPr>
          <p:cNvCxnSpPr>
            <a:cxnSpLocks/>
          </p:cNvCxnSpPr>
          <p:nvPr/>
        </p:nvCxnSpPr>
        <p:spPr>
          <a:xfrm flipV="1">
            <a:off x="4975288" y="1143539"/>
            <a:ext cx="1711740" cy="1450939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xão reta 93">
            <a:extLst>
              <a:ext uri="{FF2B5EF4-FFF2-40B4-BE49-F238E27FC236}">
                <a16:creationId xmlns:a16="http://schemas.microsoft.com/office/drawing/2014/main" id="{4443E979-2E43-4B3D-9040-16A4EEB230A5}"/>
              </a:ext>
            </a:extLst>
          </p:cNvPr>
          <p:cNvCxnSpPr>
            <a:cxnSpLocks/>
          </p:cNvCxnSpPr>
          <p:nvPr/>
        </p:nvCxnSpPr>
        <p:spPr>
          <a:xfrm flipV="1">
            <a:off x="8855467" y="2383748"/>
            <a:ext cx="0" cy="151367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xão reta 94">
            <a:extLst>
              <a:ext uri="{FF2B5EF4-FFF2-40B4-BE49-F238E27FC236}">
                <a16:creationId xmlns:a16="http://schemas.microsoft.com/office/drawing/2014/main" id="{1184AC13-B214-4C6B-8B0A-48CE0EF9E79A}"/>
              </a:ext>
            </a:extLst>
          </p:cNvPr>
          <p:cNvCxnSpPr>
            <a:cxnSpLocks/>
          </p:cNvCxnSpPr>
          <p:nvPr/>
        </p:nvCxnSpPr>
        <p:spPr>
          <a:xfrm flipV="1">
            <a:off x="9424683" y="1861478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FBFEA097-BCB1-40F6-A24B-C46558F4BF12}"/>
              </a:ext>
            </a:extLst>
          </p:cNvPr>
          <p:cNvCxnSpPr>
            <a:cxnSpLocks/>
          </p:cNvCxnSpPr>
          <p:nvPr/>
        </p:nvCxnSpPr>
        <p:spPr>
          <a:xfrm flipV="1">
            <a:off x="10206063" y="3346311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xão reta 96">
            <a:extLst>
              <a:ext uri="{FF2B5EF4-FFF2-40B4-BE49-F238E27FC236}">
                <a16:creationId xmlns:a16="http://schemas.microsoft.com/office/drawing/2014/main" id="{597C7857-328D-4182-A92A-816C54D253AF}"/>
              </a:ext>
            </a:extLst>
          </p:cNvPr>
          <p:cNvCxnSpPr>
            <a:cxnSpLocks/>
          </p:cNvCxnSpPr>
          <p:nvPr/>
        </p:nvCxnSpPr>
        <p:spPr>
          <a:xfrm flipV="1">
            <a:off x="10780987" y="2851388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xão reta 97">
            <a:extLst>
              <a:ext uri="{FF2B5EF4-FFF2-40B4-BE49-F238E27FC236}">
                <a16:creationId xmlns:a16="http://schemas.microsoft.com/office/drawing/2014/main" id="{0955AF5D-49A4-4E73-858A-A288C186DBF5}"/>
              </a:ext>
            </a:extLst>
          </p:cNvPr>
          <p:cNvCxnSpPr>
            <a:cxnSpLocks/>
          </p:cNvCxnSpPr>
          <p:nvPr/>
        </p:nvCxnSpPr>
        <p:spPr>
          <a:xfrm flipV="1">
            <a:off x="11324708" y="2383748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xão reta 98">
            <a:extLst>
              <a:ext uri="{FF2B5EF4-FFF2-40B4-BE49-F238E27FC236}">
                <a16:creationId xmlns:a16="http://schemas.microsoft.com/office/drawing/2014/main" id="{28AD816E-1D34-4854-8178-4B7C15916ADE}"/>
              </a:ext>
            </a:extLst>
          </p:cNvPr>
          <p:cNvCxnSpPr>
            <a:cxnSpLocks/>
          </p:cNvCxnSpPr>
          <p:nvPr/>
        </p:nvCxnSpPr>
        <p:spPr>
          <a:xfrm flipV="1">
            <a:off x="8295659" y="2836917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xão reta 102">
            <a:extLst>
              <a:ext uri="{FF2B5EF4-FFF2-40B4-BE49-F238E27FC236}">
                <a16:creationId xmlns:a16="http://schemas.microsoft.com/office/drawing/2014/main" id="{657D474B-AD8B-4A0C-A0BB-738C89F7130B}"/>
              </a:ext>
            </a:extLst>
          </p:cNvPr>
          <p:cNvCxnSpPr>
            <a:cxnSpLocks/>
            <a:endCxn id="110" idx="3"/>
          </p:cNvCxnSpPr>
          <p:nvPr/>
        </p:nvCxnSpPr>
        <p:spPr>
          <a:xfrm flipV="1">
            <a:off x="5925969" y="3930671"/>
            <a:ext cx="502731" cy="41574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BC516F11-C286-4AFB-8548-301B0E784597}"/>
              </a:ext>
            </a:extLst>
          </p:cNvPr>
          <p:cNvSpPr txBox="1"/>
          <p:nvPr/>
        </p:nvSpPr>
        <p:spPr>
          <a:xfrm>
            <a:off x="7183911" y="4899954"/>
            <a:ext cx="824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CAD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46F215A5-37C3-4A1A-AE93-A3717A333420}"/>
              </a:ext>
            </a:extLst>
          </p:cNvPr>
          <p:cNvSpPr txBox="1"/>
          <p:nvPr/>
        </p:nvSpPr>
        <p:spPr>
          <a:xfrm>
            <a:off x="9014045" y="5380469"/>
            <a:ext cx="93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BIM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19873144-C954-46BD-9BFC-63295C6CE1C9}"/>
              </a:ext>
            </a:extLst>
          </p:cNvPr>
          <p:cNvSpPr txBox="1"/>
          <p:nvPr/>
        </p:nvSpPr>
        <p:spPr>
          <a:xfrm>
            <a:off x="5219848" y="4390514"/>
            <a:ext cx="9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Drawing Board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430ECB0-DFC7-4ACC-8083-2B19E3AB9BFB}"/>
              </a:ext>
            </a:extLst>
          </p:cNvPr>
          <p:cNvSpPr txBox="1"/>
          <p:nvPr/>
        </p:nvSpPr>
        <p:spPr>
          <a:xfrm>
            <a:off x="4740915" y="2807671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VPLs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7B088B0F-1276-4258-A597-81016874950C}"/>
              </a:ext>
            </a:extLst>
          </p:cNvPr>
          <p:cNvSpPr txBox="1"/>
          <p:nvPr/>
        </p:nvSpPr>
        <p:spPr>
          <a:xfrm>
            <a:off x="5287951" y="2338459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TPLs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FC4E7AC-5C69-4243-94F8-6B9C21DF7C15}"/>
              </a:ext>
            </a:extLst>
          </p:cNvPr>
          <p:cNvSpPr/>
          <p:nvPr/>
        </p:nvSpPr>
        <p:spPr>
          <a:xfrm>
            <a:off x="6418156" y="386921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0AA53D6A-AC07-450A-9F82-02201596881F}"/>
              </a:ext>
            </a:extLst>
          </p:cNvPr>
          <p:cNvSpPr txBox="1"/>
          <p:nvPr/>
        </p:nvSpPr>
        <p:spPr>
          <a:xfrm>
            <a:off x="4219720" y="1849920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+ </a:t>
            </a:r>
            <a:r>
              <a:rPr lang="en-US" sz="1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Analysis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53331901-53FC-435B-9F34-7799C384B1FB}"/>
              </a:ext>
            </a:extLst>
          </p:cNvPr>
          <p:cNvSpPr txBox="1"/>
          <p:nvPr/>
        </p:nvSpPr>
        <p:spPr>
          <a:xfrm>
            <a:off x="8851818" y="1563613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67F33223-2603-4516-BAF2-E1AFDB0929A5}"/>
              </a:ext>
            </a:extLst>
          </p:cNvPr>
          <p:cNvCxnSpPr>
            <a:cxnSpLocks/>
          </p:cNvCxnSpPr>
          <p:nvPr/>
        </p:nvCxnSpPr>
        <p:spPr>
          <a:xfrm flipV="1">
            <a:off x="4968706" y="2236680"/>
            <a:ext cx="6880337" cy="1906854"/>
          </a:xfrm>
          <a:prstGeom prst="straightConnector1">
            <a:avLst/>
          </a:prstGeom>
          <a:ln w="76200">
            <a:solidFill>
              <a:srgbClr val="8899A5">
                <a:alpha val="50000"/>
              </a:srgbClr>
            </a:solidFill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45646335-2B93-4F29-83C6-19906494F802}"/>
              </a:ext>
            </a:extLst>
          </p:cNvPr>
          <p:cNvSpPr txBox="1"/>
          <p:nvPr/>
        </p:nvSpPr>
        <p:spPr>
          <a:xfrm>
            <a:off x="10725122" y="1351905"/>
            <a:ext cx="1912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increasing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project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complexity 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1F25250-14C9-4516-ADC2-405CFE109F12}"/>
              </a:ext>
            </a:extLst>
          </p:cNvPr>
          <p:cNvSpPr/>
          <p:nvPr/>
        </p:nvSpPr>
        <p:spPr>
          <a:xfrm>
            <a:off x="11289051" y="235526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34A1D-759D-4F82-BD8C-06D7809C342E}"/>
              </a:ext>
            </a:extLst>
          </p:cNvPr>
          <p:cNvSpPr/>
          <p:nvPr/>
        </p:nvSpPr>
        <p:spPr>
          <a:xfrm>
            <a:off x="10736855" y="283793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248DAB6-7D10-4595-9CA6-47AA7EA469EA}"/>
              </a:ext>
            </a:extLst>
          </p:cNvPr>
          <p:cNvSpPr/>
          <p:nvPr/>
        </p:nvSpPr>
        <p:spPr>
          <a:xfrm>
            <a:off x="10171884" y="331027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E7AFE9B-9D9B-46B0-BDB2-42FCF212BF22}"/>
              </a:ext>
            </a:extLst>
          </p:cNvPr>
          <p:cNvSpPr/>
          <p:nvPr/>
        </p:nvSpPr>
        <p:spPr>
          <a:xfrm>
            <a:off x="9391085" y="183536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0AD921A-E652-4364-B892-EB4AE2577B8A}"/>
              </a:ext>
            </a:extLst>
          </p:cNvPr>
          <p:cNvSpPr/>
          <p:nvPr/>
        </p:nvSpPr>
        <p:spPr>
          <a:xfrm>
            <a:off x="8813811" y="232447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1190D033-6073-4F60-9A10-8F9A89B4F70C}"/>
              </a:ext>
            </a:extLst>
          </p:cNvPr>
          <p:cNvSpPr/>
          <p:nvPr/>
        </p:nvSpPr>
        <p:spPr>
          <a:xfrm>
            <a:off x="8266196" y="278767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121" name="Conexão reta 120">
            <a:extLst>
              <a:ext uri="{FF2B5EF4-FFF2-40B4-BE49-F238E27FC236}">
                <a16:creationId xmlns:a16="http://schemas.microsoft.com/office/drawing/2014/main" id="{C05747B8-9975-40FE-AC2A-B98E7014BA60}"/>
              </a:ext>
            </a:extLst>
          </p:cNvPr>
          <p:cNvCxnSpPr>
            <a:cxnSpLocks/>
          </p:cNvCxnSpPr>
          <p:nvPr/>
        </p:nvCxnSpPr>
        <p:spPr>
          <a:xfrm flipV="1">
            <a:off x="6113652" y="1630124"/>
            <a:ext cx="0" cy="1523311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xão reta 121">
            <a:extLst>
              <a:ext uri="{FF2B5EF4-FFF2-40B4-BE49-F238E27FC236}">
                <a16:creationId xmlns:a16="http://schemas.microsoft.com/office/drawing/2014/main" id="{1D8A3E01-3DF7-4A49-BF73-1B75ABBA8157}"/>
              </a:ext>
            </a:extLst>
          </p:cNvPr>
          <p:cNvCxnSpPr>
            <a:cxnSpLocks/>
          </p:cNvCxnSpPr>
          <p:nvPr/>
        </p:nvCxnSpPr>
        <p:spPr>
          <a:xfrm flipV="1">
            <a:off x="6681473" y="1143539"/>
            <a:ext cx="0" cy="1531360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43E4D4A4-34A3-42D6-8C48-D1D46BC65C32}"/>
              </a:ext>
            </a:extLst>
          </p:cNvPr>
          <p:cNvSpPr txBox="1"/>
          <p:nvPr/>
        </p:nvSpPr>
        <p:spPr>
          <a:xfrm>
            <a:off x="7566329" y="2482561"/>
            <a:ext cx="1456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DIVA for Rhino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8F7EAD48-143E-4092-BAB9-215D1D3866FC}"/>
              </a:ext>
            </a:extLst>
          </p:cNvPr>
          <p:cNvSpPr txBox="1"/>
          <p:nvPr/>
        </p:nvSpPr>
        <p:spPr>
          <a:xfrm>
            <a:off x="9683180" y="3378871"/>
            <a:ext cx="1041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Green Building Studio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5E8E07BB-D42C-4F64-890E-D4A48461781D}"/>
              </a:ext>
            </a:extLst>
          </p:cNvPr>
          <p:cNvSpPr txBox="1"/>
          <p:nvPr/>
        </p:nvSpPr>
        <p:spPr>
          <a:xfrm>
            <a:off x="5786593" y="3929487"/>
            <a:ext cx="122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Drawings and Sketches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1989D954-B6F7-4C40-A669-F3D38299C1A5}"/>
              </a:ext>
            </a:extLst>
          </p:cNvPr>
          <p:cNvSpPr txBox="1"/>
          <p:nvPr/>
        </p:nvSpPr>
        <p:spPr>
          <a:xfrm>
            <a:off x="7918361" y="2006599"/>
            <a:ext cx="1897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Grasshopper + Ladybug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B263871B-D90E-4DC0-B2B4-8167F1B50481}"/>
              </a:ext>
            </a:extLst>
          </p:cNvPr>
          <p:cNvSpPr txBox="1"/>
          <p:nvPr/>
        </p:nvSpPr>
        <p:spPr>
          <a:xfrm>
            <a:off x="10140437" y="2883886"/>
            <a:ext cx="1242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EnergyAnalysisForDynamo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EF5ABF0F-E5A2-4D10-9432-17D24C6DE441}"/>
              </a:ext>
            </a:extLst>
          </p:cNvPr>
          <p:cNvSpPr txBox="1"/>
          <p:nvPr/>
        </p:nvSpPr>
        <p:spPr>
          <a:xfrm>
            <a:off x="10809244" y="2452850"/>
            <a:ext cx="1041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BE829AFD-4F09-4751-A834-08738C42CD42}"/>
              </a:ext>
            </a:extLst>
          </p:cNvPr>
          <p:cNvSpPr/>
          <p:nvPr/>
        </p:nvSpPr>
        <p:spPr>
          <a:xfrm>
            <a:off x="8260100" y="435115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8787E8B3-D646-4491-916E-B0B3E667822A}"/>
              </a:ext>
            </a:extLst>
          </p:cNvPr>
          <p:cNvSpPr/>
          <p:nvPr/>
        </p:nvSpPr>
        <p:spPr>
          <a:xfrm>
            <a:off x="8814836" y="386957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F90AF64-F3F0-4A89-941C-5182A88E4ED9}"/>
              </a:ext>
            </a:extLst>
          </p:cNvPr>
          <p:cNvSpPr/>
          <p:nvPr/>
        </p:nvSpPr>
        <p:spPr>
          <a:xfrm>
            <a:off x="10171884" y="485019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2CC9ED3-6D15-4D9A-917B-87C5C5566DB0}"/>
              </a:ext>
            </a:extLst>
          </p:cNvPr>
          <p:cNvSpPr/>
          <p:nvPr/>
        </p:nvSpPr>
        <p:spPr>
          <a:xfrm>
            <a:off x="9384389" y="338951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9DE8EFC-1C66-4EB1-99D1-B63777BDE241}"/>
              </a:ext>
            </a:extLst>
          </p:cNvPr>
          <p:cNvSpPr/>
          <p:nvPr/>
        </p:nvSpPr>
        <p:spPr>
          <a:xfrm>
            <a:off x="10736855" y="4370542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32F536B-3B6B-4D3D-A507-EF8ADBBD2D65}"/>
              </a:ext>
            </a:extLst>
          </p:cNvPr>
          <p:cNvSpPr/>
          <p:nvPr/>
        </p:nvSpPr>
        <p:spPr>
          <a:xfrm>
            <a:off x="11283279" y="389876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DD2DF873-B21E-4C6D-9E27-6CEFE9A8C9AF}"/>
              </a:ext>
            </a:extLst>
          </p:cNvPr>
          <p:cNvSpPr txBox="1"/>
          <p:nvPr/>
        </p:nvSpPr>
        <p:spPr>
          <a:xfrm>
            <a:off x="8857455" y="3428926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92FC1052-F672-4950-B4D8-9AF66EEE0CD2}"/>
              </a:ext>
            </a:extLst>
          </p:cNvPr>
          <p:cNvSpPr txBox="1"/>
          <p:nvPr/>
        </p:nvSpPr>
        <p:spPr>
          <a:xfrm>
            <a:off x="10767928" y="3945853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37" name="CaixaDeTexto 136">
            <a:extLst>
              <a:ext uri="{FF2B5EF4-FFF2-40B4-BE49-F238E27FC236}">
                <a16:creationId xmlns:a16="http://schemas.microsoft.com/office/drawing/2014/main" id="{154913B4-5C8F-4534-B588-C813B7E31354}"/>
              </a:ext>
            </a:extLst>
          </p:cNvPr>
          <p:cNvSpPr txBox="1"/>
          <p:nvPr/>
        </p:nvSpPr>
        <p:spPr>
          <a:xfrm>
            <a:off x="10255659" y="4412202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Dynamo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E388D32A-D22F-4AC9-9D4B-6E33590C8408}"/>
              </a:ext>
            </a:extLst>
          </p:cNvPr>
          <p:cNvSpPr txBox="1"/>
          <p:nvPr/>
        </p:nvSpPr>
        <p:spPr>
          <a:xfrm>
            <a:off x="9638644" y="4924586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Revit</a:t>
            </a: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D2691173-ACCA-46DC-97A9-00AF7F0BC935}"/>
              </a:ext>
            </a:extLst>
          </p:cNvPr>
          <p:cNvSpPr txBox="1"/>
          <p:nvPr/>
        </p:nvSpPr>
        <p:spPr>
          <a:xfrm>
            <a:off x="8291804" y="3941219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Grasshopper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ED515077-CD6E-4B9C-BB58-4235C873A627}"/>
              </a:ext>
            </a:extLst>
          </p:cNvPr>
          <p:cNvSpPr txBox="1"/>
          <p:nvPr/>
        </p:nvSpPr>
        <p:spPr>
          <a:xfrm>
            <a:off x="7764867" y="4404365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AutoCAD</a:t>
            </a:r>
          </a:p>
        </p:txBody>
      </p:sp>
      <p:cxnSp>
        <p:nvCxnSpPr>
          <p:cNvPr id="100" name="Conexão reta unidirecional 99">
            <a:extLst>
              <a:ext uri="{FF2B5EF4-FFF2-40B4-BE49-F238E27FC236}">
                <a16:creationId xmlns:a16="http://schemas.microsoft.com/office/drawing/2014/main" id="{5ABD1B09-88B6-4F5B-B89E-B479EF999D4F}"/>
              </a:ext>
            </a:extLst>
          </p:cNvPr>
          <p:cNvCxnSpPr>
            <a:cxnSpLocks/>
          </p:cNvCxnSpPr>
          <p:nvPr/>
        </p:nvCxnSpPr>
        <p:spPr>
          <a:xfrm>
            <a:off x="4499417" y="4021354"/>
            <a:ext cx="5975081" cy="1578629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exão reta unidirecional 100">
            <a:extLst>
              <a:ext uri="{FF2B5EF4-FFF2-40B4-BE49-F238E27FC236}">
                <a16:creationId xmlns:a16="http://schemas.microsoft.com/office/drawing/2014/main" id="{F72A06D0-A560-4BBF-A2C4-F3CDDF9F3C93}"/>
              </a:ext>
            </a:extLst>
          </p:cNvPr>
          <p:cNvCxnSpPr>
            <a:cxnSpLocks/>
          </p:cNvCxnSpPr>
          <p:nvPr/>
        </p:nvCxnSpPr>
        <p:spPr>
          <a:xfrm flipV="1">
            <a:off x="4559355" y="2188381"/>
            <a:ext cx="2705376" cy="2293791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exão reta unidirecional 101">
            <a:extLst>
              <a:ext uri="{FF2B5EF4-FFF2-40B4-BE49-F238E27FC236}">
                <a16:creationId xmlns:a16="http://schemas.microsoft.com/office/drawing/2014/main" id="{5F8C85B4-C205-4D50-B812-282F7DEDBE05}"/>
              </a:ext>
            </a:extLst>
          </p:cNvPr>
          <p:cNvCxnSpPr>
            <a:cxnSpLocks/>
          </p:cNvCxnSpPr>
          <p:nvPr/>
        </p:nvCxnSpPr>
        <p:spPr>
          <a:xfrm flipV="1">
            <a:off x="4957759" y="2192691"/>
            <a:ext cx="0" cy="2375965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486FD5D7-185E-42F2-A255-4EF911332BD1}"/>
              </a:ext>
            </a:extLst>
          </p:cNvPr>
          <p:cNvSpPr txBox="1"/>
          <p:nvPr/>
        </p:nvSpPr>
        <p:spPr>
          <a:xfrm>
            <a:off x="4640184" y="3067265"/>
            <a:ext cx="140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Manual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Approach</a:t>
            </a:r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FBE5695A-938F-458F-B150-D9D062D11A1E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BAD755DD-8D26-42CF-9AFB-5F4FF7F62CE8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CD61DE45-A7C1-426F-9A8C-F57FD9D0526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2778E974-6C10-4E49-ACC5-A098837C860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E5423C26-0467-487D-B70A-CDBE948174B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5EE65160-ED1A-44F9-BC50-3CAC2946F304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0EA91C62-5522-4E73-B5B6-7628FFD16DF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BE94DF80-C098-41CB-8974-54240ADFB9CC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BCB29809-B461-4E8F-90CE-F4C90FC996E2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082C99F8-1BC2-4C96-BEDD-4F7063D03002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62" name="CaixaDeTexto 161">
            <a:extLst>
              <a:ext uri="{FF2B5EF4-FFF2-40B4-BE49-F238E27FC236}">
                <a16:creationId xmlns:a16="http://schemas.microsoft.com/office/drawing/2014/main" id="{96FF3C02-5428-461B-921B-28147AD2076A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84A0FC87-086B-4637-AB5A-E083B0533AA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7238F988-28ED-4BFB-BB5D-69FA701A261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5" name="CaixaDeTexto 164">
            <a:extLst>
              <a:ext uri="{FF2B5EF4-FFF2-40B4-BE49-F238E27FC236}">
                <a16:creationId xmlns:a16="http://schemas.microsoft.com/office/drawing/2014/main" id="{BE403771-7D3A-45AD-A683-86846EBBBED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610213CD-4742-4EAE-BAC7-03CEB5330A02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2C7EF677-2002-48B8-B599-7A7D53DB7CCE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27  </a:t>
            </a:r>
          </a:p>
        </p:txBody>
      </p:sp>
    </p:spTree>
    <p:extLst>
      <p:ext uri="{BB962C8B-B14F-4D97-AF65-F5344CB8AC3E}">
        <p14:creationId xmlns:p14="http://schemas.microsoft.com/office/powerpoint/2010/main" val="9960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3" grpId="0"/>
      <p:bldP spid="124" grpId="0"/>
      <p:bldP spid="126" grpId="0"/>
      <p:bldP spid="127" grpId="0"/>
      <p:bldP spid="12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tângulo 69">
            <a:extLst>
              <a:ext uri="{FF2B5EF4-FFF2-40B4-BE49-F238E27FC236}">
                <a16:creationId xmlns:a16="http://schemas.microsoft.com/office/drawing/2014/main" id="{E121A32C-4FF9-41CF-9435-F483DCABB8F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82" name="Conexão reta 81">
            <a:extLst>
              <a:ext uri="{FF2B5EF4-FFF2-40B4-BE49-F238E27FC236}">
                <a16:creationId xmlns:a16="http://schemas.microsoft.com/office/drawing/2014/main" id="{E0C22DBE-98F0-451C-A2CA-D8C3CC3032F6}"/>
              </a:ext>
            </a:extLst>
          </p:cNvPr>
          <p:cNvCxnSpPr>
            <a:cxnSpLocks/>
          </p:cNvCxnSpPr>
          <p:nvPr/>
        </p:nvCxnSpPr>
        <p:spPr>
          <a:xfrm flipV="1">
            <a:off x="8299837" y="1898256"/>
            <a:ext cx="1095471" cy="928563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xão reta 82">
            <a:extLst>
              <a:ext uri="{FF2B5EF4-FFF2-40B4-BE49-F238E27FC236}">
                <a16:creationId xmlns:a16="http://schemas.microsoft.com/office/drawing/2014/main" id="{72770B29-8778-4584-AF80-E92166E2A887}"/>
              </a:ext>
            </a:extLst>
          </p:cNvPr>
          <p:cNvCxnSpPr>
            <a:cxnSpLocks/>
          </p:cNvCxnSpPr>
          <p:nvPr/>
        </p:nvCxnSpPr>
        <p:spPr>
          <a:xfrm flipV="1">
            <a:off x="5553983" y="2116709"/>
            <a:ext cx="0" cy="150241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xão reta 83">
            <a:extLst>
              <a:ext uri="{FF2B5EF4-FFF2-40B4-BE49-F238E27FC236}">
                <a16:creationId xmlns:a16="http://schemas.microsoft.com/office/drawing/2014/main" id="{1E7A1B46-524E-4F97-8B21-76001E98DBFB}"/>
              </a:ext>
            </a:extLst>
          </p:cNvPr>
          <p:cNvCxnSpPr>
            <a:cxnSpLocks/>
          </p:cNvCxnSpPr>
          <p:nvPr/>
        </p:nvCxnSpPr>
        <p:spPr>
          <a:xfrm>
            <a:off x="5585870" y="2118346"/>
            <a:ext cx="4590849" cy="121067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xão reta 84">
            <a:extLst>
              <a:ext uri="{FF2B5EF4-FFF2-40B4-BE49-F238E27FC236}">
                <a16:creationId xmlns:a16="http://schemas.microsoft.com/office/drawing/2014/main" id="{386D569F-D6A1-422C-801C-79AD8AEC3019}"/>
              </a:ext>
            </a:extLst>
          </p:cNvPr>
          <p:cNvCxnSpPr>
            <a:cxnSpLocks/>
          </p:cNvCxnSpPr>
          <p:nvPr/>
        </p:nvCxnSpPr>
        <p:spPr>
          <a:xfrm>
            <a:off x="6113652" y="1640744"/>
            <a:ext cx="4636870" cy="1222814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xão reta 85">
            <a:extLst>
              <a:ext uri="{FF2B5EF4-FFF2-40B4-BE49-F238E27FC236}">
                <a16:creationId xmlns:a16="http://schemas.microsoft.com/office/drawing/2014/main" id="{12B9D44C-B975-48BA-8E73-1B52EDB7B8B7}"/>
              </a:ext>
            </a:extLst>
          </p:cNvPr>
          <p:cNvCxnSpPr>
            <a:cxnSpLocks/>
          </p:cNvCxnSpPr>
          <p:nvPr/>
        </p:nvCxnSpPr>
        <p:spPr>
          <a:xfrm>
            <a:off x="6669281" y="1143539"/>
            <a:ext cx="4624134" cy="121945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xão reta 86">
            <a:extLst>
              <a:ext uri="{FF2B5EF4-FFF2-40B4-BE49-F238E27FC236}">
                <a16:creationId xmlns:a16="http://schemas.microsoft.com/office/drawing/2014/main" id="{8479653C-1AEA-4DC7-850B-D4F351A46671}"/>
              </a:ext>
            </a:extLst>
          </p:cNvPr>
          <p:cNvCxnSpPr>
            <a:cxnSpLocks/>
          </p:cNvCxnSpPr>
          <p:nvPr/>
        </p:nvCxnSpPr>
        <p:spPr>
          <a:xfrm>
            <a:off x="5702743" y="3694046"/>
            <a:ext cx="4474575" cy="118001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xão reta 87">
            <a:extLst>
              <a:ext uri="{FF2B5EF4-FFF2-40B4-BE49-F238E27FC236}">
                <a16:creationId xmlns:a16="http://schemas.microsoft.com/office/drawing/2014/main" id="{B3F14754-1A01-48DE-BEFA-4E45CE669D12}"/>
              </a:ext>
            </a:extLst>
          </p:cNvPr>
          <p:cNvCxnSpPr>
            <a:cxnSpLocks/>
          </p:cNvCxnSpPr>
          <p:nvPr/>
        </p:nvCxnSpPr>
        <p:spPr>
          <a:xfrm>
            <a:off x="6259444" y="3212920"/>
            <a:ext cx="4491078" cy="1184367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xão reta 88">
            <a:extLst>
              <a:ext uri="{FF2B5EF4-FFF2-40B4-BE49-F238E27FC236}">
                <a16:creationId xmlns:a16="http://schemas.microsoft.com/office/drawing/2014/main" id="{FD6AD05E-C39E-4222-84FC-93CD0371F808}"/>
              </a:ext>
            </a:extLst>
          </p:cNvPr>
          <p:cNvCxnSpPr>
            <a:cxnSpLocks/>
          </p:cNvCxnSpPr>
          <p:nvPr/>
        </p:nvCxnSpPr>
        <p:spPr>
          <a:xfrm>
            <a:off x="6805827" y="2732777"/>
            <a:ext cx="4517174" cy="1191248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xão reta 89">
            <a:extLst>
              <a:ext uri="{FF2B5EF4-FFF2-40B4-BE49-F238E27FC236}">
                <a16:creationId xmlns:a16="http://schemas.microsoft.com/office/drawing/2014/main" id="{775B6409-5031-4088-930C-1005DDA39424}"/>
              </a:ext>
            </a:extLst>
          </p:cNvPr>
          <p:cNvCxnSpPr>
            <a:cxnSpLocks/>
          </p:cNvCxnSpPr>
          <p:nvPr/>
        </p:nvCxnSpPr>
        <p:spPr>
          <a:xfrm flipV="1">
            <a:off x="7761138" y="3438000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xão reta 90">
            <a:extLst>
              <a:ext uri="{FF2B5EF4-FFF2-40B4-BE49-F238E27FC236}">
                <a16:creationId xmlns:a16="http://schemas.microsoft.com/office/drawing/2014/main" id="{AADD7A4E-6DDC-4294-9198-EC443D7699D8}"/>
              </a:ext>
            </a:extLst>
          </p:cNvPr>
          <p:cNvCxnSpPr>
            <a:cxnSpLocks/>
          </p:cNvCxnSpPr>
          <p:nvPr/>
        </p:nvCxnSpPr>
        <p:spPr>
          <a:xfrm flipV="1">
            <a:off x="9669902" y="3945506"/>
            <a:ext cx="1648305" cy="139716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ta 91">
            <a:extLst>
              <a:ext uri="{FF2B5EF4-FFF2-40B4-BE49-F238E27FC236}">
                <a16:creationId xmlns:a16="http://schemas.microsoft.com/office/drawing/2014/main" id="{A32C3928-EBB0-4C66-880A-7E899BF3D600}"/>
              </a:ext>
            </a:extLst>
          </p:cNvPr>
          <p:cNvCxnSpPr>
            <a:cxnSpLocks/>
          </p:cNvCxnSpPr>
          <p:nvPr/>
        </p:nvCxnSpPr>
        <p:spPr>
          <a:xfrm flipV="1">
            <a:off x="10229236" y="2389886"/>
            <a:ext cx="1095471" cy="928563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1F839F21-EAC1-42BF-B2AE-3E9C16B5EFC5}"/>
              </a:ext>
            </a:extLst>
          </p:cNvPr>
          <p:cNvCxnSpPr>
            <a:cxnSpLocks/>
          </p:cNvCxnSpPr>
          <p:nvPr/>
        </p:nvCxnSpPr>
        <p:spPr>
          <a:xfrm flipV="1">
            <a:off x="4975288" y="1143539"/>
            <a:ext cx="1711740" cy="1450939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xão reta 93">
            <a:extLst>
              <a:ext uri="{FF2B5EF4-FFF2-40B4-BE49-F238E27FC236}">
                <a16:creationId xmlns:a16="http://schemas.microsoft.com/office/drawing/2014/main" id="{4443E979-2E43-4B3D-9040-16A4EEB230A5}"/>
              </a:ext>
            </a:extLst>
          </p:cNvPr>
          <p:cNvCxnSpPr>
            <a:cxnSpLocks/>
          </p:cNvCxnSpPr>
          <p:nvPr/>
        </p:nvCxnSpPr>
        <p:spPr>
          <a:xfrm flipV="1">
            <a:off x="8855467" y="2383748"/>
            <a:ext cx="0" cy="1513676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xão reta 94">
            <a:extLst>
              <a:ext uri="{FF2B5EF4-FFF2-40B4-BE49-F238E27FC236}">
                <a16:creationId xmlns:a16="http://schemas.microsoft.com/office/drawing/2014/main" id="{1184AC13-B214-4C6B-8B0A-48CE0EF9E79A}"/>
              </a:ext>
            </a:extLst>
          </p:cNvPr>
          <p:cNvCxnSpPr>
            <a:cxnSpLocks/>
          </p:cNvCxnSpPr>
          <p:nvPr/>
        </p:nvCxnSpPr>
        <p:spPr>
          <a:xfrm flipV="1">
            <a:off x="9424683" y="1861478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FBFEA097-BCB1-40F6-A24B-C46558F4BF12}"/>
              </a:ext>
            </a:extLst>
          </p:cNvPr>
          <p:cNvCxnSpPr>
            <a:cxnSpLocks/>
          </p:cNvCxnSpPr>
          <p:nvPr/>
        </p:nvCxnSpPr>
        <p:spPr>
          <a:xfrm flipV="1">
            <a:off x="10206063" y="3346311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xão reta 96">
            <a:extLst>
              <a:ext uri="{FF2B5EF4-FFF2-40B4-BE49-F238E27FC236}">
                <a16:creationId xmlns:a16="http://schemas.microsoft.com/office/drawing/2014/main" id="{597C7857-328D-4182-A92A-816C54D253AF}"/>
              </a:ext>
            </a:extLst>
          </p:cNvPr>
          <p:cNvCxnSpPr>
            <a:cxnSpLocks/>
          </p:cNvCxnSpPr>
          <p:nvPr/>
        </p:nvCxnSpPr>
        <p:spPr>
          <a:xfrm flipV="1">
            <a:off x="10780987" y="2851388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xão reta 97">
            <a:extLst>
              <a:ext uri="{FF2B5EF4-FFF2-40B4-BE49-F238E27FC236}">
                <a16:creationId xmlns:a16="http://schemas.microsoft.com/office/drawing/2014/main" id="{0955AF5D-49A4-4E73-858A-A288C186DBF5}"/>
              </a:ext>
            </a:extLst>
          </p:cNvPr>
          <p:cNvCxnSpPr>
            <a:cxnSpLocks/>
          </p:cNvCxnSpPr>
          <p:nvPr/>
        </p:nvCxnSpPr>
        <p:spPr>
          <a:xfrm flipV="1">
            <a:off x="11324708" y="2383748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xão reta 98">
            <a:extLst>
              <a:ext uri="{FF2B5EF4-FFF2-40B4-BE49-F238E27FC236}">
                <a16:creationId xmlns:a16="http://schemas.microsoft.com/office/drawing/2014/main" id="{28AD816E-1D34-4854-8178-4B7C15916ADE}"/>
              </a:ext>
            </a:extLst>
          </p:cNvPr>
          <p:cNvCxnSpPr>
            <a:cxnSpLocks/>
          </p:cNvCxnSpPr>
          <p:nvPr/>
        </p:nvCxnSpPr>
        <p:spPr>
          <a:xfrm flipV="1">
            <a:off x="8295659" y="2836917"/>
            <a:ext cx="0" cy="1535935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xão reta 102">
            <a:extLst>
              <a:ext uri="{FF2B5EF4-FFF2-40B4-BE49-F238E27FC236}">
                <a16:creationId xmlns:a16="http://schemas.microsoft.com/office/drawing/2014/main" id="{657D474B-AD8B-4A0C-A0BB-738C89F7130B}"/>
              </a:ext>
            </a:extLst>
          </p:cNvPr>
          <p:cNvCxnSpPr>
            <a:cxnSpLocks/>
            <a:endCxn id="110" idx="3"/>
          </p:cNvCxnSpPr>
          <p:nvPr/>
        </p:nvCxnSpPr>
        <p:spPr>
          <a:xfrm flipV="1">
            <a:off x="5925969" y="3930671"/>
            <a:ext cx="502731" cy="41574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BC516F11-C286-4AFB-8548-301B0E784597}"/>
              </a:ext>
            </a:extLst>
          </p:cNvPr>
          <p:cNvSpPr txBox="1"/>
          <p:nvPr/>
        </p:nvSpPr>
        <p:spPr>
          <a:xfrm>
            <a:off x="7183911" y="4899954"/>
            <a:ext cx="824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CAD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46F215A5-37C3-4A1A-AE93-A3717A333420}"/>
              </a:ext>
            </a:extLst>
          </p:cNvPr>
          <p:cNvSpPr txBox="1"/>
          <p:nvPr/>
        </p:nvSpPr>
        <p:spPr>
          <a:xfrm>
            <a:off x="9014045" y="5380469"/>
            <a:ext cx="936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BIM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19873144-C954-46BD-9BFC-63295C6CE1C9}"/>
              </a:ext>
            </a:extLst>
          </p:cNvPr>
          <p:cNvSpPr txBox="1"/>
          <p:nvPr/>
        </p:nvSpPr>
        <p:spPr>
          <a:xfrm>
            <a:off x="5219848" y="4390514"/>
            <a:ext cx="9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Drawing Board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430ECB0-DFC7-4ACC-8083-2B19E3AB9BFB}"/>
              </a:ext>
            </a:extLst>
          </p:cNvPr>
          <p:cNvSpPr txBox="1"/>
          <p:nvPr/>
        </p:nvSpPr>
        <p:spPr>
          <a:xfrm>
            <a:off x="4740915" y="2807671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VPLs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7B088B0F-1276-4258-A597-81016874950C}"/>
              </a:ext>
            </a:extLst>
          </p:cNvPr>
          <p:cNvSpPr txBox="1"/>
          <p:nvPr/>
        </p:nvSpPr>
        <p:spPr>
          <a:xfrm>
            <a:off x="5287951" y="2338459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TPLs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FC4E7AC-5C69-4243-94F8-6B9C21DF7C15}"/>
              </a:ext>
            </a:extLst>
          </p:cNvPr>
          <p:cNvSpPr/>
          <p:nvPr/>
        </p:nvSpPr>
        <p:spPr>
          <a:xfrm>
            <a:off x="6418156" y="3869215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0AA53D6A-AC07-450A-9F82-02201596881F}"/>
              </a:ext>
            </a:extLst>
          </p:cNvPr>
          <p:cNvSpPr txBox="1"/>
          <p:nvPr/>
        </p:nvSpPr>
        <p:spPr>
          <a:xfrm>
            <a:off x="4219720" y="1849920"/>
            <a:ext cx="140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+ </a:t>
            </a:r>
            <a:r>
              <a:rPr lang="en-US" sz="14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Analysis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53331901-53FC-435B-9F34-7799C384B1FB}"/>
              </a:ext>
            </a:extLst>
          </p:cNvPr>
          <p:cNvSpPr txBox="1"/>
          <p:nvPr/>
        </p:nvSpPr>
        <p:spPr>
          <a:xfrm>
            <a:off x="8851818" y="1563613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67F33223-2603-4516-BAF2-E1AFDB0929A5}"/>
              </a:ext>
            </a:extLst>
          </p:cNvPr>
          <p:cNvCxnSpPr>
            <a:cxnSpLocks/>
          </p:cNvCxnSpPr>
          <p:nvPr/>
        </p:nvCxnSpPr>
        <p:spPr>
          <a:xfrm flipV="1">
            <a:off x="4968706" y="2236680"/>
            <a:ext cx="6880337" cy="1906854"/>
          </a:xfrm>
          <a:prstGeom prst="straightConnector1">
            <a:avLst/>
          </a:prstGeom>
          <a:ln w="76200">
            <a:solidFill>
              <a:srgbClr val="8899A5">
                <a:alpha val="50000"/>
              </a:srgbClr>
            </a:solidFill>
            <a:round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45646335-2B93-4F29-83C6-19906494F802}"/>
              </a:ext>
            </a:extLst>
          </p:cNvPr>
          <p:cNvSpPr txBox="1"/>
          <p:nvPr/>
        </p:nvSpPr>
        <p:spPr>
          <a:xfrm>
            <a:off x="10725122" y="1351905"/>
            <a:ext cx="1912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increasing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project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complexity 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1F25250-14C9-4516-ADC2-405CFE109F12}"/>
              </a:ext>
            </a:extLst>
          </p:cNvPr>
          <p:cNvSpPr/>
          <p:nvPr/>
        </p:nvSpPr>
        <p:spPr>
          <a:xfrm>
            <a:off x="11289051" y="235526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34A1D-759D-4F82-BD8C-06D7809C342E}"/>
              </a:ext>
            </a:extLst>
          </p:cNvPr>
          <p:cNvSpPr/>
          <p:nvPr/>
        </p:nvSpPr>
        <p:spPr>
          <a:xfrm>
            <a:off x="10736855" y="283793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248DAB6-7D10-4595-9CA6-47AA7EA469EA}"/>
              </a:ext>
            </a:extLst>
          </p:cNvPr>
          <p:cNvSpPr/>
          <p:nvPr/>
        </p:nvSpPr>
        <p:spPr>
          <a:xfrm>
            <a:off x="10171884" y="331027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E7AFE9B-9D9B-46B0-BDB2-42FCF212BF22}"/>
              </a:ext>
            </a:extLst>
          </p:cNvPr>
          <p:cNvSpPr/>
          <p:nvPr/>
        </p:nvSpPr>
        <p:spPr>
          <a:xfrm>
            <a:off x="9391085" y="183536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0AD921A-E652-4364-B892-EB4AE2577B8A}"/>
              </a:ext>
            </a:extLst>
          </p:cNvPr>
          <p:cNvSpPr/>
          <p:nvPr/>
        </p:nvSpPr>
        <p:spPr>
          <a:xfrm>
            <a:off x="8813811" y="232447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1190D033-6073-4F60-9A10-8F9A89B4F70C}"/>
              </a:ext>
            </a:extLst>
          </p:cNvPr>
          <p:cNvSpPr/>
          <p:nvPr/>
        </p:nvSpPr>
        <p:spPr>
          <a:xfrm>
            <a:off x="8266196" y="278767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121" name="Conexão reta 120">
            <a:extLst>
              <a:ext uri="{FF2B5EF4-FFF2-40B4-BE49-F238E27FC236}">
                <a16:creationId xmlns:a16="http://schemas.microsoft.com/office/drawing/2014/main" id="{C05747B8-9975-40FE-AC2A-B98E7014BA60}"/>
              </a:ext>
            </a:extLst>
          </p:cNvPr>
          <p:cNvCxnSpPr>
            <a:cxnSpLocks/>
          </p:cNvCxnSpPr>
          <p:nvPr/>
        </p:nvCxnSpPr>
        <p:spPr>
          <a:xfrm flipV="1">
            <a:off x="6113652" y="1630124"/>
            <a:ext cx="0" cy="1523311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xão reta 121">
            <a:extLst>
              <a:ext uri="{FF2B5EF4-FFF2-40B4-BE49-F238E27FC236}">
                <a16:creationId xmlns:a16="http://schemas.microsoft.com/office/drawing/2014/main" id="{1D8A3E01-3DF7-4A49-BF73-1B75ABBA8157}"/>
              </a:ext>
            </a:extLst>
          </p:cNvPr>
          <p:cNvCxnSpPr>
            <a:cxnSpLocks/>
          </p:cNvCxnSpPr>
          <p:nvPr/>
        </p:nvCxnSpPr>
        <p:spPr>
          <a:xfrm flipV="1">
            <a:off x="6681473" y="1143539"/>
            <a:ext cx="0" cy="1531360"/>
          </a:xfrm>
          <a:prstGeom prst="line">
            <a:avLst/>
          </a:prstGeom>
          <a:ln w="19050">
            <a:solidFill>
              <a:srgbClr val="B7C2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43E4D4A4-34A3-42D6-8C48-D1D46BC65C32}"/>
              </a:ext>
            </a:extLst>
          </p:cNvPr>
          <p:cNvSpPr txBox="1"/>
          <p:nvPr/>
        </p:nvSpPr>
        <p:spPr>
          <a:xfrm>
            <a:off x="7566329" y="2482561"/>
            <a:ext cx="1456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DIVA for Rhino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8F7EAD48-143E-4092-BAB9-215D1D3866FC}"/>
              </a:ext>
            </a:extLst>
          </p:cNvPr>
          <p:cNvSpPr txBox="1"/>
          <p:nvPr/>
        </p:nvSpPr>
        <p:spPr>
          <a:xfrm>
            <a:off x="9683180" y="3378871"/>
            <a:ext cx="1041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Green Building Studio</a:t>
            </a: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5E8E07BB-D42C-4F64-890E-D4A48461781D}"/>
              </a:ext>
            </a:extLst>
          </p:cNvPr>
          <p:cNvSpPr txBox="1"/>
          <p:nvPr/>
        </p:nvSpPr>
        <p:spPr>
          <a:xfrm>
            <a:off x="5786593" y="3929487"/>
            <a:ext cx="122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Drawings and Sketches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1989D954-B6F7-4C40-A669-F3D38299C1A5}"/>
              </a:ext>
            </a:extLst>
          </p:cNvPr>
          <p:cNvSpPr txBox="1"/>
          <p:nvPr/>
        </p:nvSpPr>
        <p:spPr>
          <a:xfrm>
            <a:off x="7918361" y="2006599"/>
            <a:ext cx="1897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Grasshopper + Ladybug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B263871B-D90E-4DC0-B2B4-8167F1B50481}"/>
              </a:ext>
            </a:extLst>
          </p:cNvPr>
          <p:cNvSpPr txBox="1"/>
          <p:nvPr/>
        </p:nvSpPr>
        <p:spPr>
          <a:xfrm>
            <a:off x="10140437" y="2883886"/>
            <a:ext cx="1242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EnergyAnalysisForDynamo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EF5ABF0F-E5A2-4D10-9432-17D24C6DE441}"/>
              </a:ext>
            </a:extLst>
          </p:cNvPr>
          <p:cNvSpPr txBox="1"/>
          <p:nvPr/>
        </p:nvSpPr>
        <p:spPr>
          <a:xfrm>
            <a:off x="10809244" y="2452850"/>
            <a:ext cx="1041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BE829AFD-4F09-4751-A834-08738C42CD42}"/>
              </a:ext>
            </a:extLst>
          </p:cNvPr>
          <p:cNvSpPr/>
          <p:nvPr/>
        </p:nvSpPr>
        <p:spPr>
          <a:xfrm>
            <a:off x="8260100" y="435115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8787E8B3-D646-4491-916E-B0B3E667822A}"/>
              </a:ext>
            </a:extLst>
          </p:cNvPr>
          <p:cNvSpPr/>
          <p:nvPr/>
        </p:nvSpPr>
        <p:spPr>
          <a:xfrm>
            <a:off x="8814836" y="3869570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F90AF64-F3F0-4A89-941C-5182A88E4ED9}"/>
              </a:ext>
            </a:extLst>
          </p:cNvPr>
          <p:cNvSpPr/>
          <p:nvPr/>
        </p:nvSpPr>
        <p:spPr>
          <a:xfrm>
            <a:off x="10171884" y="4850193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2CC9ED3-6D15-4D9A-917B-87C5C5566DB0}"/>
              </a:ext>
            </a:extLst>
          </p:cNvPr>
          <p:cNvSpPr/>
          <p:nvPr/>
        </p:nvSpPr>
        <p:spPr>
          <a:xfrm>
            <a:off x="9384389" y="3389514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9DE8EFC-1C66-4EB1-99D1-B63777BDE241}"/>
              </a:ext>
            </a:extLst>
          </p:cNvPr>
          <p:cNvSpPr/>
          <p:nvPr/>
        </p:nvSpPr>
        <p:spPr>
          <a:xfrm>
            <a:off x="10736855" y="4370542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32F536B-3B6B-4D3D-A507-EF8ADBBD2D65}"/>
              </a:ext>
            </a:extLst>
          </p:cNvPr>
          <p:cNvSpPr/>
          <p:nvPr/>
        </p:nvSpPr>
        <p:spPr>
          <a:xfrm>
            <a:off x="11283279" y="3898766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DD2DF873-B21E-4C6D-9E27-6CEFE9A8C9AF}"/>
              </a:ext>
            </a:extLst>
          </p:cNvPr>
          <p:cNvSpPr txBox="1"/>
          <p:nvPr/>
        </p:nvSpPr>
        <p:spPr>
          <a:xfrm>
            <a:off x="8857455" y="3428926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92FC1052-F672-4950-B4D8-9AF66EEE0CD2}"/>
              </a:ext>
            </a:extLst>
          </p:cNvPr>
          <p:cNvSpPr txBox="1"/>
          <p:nvPr/>
        </p:nvSpPr>
        <p:spPr>
          <a:xfrm>
            <a:off x="10767928" y="3945853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Khepri</a:t>
            </a:r>
          </a:p>
        </p:txBody>
      </p:sp>
      <p:sp>
        <p:nvSpPr>
          <p:cNvPr id="137" name="CaixaDeTexto 136">
            <a:extLst>
              <a:ext uri="{FF2B5EF4-FFF2-40B4-BE49-F238E27FC236}">
                <a16:creationId xmlns:a16="http://schemas.microsoft.com/office/drawing/2014/main" id="{154913B4-5C8F-4534-B588-C813B7E31354}"/>
              </a:ext>
            </a:extLst>
          </p:cNvPr>
          <p:cNvSpPr txBox="1"/>
          <p:nvPr/>
        </p:nvSpPr>
        <p:spPr>
          <a:xfrm>
            <a:off x="10255659" y="4412202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Dynamo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E388D32A-D22F-4AC9-9D4B-6E33590C8408}"/>
              </a:ext>
            </a:extLst>
          </p:cNvPr>
          <p:cNvSpPr txBox="1"/>
          <p:nvPr/>
        </p:nvSpPr>
        <p:spPr>
          <a:xfrm>
            <a:off x="9638644" y="4924586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Revit</a:t>
            </a:r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D2691173-ACCA-46DC-97A9-00AF7F0BC935}"/>
              </a:ext>
            </a:extLst>
          </p:cNvPr>
          <p:cNvSpPr txBox="1"/>
          <p:nvPr/>
        </p:nvSpPr>
        <p:spPr>
          <a:xfrm>
            <a:off x="8291804" y="3941219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Grasshopper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ED515077-CD6E-4B9C-BB58-4235C873A627}"/>
              </a:ext>
            </a:extLst>
          </p:cNvPr>
          <p:cNvSpPr txBox="1"/>
          <p:nvPr/>
        </p:nvSpPr>
        <p:spPr>
          <a:xfrm>
            <a:off x="7764867" y="4404365"/>
            <a:ext cx="115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AutoCAD</a:t>
            </a:r>
          </a:p>
        </p:txBody>
      </p:sp>
      <p:cxnSp>
        <p:nvCxnSpPr>
          <p:cNvPr id="100" name="Conexão reta unidirecional 99">
            <a:extLst>
              <a:ext uri="{FF2B5EF4-FFF2-40B4-BE49-F238E27FC236}">
                <a16:creationId xmlns:a16="http://schemas.microsoft.com/office/drawing/2014/main" id="{5ABD1B09-88B6-4F5B-B89E-B479EF999D4F}"/>
              </a:ext>
            </a:extLst>
          </p:cNvPr>
          <p:cNvCxnSpPr>
            <a:cxnSpLocks/>
          </p:cNvCxnSpPr>
          <p:nvPr/>
        </p:nvCxnSpPr>
        <p:spPr>
          <a:xfrm>
            <a:off x="4499417" y="4021354"/>
            <a:ext cx="5975081" cy="1578629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Conexão reta unidirecional 100">
            <a:extLst>
              <a:ext uri="{FF2B5EF4-FFF2-40B4-BE49-F238E27FC236}">
                <a16:creationId xmlns:a16="http://schemas.microsoft.com/office/drawing/2014/main" id="{F72A06D0-A560-4BBF-A2C4-F3CDDF9F3C93}"/>
              </a:ext>
            </a:extLst>
          </p:cNvPr>
          <p:cNvCxnSpPr>
            <a:cxnSpLocks/>
          </p:cNvCxnSpPr>
          <p:nvPr/>
        </p:nvCxnSpPr>
        <p:spPr>
          <a:xfrm flipV="1">
            <a:off x="4559355" y="2188381"/>
            <a:ext cx="2705376" cy="2293791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exão reta unidirecional 101">
            <a:extLst>
              <a:ext uri="{FF2B5EF4-FFF2-40B4-BE49-F238E27FC236}">
                <a16:creationId xmlns:a16="http://schemas.microsoft.com/office/drawing/2014/main" id="{5F8C85B4-C205-4D50-B812-282F7DEDBE05}"/>
              </a:ext>
            </a:extLst>
          </p:cNvPr>
          <p:cNvCxnSpPr>
            <a:cxnSpLocks/>
          </p:cNvCxnSpPr>
          <p:nvPr/>
        </p:nvCxnSpPr>
        <p:spPr>
          <a:xfrm flipV="1">
            <a:off x="4957759" y="2192691"/>
            <a:ext cx="0" cy="2375965"/>
          </a:xfrm>
          <a:prstGeom prst="straightConnector1">
            <a:avLst/>
          </a:prstGeom>
          <a:ln w="31750">
            <a:solidFill>
              <a:srgbClr val="8899A5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486FD5D7-185E-42F2-A255-4EF911332BD1}"/>
              </a:ext>
            </a:extLst>
          </p:cNvPr>
          <p:cNvSpPr txBox="1"/>
          <p:nvPr/>
        </p:nvSpPr>
        <p:spPr>
          <a:xfrm>
            <a:off x="4640184" y="3067265"/>
            <a:ext cx="140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Manual </a:t>
            </a:r>
          </a:p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Approach</a:t>
            </a:r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FBE5695A-938F-458F-B150-D9D062D11A1E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BAD755DD-8D26-42CF-9AFB-5F4FF7F62CE8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CD61DE45-A7C1-426F-9A8C-F57FD9D0526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2778E974-6C10-4E49-ACC5-A098837C860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E5423C26-0467-487D-B70A-CDBE948174B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5EE65160-ED1A-44F9-BC50-3CAC2946F304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0EA91C62-5522-4E73-B5B6-7628FFD16DF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BE94DF80-C098-41CB-8974-54240ADFB9CC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BCB29809-B461-4E8F-90CE-F4C90FC996E2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082C99F8-1BC2-4C96-BEDD-4F7063D03002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62" name="CaixaDeTexto 161">
            <a:extLst>
              <a:ext uri="{FF2B5EF4-FFF2-40B4-BE49-F238E27FC236}">
                <a16:creationId xmlns:a16="http://schemas.microsoft.com/office/drawing/2014/main" id="{96FF3C02-5428-461B-921B-28147AD2076A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84A0FC87-086B-4637-AB5A-E083B0533AAB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7238F988-28ED-4BFB-BB5D-69FA701A261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5" name="CaixaDeTexto 164">
            <a:extLst>
              <a:ext uri="{FF2B5EF4-FFF2-40B4-BE49-F238E27FC236}">
                <a16:creationId xmlns:a16="http://schemas.microsoft.com/office/drawing/2014/main" id="{BE403771-7D3A-45AD-A683-86846EBBBED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610213CD-4742-4EAE-BAC7-03CEB5330A02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2C7EF677-2002-48B8-B599-7A7D53DB7CCE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27  </a:t>
            </a:r>
          </a:p>
        </p:txBody>
      </p:sp>
    </p:spTree>
    <p:extLst>
      <p:ext uri="{BB962C8B-B14F-4D97-AF65-F5344CB8AC3E}">
        <p14:creationId xmlns:p14="http://schemas.microsoft.com/office/powerpoint/2010/main" val="5472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966BF402-6D41-4162-B137-608840071BB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EC318C0-33C6-46C1-B380-7B27AA57F9CD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Error detection and debugging mechanisms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6A2F740D-9BA3-4C9B-8429-3661BE1EC7B3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978BFDF-FEEA-4D49-971B-8332A0EE4368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FA495FD-FBD7-44C2-B86B-C659434EA0B1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087BE4D-16EB-41C4-A53C-4D205202662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65F7E75-A77E-4EA1-84E3-89EE7E69D862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B39099E-3629-463A-8B24-97047D4EC0D7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1FE2B06-5E40-4BBA-8389-8D87F61B1EBF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9F7AA04-97B5-4B40-B3D9-1EAAAD57435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C3D8C03-D7C9-4B2E-A617-D47F9CA09824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C16CBFA-8F5A-4596-A831-8C29383E43B2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5496FE5-299C-4148-82D8-B6A158717A4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381886E-66C4-43DA-81E1-B60F06F07B2A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63483B4-D09F-4045-A646-164BF68532B5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DD4E74E8-98D6-45F5-A28F-B64AA7591B5F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AAB522FF-827F-47E2-9431-37B125A9724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B8A86C73-CA08-4362-8603-B9B946409F12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28  </a:t>
            </a:r>
          </a:p>
        </p:txBody>
      </p:sp>
    </p:spTree>
    <p:extLst>
      <p:ext uri="{BB962C8B-B14F-4D97-AF65-F5344CB8AC3E}">
        <p14:creationId xmlns:p14="http://schemas.microsoft.com/office/powerpoint/2010/main" val="1394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DA1E141-4BC6-42D5-A254-6909A435A3F0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373C27A-6DDD-4C0A-928E-15F98A84E928}"/>
              </a:ext>
            </a:extLst>
          </p:cNvPr>
          <p:cNvSpPr txBox="1"/>
          <p:nvPr/>
        </p:nvSpPr>
        <p:spPr>
          <a:xfrm>
            <a:off x="4602801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Control Flow visualization mechanisms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F8AC85C-BAD9-4110-8244-B42FA8E0233A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Error detection and debugging mechanisms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8C89C137-7395-4792-82C9-49BFB684CB6B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D7FC5AA-47DA-4711-8411-6EAEB013B6A5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A52C3CD-38EE-4B80-907D-B494EE179ED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9E3F736-56B9-4AED-8DC2-3D5E682A666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8A5D4C2-B1FA-4648-937E-86260BE4D688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17B1D88-2757-4F98-A5F1-FE386632608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142B09C-87AF-4F1D-B359-07CBD8247503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A4C3A83-0D3D-4CC0-9AF9-12C3F2A7BE18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F6A4C8FF-0022-4FB8-B905-D4D6FD5C4EA8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DF7EC523-E246-4176-BF3B-BA5DF58C4301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D00C3A9-60E0-4664-91C9-648D9F6313B7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DC391DF8-4D83-4867-AABE-4C7AF4A0B2AF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A89505A-61E5-4068-BDD7-90125961192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E31E3FC-B99F-438D-99C5-52681A562F65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41A071E-6356-43F6-96FA-624063490716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7D7B2B31-23FD-4506-9899-ACDD6C482111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28  </a:t>
            </a:r>
          </a:p>
        </p:txBody>
      </p:sp>
    </p:spTree>
    <p:extLst>
      <p:ext uri="{BB962C8B-B14F-4D97-AF65-F5344CB8AC3E}">
        <p14:creationId xmlns:p14="http://schemas.microsoft.com/office/powerpoint/2010/main" val="38325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0FADE20D-2210-414B-95EB-2B70FEA83785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75E52F-9527-423D-9F5C-16AB0A8D9D90}"/>
              </a:ext>
            </a:extLst>
          </p:cNvPr>
          <p:cNvSpPr txBox="1"/>
          <p:nvPr/>
        </p:nvSpPr>
        <p:spPr>
          <a:xfrm>
            <a:off x="4602798" y="333673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Documentation mechanisms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84D53A9-F2AF-4EB2-9710-2966619DAF17}"/>
              </a:ext>
            </a:extLst>
          </p:cNvPr>
          <p:cNvSpPr txBox="1"/>
          <p:nvPr/>
        </p:nvSpPr>
        <p:spPr>
          <a:xfrm>
            <a:off x="4602801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Control Flow visualization mechanisms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B60E29A-4935-47A5-8ED3-4DAA789400DD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Error detection and debugging mechanisms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2458B44-7CB8-4D67-80A5-E7FA61C51825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A746A807-2653-456D-9652-699D6660CB77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5E3EED2-C3D2-418D-B836-22704072E4C0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8C55F93-9EBB-47F1-B7BE-0FD6F70C9856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E93F649-80D6-4556-9289-F3AB8D4172C1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8CA01AD-0A82-47AD-B216-3419C68DA355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7BF5B45-F288-4548-9F1B-4DB8A3F10BE0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13EFD94-9CDE-4F48-A00C-A19E550C788D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A4E0ACAB-8336-4A8D-AB3D-842474DCC49E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4773116E-098F-4ABF-83B1-B2C81FD9CAD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D9DCBE1-D291-4DE6-B8E4-440B226D0FE7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F218B9CF-4EC3-48BB-8FC2-09FC08EDCE4E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7305B27-25B8-4E44-9E2C-27C346C835F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0D155BAA-C3BE-462D-B005-9345EBCAE649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E6150DB-F2A5-4225-935E-83EB898ECEE8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E8142BAE-C862-4493-B668-BBA2C451EEE5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28  </a:t>
            </a:r>
          </a:p>
        </p:txBody>
      </p:sp>
    </p:spTree>
    <p:extLst>
      <p:ext uri="{BB962C8B-B14F-4D97-AF65-F5344CB8AC3E}">
        <p14:creationId xmlns:p14="http://schemas.microsoft.com/office/powerpoint/2010/main" val="26411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67C180EF-E566-4EFA-BC92-14C692041559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4B25ED6-EB6C-4A4E-8674-DD99B1EE170A}"/>
              </a:ext>
            </a:extLst>
          </p:cNvPr>
          <p:cNvSpPr txBox="1"/>
          <p:nvPr/>
        </p:nvSpPr>
        <p:spPr>
          <a:xfrm>
            <a:off x="4602798" y="378299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Proposal of Algorithmic Design as a representation method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ADB7C11-4079-4050-8C06-A854DA271ADC}"/>
              </a:ext>
            </a:extLst>
          </p:cNvPr>
          <p:cNvSpPr txBox="1"/>
          <p:nvPr/>
        </p:nvSpPr>
        <p:spPr>
          <a:xfrm>
            <a:off x="4602801" y="304504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Framework for the use of different Programming Languages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D39AAB0-0BF3-4FE4-80BA-846EBEDC73D2}"/>
              </a:ext>
            </a:extLst>
          </p:cNvPr>
          <p:cNvSpPr txBox="1"/>
          <p:nvPr/>
        </p:nvSpPr>
        <p:spPr>
          <a:xfrm>
            <a:off x="4602801" y="23070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Comparative study of Programming Languages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A319ADC-57D5-49B1-A43D-5CA5AD426F9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BB6224C-546A-4F8D-9FF3-7F425529034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0CFF1FC-E5C8-481B-98CB-1A04E7CDE02B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399057D-5885-439C-9BFE-2D8A842DD27C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049D87E-6C1E-46ED-A18A-062DCCE53C8E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26D103A-1CE4-457F-9DDC-B49981C203DE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189B6AD-D25F-4723-AEAF-862C7F8A396E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C414E6A-FCC6-4B56-A86F-57F91046C190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81DFA85-28C3-4995-B1CB-367C1FD51F92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3E72004-7BBD-49C9-9939-E952645E39E6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9BEB93E-B2C9-4A89-9CE3-848599CE3C15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DF287A4-EAB9-4C27-8B5A-491A5723849F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1305798-9134-410D-836A-D0857D527671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4E1B117-B14A-4168-B3F3-164D850FCE0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8D86335-26D5-4438-A638-5DEC3DADF48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F8F9EC4D-B8FC-45E1-8B36-B2173072F6CA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4  </a:t>
            </a:r>
          </a:p>
        </p:txBody>
      </p:sp>
    </p:spTree>
    <p:extLst>
      <p:ext uri="{BB962C8B-B14F-4D97-AF65-F5344CB8AC3E}">
        <p14:creationId xmlns:p14="http://schemas.microsoft.com/office/powerpoint/2010/main" val="13625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58AC63A2-C2F7-47B4-AB2B-D87004A47EA0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95F0F4B-D884-4443-9DB5-DF00128E2A83}"/>
              </a:ext>
            </a:extLst>
          </p:cNvPr>
          <p:cNvSpPr txBox="1"/>
          <p:nvPr/>
        </p:nvSpPr>
        <p:spPr>
          <a:xfrm>
            <a:off x="4602798" y="333673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Documentation mechanisms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173DEF5-64A1-422D-A851-0DC43EF33BBF}"/>
              </a:ext>
            </a:extLst>
          </p:cNvPr>
          <p:cNvSpPr txBox="1"/>
          <p:nvPr/>
        </p:nvSpPr>
        <p:spPr>
          <a:xfrm>
            <a:off x="4602801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Control Flow visualization mechanisms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26FC5B7-5BF5-43AA-9DE7-9F1DF4633774}"/>
              </a:ext>
            </a:extLst>
          </p:cNvPr>
          <p:cNvSpPr txBox="1"/>
          <p:nvPr/>
        </p:nvSpPr>
        <p:spPr>
          <a:xfrm>
            <a:off x="4602801" y="1860820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Error detection and debugging mechanisms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B5585F1-C061-4BFF-9B97-67C909A0D812}"/>
              </a:ext>
            </a:extLst>
          </p:cNvPr>
          <p:cNvSpPr txBox="1"/>
          <p:nvPr/>
        </p:nvSpPr>
        <p:spPr>
          <a:xfrm>
            <a:off x="4602798" y="40751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Traceability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4841894C-34EE-42D9-BD60-973AAE5B1EA8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83ECA39-ABB1-4E69-BF17-89C0032AFC16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5CF2A2B-DC2B-480A-A3B3-6DF6E949352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A9D56DC-3D90-4B9C-AFB8-7BA732F6C847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AC7E9E5E-4D4F-414A-85A0-17F8A6E2C0BC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D3581D5-6689-48A4-A517-979C68A8C3DC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7C1D3168-191F-47E0-9AC3-097CBFD21326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0F54828E-118A-44E8-A6AC-801E87FDCBF4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8798D1E9-8F3F-4299-82FF-461D8878E6B4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C771AC1B-4038-45F8-9E4B-A47D0BC1C7F0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B658B63-A06B-41C6-A817-A98868C9471E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750882C7-5CF3-422F-8ADA-178DFBD24827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29F1090-BE71-4260-B86F-A53B7392E2DF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8BE203E-148A-4AAF-922F-21261CEA463A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4BF33575-127A-4772-8B7D-74B24767A96A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A5538479-BC70-4A4C-97F3-A83C9F84570E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28  </a:t>
            </a:r>
          </a:p>
        </p:txBody>
      </p:sp>
    </p:spTree>
    <p:extLst>
      <p:ext uri="{BB962C8B-B14F-4D97-AF65-F5344CB8AC3E}">
        <p14:creationId xmlns:p14="http://schemas.microsoft.com/office/powerpoint/2010/main" val="13903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8CC70633-7929-42F0-9D3C-15529B80BC62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F0F636C-9DE3-47C7-9BFC-4C6536B51E1D}"/>
              </a:ext>
            </a:extLst>
          </p:cNvPr>
          <p:cNvSpPr txBox="1"/>
          <p:nvPr/>
        </p:nvSpPr>
        <p:spPr>
          <a:xfrm>
            <a:off x="4602798" y="3336738"/>
            <a:ext cx="477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Documentation mechanisms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2BBD037-EFDE-4558-ADB6-900AF1616E6A}"/>
              </a:ext>
            </a:extLst>
          </p:cNvPr>
          <p:cNvSpPr txBox="1"/>
          <p:nvPr/>
        </p:nvSpPr>
        <p:spPr>
          <a:xfrm>
            <a:off x="4602801" y="2598779"/>
            <a:ext cx="477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Control Flow visualization mechanisms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BF89EFD-8244-4A80-9029-0F0A9BAA106F}"/>
              </a:ext>
            </a:extLst>
          </p:cNvPr>
          <p:cNvSpPr txBox="1"/>
          <p:nvPr/>
        </p:nvSpPr>
        <p:spPr>
          <a:xfrm>
            <a:off x="4602801" y="1860820"/>
            <a:ext cx="477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Error detection and debugging mechanisms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C395616-DEB4-4836-B71B-27FFCF8444C8}"/>
              </a:ext>
            </a:extLst>
          </p:cNvPr>
          <p:cNvSpPr txBox="1"/>
          <p:nvPr/>
        </p:nvSpPr>
        <p:spPr>
          <a:xfrm>
            <a:off x="4602798" y="4075181"/>
            <a:ext cx="477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Traceability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4894CC0-F2AF-49F6-8F41-19062139D51A}"/>
              </a:ext>
            </a:extLst>
          </p:cNvPr>
          <p:cNvSpPr txBox="1"/>
          <p:nvPr/>
        </p:nvSpPr>
        <p:spPr>
          <a:xfrm>
            <a:off x="4602798" y="4808547"/>
            <a:ext cx="477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Predefined abstractions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AFA48586-78FD-4F03-A6BB-034FB169D70C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64F65E4-93F0-4C95-BFD6-5604D91E14DC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0EAF1ED-3636-422E-9B4B-3589A49DFC2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3734674-549D-41B2-BF02-F32CA96E1CED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A37F3E3B-691E-4B76-B5AC-D905382B38F3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12D9C53-7F87-48DE-AF60-3A37CBB7920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C7AB144-3A3D-445F-8FE9-6A26062F3D3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2BCB46F-CD09-48B7-A71D-817B3F1203D6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4F1C3BA7-6D2C-4E65-BFCF-56741B64BC60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BE7EA8F-705A-4D44-8FDD-45111B34868A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4E367F2-89F6-48D9-85FA-ED6D5B11B1F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6DD72B0B-CF97-4C5E-8E63-ADCE6FDA941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7859A3C1-1548-4825-8F84-78E478127E46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FF97310-6C8C-4EB8-BA2F-F1B92216611C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1AE202A1-FD86-4509-BD91-7B28690CBF99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D7816669-1ADD-44CD-9CA7-467C645226F7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28  </a:t>
            </a:r>
          </a:p>
        </p:txBody>
      </p:sp>
    </p:spTree>
    <p:extLst>
      <p:ext uri="{BB962C8B-B14F-4D97-AF65-F5344CB8AC3E}">
        <p14:creationId xmlns:p14="http://schemas.microsoft.com/office/powerpoint/2010/main" val="28112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3D12CBF-1610-4EA1-97E9-0FF60741D2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10753" b="32941"/>
          <a:stretch/>
        </p:blipFill>
        <p:spPr>
          <a:xfrm>
            <a:off x="1825871" y="832649"/>
            <a:ext cx="10366128" cy="5192702"/>
          </a:xfrm>
          <a:prstGeom prst="rect">
            <a:avLst/>
          </a:prstGeom>
          <a:effectLst/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3B5F0C9C-3FF8-4EF5-AAE2-8510884CD286}"/>
              </a:ext>
            </a:extLst>
          </p:cNvPr>
          <p:cNvSpPr/>
          <p:nvPr/>
        </p:nvSpPr>
        <p:spPr>
          <a:xfrm>
            <a:off x="1749670" y="5981387"/>
            <a:ext cx="104423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Santiago Calatrava, Reggio Emilia Railway Station (2013), Reggio Emilia, Italy [7]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0BA0DB0A-EBAA-4915-BE2C-F4EC4C90FD59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24B8ABE-94A0-46ED-B9BD-06C18499BE30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BA48139-12C2-4803-882F-2EB0F80B660C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67EB000-642B-4BC2-9A75-83567B5490D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FA1A2CA-0AAE-4891-A5EB-17C0B3C2C52D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277897F-6110-49CF-A293-E17FA9B963C3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0D07A31-260F-4321-B45B-6C797A6B307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C61ED30-38ED-468C-9F22-70ADB7224E46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BE391543-2C44-4EE4-B504-8A19FE7DD56C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8B788BC-7DAB-4293-AE48-16583C079156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80E6169-DC63-4E3D-BF29-8CC5D12FE4EF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9A80309-37F6-476D-BAC1-694D273BE9E9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81B89E1-1366-48F1-9CC2-253A2A7A286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E673A1C-8390-49E4-AF6E-D257D5F7FEE0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11F58D8-FA18-49DE-BAA5-B51C4D3783F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C3D9F32F-C5AA-4F6E-BAB3-BD02342621C3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32924A49-D935-42F2-AA73-01527F78289A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3F22BE4C-8E44-4159-8BE5-937E9EEA89CC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959F9CB-02AE-4ADB-B97F-0420439AE2F2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0ACCEB0-CAFC-4108-B36E-E464FFBED072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03A0191-DDAB-4EDF-880A-9F9421292A70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BBAAA50-0AD2-443A-8648-E65E873827E8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D974686-94DD-46ED-9033-E4351133306B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688D69A-87F3-430A-A9DE-D7926D264903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364E0A7-6BCC-4B47-962F-D028D378E95A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4F75B1E-E1CC-4EC3-BEE8-707B2A8A204B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0A73381-FDCE-48F6-B32D-05020ACA242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A23696C9-A257-4254-BD00-FE806E6883B3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706D28F2-B761-4B1C-887A-DD92DCBF4AD5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B25BEF62-DB09-4B2A-8409-6EF80ECDD156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2BC1758-7C13-48F2-8517-63B3B64FEBF8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26889331-287A-4102-8C44-206B1ED14E80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30 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C16AFA0-9F36-4D85-B386-BD0E194B8F2E}"/>
              </a:ext>
            </a:extLst>
          </p:cNvPr>
          <p:cNvSpPr txBox="1"/>
          <p:nvPr/>
        </p:nvSpPr>
        <p:spPr>
          <a:xfrm>
            <a:off x="4602798" y="1857782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representation method</a:t>
            </a:r>
          </a:p>
        </p:txBody>
      </p:sp>
    </p:spTree>
    <p:extLst>
      <p:ext uri="{BB962C8B-B14F-4D97-AF65-F5344CB8AC3E}">
        <p14:creationId xmlns:p14="http://schemas.microsoft.com/office/powerpoint/2010/main" val="38401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D53E476D-C945-47EF-AB0C-F779F72CCFA8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AC08E19C-4BF0-44A9-A662-64D1F04ECDBD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E142815-BD71-456B-BB22-BC0EFB85AD67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8C045BB-5F93-42FF-A708-58423D3155A1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025651D-2353-4207-94D0-45CB8D3A66F0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5F2C62D-F8F7-4628-9D31-C553160C488D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5A6E6D4-A58B-4D51-B31C-6D083B640C4C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89059A0-369B-4E5F-A1E7-F01A842B4E3C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81983C3-3054-4065-A305-408AA13D6E5F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4B95F26D-517C-4050-BE86-36870B12BDDE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23DA6DA-D28C-4924-89E4-BA7F46070EEB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F461BF2-E093-47C2-A98E-461B2B2F8F55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A420CBD5-FCBD-4920-BB79-9C9DCD11248F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63CC5004-3FDB-4C1A-8F7F-3626F12EA24F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DA0DB8D9-0566-474F-8F35-D8F6CF6A0ED2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F26FF98-A5B7-41BC-9BEA-D9B82446595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6E03CB92-1DFC-4C74-98EF-1D74A6835E16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30 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A545DD0-5289-4036-B224-EDB954C90887}"/>
              </a:ext>
            </a:extLst>
          </p:cNvPr>
          <p:cNvSpPr txBox="1"/>
          <p:nvPr/>
        </p:nvSpPr>
        <p:spPr>
          <a:xfrm>
            <a:off x="4602795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in the architectural workflow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FCE643F-3770-4B2E-9D6C-4F778DDEBA90}"/>
              </a:ext>
            </a:extLst>
          </p:cNvPr>
          <p:cNvSpPr txBox="1"/>
          <p:nvPr/>
        </p:nvSpPr>
        <p:spPr>
          <a:xfrm>
            <a:off x="4602798" y="1857782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representation method</a:t>
            </a:r>
          </a:p>
        </p:txBody>
      </p:sp>
    </p:spTree>
    <p:extLst>
      <p:ext uri="{BB962C8B-B14F-4D97-AF65-F5344CB8AC3E}">
        <p14:creationId xmlns:p14="http://schemas.microsoft.com/office/powerpoint/2010/main" val="10753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208B69B-84CE-4AAD-91D0-A2AB81836FC4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FFBE4F3-7106-439F-A65A-660911C0C98A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EB41FA5-7D8D-4811-B412-0C6C36453E4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098BA940-9992-4541-A745-7CEC599C6D80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48B086AD-F789-45B7-8259-AEC82AB558A3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918236BC-FAB2-45A5-836F-12CDFA89EADE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A8E9E4C2-DD6D-466A-8544-C1EB32AB4434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06F24F6-9FBC-4FF4-8039-55981F0D8DC9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BD1ACB9-7C5C-4FA3-B4D4-3CC6DE6227FE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3B7AED5-25F7-4A57-BC81-A8EE65D28248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306BE3A5-63D9-43FD-8DE1-A873401A234B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7F25025E-EB7C-4888-85D4-4F3EFAD83B09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3FA51CD7-65BD-4FE4-831A-DA979F0B5ADC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3A15A625-6203-4153-AAA2-461A616EE32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0251176-DFFA-45CD-835D-06B905983019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4F7B4865-1C50-4A5F-A2A3-4F62BDF1869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D4BAFAC2-2D3A-4117-BA48-58A5A49E4AFE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30  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AECC86BA-30B3-4E3F-97BB-5E24251E772A}"/>
              </a:ext>
            </a:extLst>
          </p:cNvPr>
          <p:cNvSpPr txBox="1"/>
          <p:nvPr/>
        </p:nvSpPr>
        <p:spPr>
          <a:xfrm>
            <a:off x="4602795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in the architectural workflow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2B572081-6296-4B4F-BC54-E8B33AB00E30}"/>
              </a:ext>
            </a:extLst>
          </p:cNvPr>
          <p:cNvSpPr txBox="1"/>
          <p:nvPr/>
        </p:nvSpPr>
        <p:spPr>
          <a:xfrm>
            <a:off x="4602798" y="333504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architectural reasoning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38FAB2D-62DB-4821-9B36-2D3DD4149DA2}"/>
              </a:ext>
            </a:extLst>
          </p:cNvPr>
          <p:cNvSpPr txBox="1"/>
          <p:nvPr/>
        </p:nvSpPr>
        <p:spPr>
          <a:xfrm>
            <a:off x="4602798" y="1857782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representation method</a:t>
            </a:r>
          </a:p>
        </p:txBody>
      </p:sp>
    </p:spTree>
    <p:extLst>
      <p:ext uri="{BB962C8B-B14F-4D97-AF65-F5344CB8AC3E}">
        <p14:creationId xmlns:p14="http://schemas.microsoft.com/office/powerpoint/2010/main" val="35737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2F39EE7B-06D2-40EE-A57A-DAA42DD436C1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E20EE3F-47FF-4443-9BE4-4EFF34A2D4C2}"/>
              </a:ext>
            </a:extLst>
          </p:cNvPr>
          <p:cNvSpPr txBox="1"/>
          <p:nvPr/>
        </p:nvSpPr>
        <p:spPr>
          <a:xfrm>
            <a:off x="4602795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in the architectural workflow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FA36B5D-5D8D-4906-B8DB-33B1A8896975}"/>
              </a:ext>
            </a:extLst>
          </p:cNvPr>
          <p:cNvSpPr txBox="1"/>
          <p:nvPr/>
        </p:nvSpPr>
        <p:spPr>
          <a:xfrm>
            <a:off x="4602795" y="40751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or Textual Programming Languages?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E9D67FB-8E6F-4361-8924-8DE7AACE2FE9}"/>
              </a:ext>
            </a:extLst>
          </p:cNvPr>
          <p:cNvSpPr txBox="1"/>
          <p:nvPr/>
        </p:nvSpPr>
        <p:spPr>
          <a:xfrm>
            <a:off x="4602798" y="333504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architectural reasoning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71EB870-AE73-4778-A500-5A3E2709A04F}"/>
              </a:ext>
            </a:extLst>
          </p:cNvPr>
          <p:cNvSpPr txBox="1"/>
          <p:nvPr/>
        </p:nvSpPr>
        <p:spPr>
          <a:xfrm>
            <a:off x="4602798" y="1857782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representation method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8419C2F2-619E-46F3-93CE-509F280C7EA8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9BFE369-C145-4C11-827F-88A20FA5520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F793D17-7A09-484D-BEC5-EFBAD373A712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44396A6-42BA-4317-8C63-55716A6C605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D07F93F-FC2B-4FFB-9314-1007F8D64723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5F27B57-00FC-44D6-9C62-5FF2108EF642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E8326AC-5AA5-493D-915A-FAB946B08777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5B6351F0-DE22-4DD2-B111-8C06E917A0D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B966EE6-A3D0-4B0D-AAA7-83EB5A03C035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3F139616-2119-4CB0-BE33-3699FCB4621F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187C744-9659-4CFF-8931-78516C2BEB64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21D7B12-BAD9-458B-8EC0-3D416513FF56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3B1DAD7-CA9A-4450-9FE2-21945D2BC6D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9F62C76F-825E-4123-85B9-7025BFD13E56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94E64A1-C695-4227-AC9B-D853D608F98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D25A0738-B0D8-48FE-9E81-3ABF4625E038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30  </a:t>
            </a:r>
          </a:p>
        </p:txBody>
      </p:sp>
    </p:spTree>
    <p:extLst>
      <p:ext uri="{BB962C8B-B14F-4D97-AF65-F5344CB8AC3E}">
        <p14:creationId xmlns:p14="http://schemas.microsoft.com/office/powerpoint/2010/main" val="26562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2F39EE7B-06D2-40EE-A57A-DAA42DD436C1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E20EE3F-47FF-4443-9BE4-4EFF34A2D4C2}"/>
              </a:ext>
            </a:extLst>
          </p:cNvPr>
          <p:cNvSpPr txBox="1"/>
          <p:nvPr/>
        </p:nvSpPr>
        <p:spPr>
          <a:xfrm>
            <a:off x="4602795" y="259877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in the architectural workflow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FA36B5D-5D8D-4906-B8DB-33B1A8896975}"/>
              </a:ext>
            </a:extLst>
          </p:cNvPr>
          <p:cNvSpPr txBox="1"/>
          <p:nvPr/>
        </p:nvSpPr>
        <p:spPr>
          <a:xfrm>
            <a:off x="4602795" y="4075181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Visual or Textual Programming Languages?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E9D67FB-8E6F-4361-8924-8DE7AACE2FE9}"/>
              </a:ext>
            </a:extLst>
          </p:cNvPr>
          <p:cNvSpPr txBox="1"/>
          <p:nvPr/>
        </p:nvSpPr>
        <p:spPr>
          <a:xfrm>
            <a:off x="4602798" y="333504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architectural reasoning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71EB870-AE73-4778-A500-5A3E2709A04F}"/>
              </a:ext>
            </a:extLst>
          </p:cNvPr>
          <p:cNvSpPr txBox="1"/>
          <p:nvPr/>
        </p:nvSpPr>
        <p:spPr>
          <a:xfrm>
            <a:off x="4602798" y="1857782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Algorithmic Design as representation method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C8C5576-3A13-41CF-8BAD-6F52B3C4AE56}"/>
              </a:ext>
            </a:extLst>
          </p:cNvPr>
          <p:cNvSpPr txBox="1"/>
          <p:nvPr/>
        </p:nvSpPr>
        <p:spPr>
          <a:xfrm>
            <a:off x="4602795" y="4805993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Barriers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8419C2F2-619E-46F3-93CE-509F280C7EA8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9BFE369-C145-4C11-827F-88A20FA55209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F793D17-7A09-484D-BEC5-EFBAD373A712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44396A6-42BA-4317-8C63-55716A6C605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D07F93F-FC2B-4FFB-9314-1007F8D64723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5F27B57-00FC-44D6-9C62-5FF2108EF642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E8326AC-5AA5-493D-915A-FAB946B08777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5B6351F0-DE22-4DD2-B111-8C06E917A0DB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B966EE6-A3D0-4B0D-AAA7-83EB5A03C035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3F139616-2119-4CB0-BE33-3699FCB4621F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187C744-9659-4CFF-8931-78516C2BEB64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21D7B12-BAD9-458B-8EC0-3D416513FF56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3B1DAD7-CA9A-4450-9FE2-21945D2BC6DD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9F62C76F-825E-4123-85B9-7025BFD13E56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94E64A1-C695-4227-AC9B-D853D608F98B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D25A0738-B0D8-48FE-9E81-3ABF4625E038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30  </a:t>
            </a:r>
          </a:p>
        </p:txBody>
      </p:sp>
    </p:spTree>
    <p:extLst>
      <p:ext uri="{BB962C8B-B14F-4D97-AF65-F5344CB8AC3E}">
        <p14:creationId xmlns:p14="http://schemas.microsoft.com/office/powerpoint/2010/main" val="33922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153DBDC-EB57-4407-8350-FA34632E397F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6127490-5C5F-48FC-BFBA-D0F576F3C65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E384F88-C3D0-4547-9961-A006672CC16A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8674EF8-339D-4FFA-BAF3-A6AC0283393E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1112F0D-C8A4-4C9D-AD61-72F65A689F3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0D378EE-38AB-41EA-A498-6714391F2E14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1815A2F8-21B4-4355-A5DC-D0148601EF0B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292AAF6-DD02-4DB4-B388-EB93073B8EA9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8ED4673-B85A-4C3A-94C8-816601A8A151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E30767D-C6E0-4D1E-B11D-00A6ADB81496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BEF7B3C-7E76-4759-BC89-CD8ADC565700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F87A2BE1-9A68-4C88-815F-9DF9F66DEFD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13D89AAE-203D-4B77-A26A-13F08457647C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D0CCC76-5582-479A-91FA-08C652B66812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6D36CC6-90EE-4F2A-A068-CE70D8EAA9E7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46013747-C284-4FC2-8305-A358C54EEDBC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85DE8315-FC34-4647-BD8C-591DA527644C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31  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F3675829-A290-4D0E-A57B-A0D6BF6D75D5}"/>
              </a:ext>
            </a:extLst>
          </p:cNvPr>
          <p:cNvSpPr txBox="1"/>
          <p:nvPr/>
        </p:nvSpPr>
        <p:spPr>
          <a:xfrm>
            <a:off x="4602801" y="207649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Implementation of visual features and mechanisms</a:t>
            </a:r>
          </a:p>
        </p:txBody>
      </p:sp>
    </p:spTree>
    <p:extLst>
      <p:ext uri="{BB962C8B-B14F-4D97-AF65-F5344CB8AC3E}">
        <p14:creationId xmlns:p14="http://schemas.microsoft.com/office/powerpoint/2010/main" val="14554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1C8E5570-DBB1-4C1D-9663-A86508DEA095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1F74467D-2FF4-4369-8CC3-07736D9573A8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CCBF84F-343A-4936-995E-3ECCDD26143C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C360972-191C-4DC8-ACDF-0A462F075F83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6BD320B-6612-4282-929E-360D261E03FA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565E913-CF3A-4C5F-97D6-2AF480E814A6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2E238DEC-0CE3-4A86-8021-5DF6E2A9EEF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073410B-9E76-4E78-9CD6-6051AED70346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B093AEF-9EB1-45F3-B7C2-900679CE7AB1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53A4584-D9B1-41F7-87A8-9F2A3E956FD3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7B7D4E4-39C5-4926-8AB2-EEA0AAF674BD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9FAAD7A-0E47-45E1-A39F-0978825E0A9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40D537C-D91C-4D44-961A-C6CB9D9C542E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CC6CDA8-04A2-4A67-B9FB-DF3849754A77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BBCF03C7-68CD-4D74-AF9D-8CA6A9D9093E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CBD3FCE-D17D-4CCA-8DC1-702A32FC149C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01794161-0CDE-42C3-AF8F-52370C970EF8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31 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7EA909A5-9319-4C34-84ED-A08BA86E9045}"/>
              </a:ext>
            </a:extLst>
          </p:cNvPr>
          <p:cNvSpPr txBox="1"/>
          <p:nvPr/>
        </p:nvSpPr>
        <p:spPr>
          <a:xfrm>
            <a:off x="4602801" y="281445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Implementation of more back-ends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9DA7E617-AB06-4F05-BE05-9A993DDE62AE}"/>
              </a:ext>
            </a:extLst>
          </p:cNvPr>
          <p:cNvSpPr txBox="1"/>
          <p:nvPr/>
        </p:nvSpPr>
        <p:spPr>
          <a:xfrm>
            <a:off x="4602801" y="207649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Implementation of visual features and mechanisms</a:t>
            </a:r>
          </a:p>
        </p:txBody>
      </p:sp>
    </p:spTree>
    <p:extLst>
      <p:ext uri="{BB962C8B-B14F-4D97-AF65-F5344CB8AC3E}">
        <p14:creationId xmlns:p14="http://schemas.microsoft.com/office/powerpoint/2010/main" val="42038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FB3F3084-14A8-4FF7-B5CA-17A43291A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3358" r="11307" b="19787"/>
          <a:stretch/>
        </p:blipFill>
        <p:spPr>
          <a:xfrm>
            <a:off x="1828799" y="835268"/>
            <a:ext cx="10363201" cy="5181288"/>
          </a:xfrm>
          <a:prstGeom prst="rect">
            <a:avLst/>
          </a:prstGeom>
          <a:effectLst>
            <a:innerShdw blurRad="317500" dist="190500" dir="2700000">
              <a:prstClr val="black">
                <a:alpha val="20000"/>
              </a:prstClr>
            </a:innerShdw>
          </a:effec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FBE5424B-AFA2-4374-94F9-C238F08D319A}"/>
              </a:ext>
            </a:extLst>
          </p:cNvPr>
          <p:cNvSpPr/>
          <p:nvPr/>
        </p:nvSpPr>
        <p:spPr>
          <a:xfrm>
            <a:off x="1749670" y="5981389"/>
            <a:ext cx="104423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BIG, Serpentine Pavilion (2016), London, UK [3]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2E29DFA-352F-4A91-81D0-132650E0D165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B1E07F-D1F0-4BBA-B200-E2EACCB810E6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687B8A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687B8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C542CF4-B80C-40AA-BF1C-4FB57122FD96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687B8A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C8E66D2-551C-4477-B8EF-E974160C6E34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E988DD7-9FAF-4E34-AC87-4300993A7EA7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E9B42EB-2C7D-463C-8FAB-897B5BA2160F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2C8869F-C3D3-49A4-AA1D-9BFF220660AD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8746287-89CB-4FDA-93A5-EE6F1F1FEBC1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ALGORITHMIC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DESIGN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7B8CF3C-A9EF-43A0-B42D-42705B5A9219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596AC94-DC33-4B4D-82BC-6D4C37AB9B39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91A29BE-B4DC-4023-9C60-6652E7BC04CD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D8C2D9A-4BF5-4DD2-A45D-C8E5739F9EFE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D025F91-D594-47F2-8CB2-AB49C7752AAA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F20E233-9A3B-41BD-9940-71FF1474FC7C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A51AC91-2892-40C2-ABBC-10D4C10A7952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B7C2C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B7C2C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B7C2C9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C47404C6-46E4-4638-B9F5-C4BEB7224DD7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F54241A-8E6B-4477-ABBE-50E64DB65C37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6811179-2D94-451F-B6B8-BD88C5F0CF7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E6EF38A-DA72-4A04-B8AD-1BC04A40D33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258CE81-7E7A-47B2-9016-D8764AD9C1C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6D7C04F-0F9D-403C-BE89-9E728326A966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6132C0C-F54B-4571-9065-05FDE239695E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4B2939A7-0B06-4255-A505-8700AC64D31F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4055EB6-C260-4BF7-9C71-70BCC62E1D70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CF489F4-C94F-4C02-A00E-872C5980A426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729868E-5D33-41F7-94EE-252148E3DE54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CFF809E-F8EC-44F4-9894-66BE164F321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FFABBC9-629A-4A02-A6ED-B066BBEA0EC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B421EC3-F87B-4A36-B4B3-835604D1FBF7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DF417FF-46DB-4771-8045-7CA61B56E33B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46165F5-F355-4602-9462-3E644C0F5A0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1DF761FF-48DE-464D-9D62-6EECF0B4674B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31  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F24620FD-FB26-42AE-AC1D-C840201F516A}"/>
              </a:ext>
            </a:extLst>
          </p:cNvPr>
          <p:cNvSpPr txBox="1"/>
          <p:nvPr/>
        </p:nvSpPr>
        <p:spPr>
          <a:xfrm>
            <a:off x="4602798" y="3552417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Integration of AD in the conceptual process of design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297DF7A2-BEB0-41CC-8E81-B34E189F6E7E}"/>
              </a:ext>
            </a:extLst>
          </p:cNvPr>
          <p:cNvSpPr txBox="1"/>
          <p:nvPr/>
        </p:nvSpPr>
        <p:spPr>
          <a:xfrm>
            <a:off x="4602801" y="281445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Implementation of more back-ends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D6305C13-40C2-40EB-B462-93E24047F711}"/>
              </a:ext>
            </a:extLst>
          </p:cNvPr>
          <p:cNvSpPr txBox="1"/>
          <p:nvPr/>
        </p:nvSpPr>
        <p:spPr>
          <a:xfrm>
            <a:off x="4602801" y="207649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Implementation of visual features and mechanisms</a:t>
            </a:r>
          </a:p>
        </p:txBody>
      </p:sp>
    </p:spTree>
    <p:extLst>
      <p:ext uri="{BB962C8B-B14F-4D97-AF65-F5344CB8AC3E}">
        <p14:creationId xmlns:p14="http://schemas.microsoft.com/office/powerpoint/2010/main" val="9440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C47404C6-46E4-4638-B9F5-C4BEB7224DD7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496592C-978B-421A-8E75-3410C0A2190F}"/>
              </a:ext>
            </a:extLst>
          </p:cNvPr>
          <p:cNvSpPr txBox="1"/>
          <p:nvPr/>
        </p:nvSpPr>
        <p:spPr>
          <a:xfrm>
            <a:off x="4602798" y="3552417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Integration of AD in the conceptual process of design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FB40E2C-0531-4152-A20E-FAD09B32DD89}"/>
              </a:ext>
            </a:extLst>
          </p:cNvPr>
          <p:cNvSpPr txBox="1"/>
          <p:nvPr/>
        </p:nvSpPr>
        <p:spPr>
          <a:xfrm>
            <a:off x="4602801" y="2814458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Implementation of more back-ends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ECBA7BD-C896-4D6E-A65C-D0E58F7A7E80}"/>
              </a:ext>
            </a:extLst>
          </p:cNvPr>
          <p:cNvSpPr txBox="1"/>
          <p:nvPr/>
        </p:nvSpPr>
        <p:spPr>
          <a:xfrm>
            <a:off x="4602801" y="2076499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Implementation of visual features and mechanisms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F54241A-8E6B-4477-ABBE-50E64DB65C37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6811179-2D94-451F-B6B8-BD88C5F0CF7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E6EF38A-DA72-4A04-B8AD-1BC04A40D33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258CE81-7E7A-47B2-9016-D8764AD9C1C8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6D7C04F-0F9D-403C-BE89-9E728326A966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6132C0C-F54B-4571-9065-05FDE239695E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4B2939A7-0B06-4255-A505-8700AC64D31F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4055EB6-C260-4BF7-9C71-70BCC62E1D70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CF489F4-C94F-4C02-A00E-872C5980A426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729868E-5D33-41F7-94EE-252148E3DE54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CFF809E-F8EC-44F4-9894-66BE164F3211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FFABBC9-629A-4A02-A6ED-B066BBEA0EC2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B421EC3-F87B-4A36-B4B3-835604D1FBF7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2DF417FF-46DB-4771-8045-7CA61B56E33B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46165F5-F355-4602-9462-3E644C0F5A07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1DF761FF-48DE-464D-9D62-6EECF0B4674B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31 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3C57865-A7DD-4450-95BE-8A9E0D1D7BC3}"/>
              </a:ext>
            </a:extLst>
          </p:cNvPr>
          <p:cNvSpPr txBox="1"/>
          <p:nvPr/>
        </p:nvSpPr>
        <p:spPr>
          <a:xfrm>
            <a:off x="4602798" y="4290376"/>
            <a:ext cx="700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456363" algn="l"/>
              </a:tabLst>
            </a:pPr>
            <a:r>
              <a:rPr 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Assessment of the power of algorithms as representation methods </a:t>
            </a:r>
          </a:p>
        </p:txBody>
      </p:sp>
    </p:spTree>
    <p:extLst>
      <p:ext uri="{BB962C8B-B14F-4D97-AF65-F5344CB8AC3E}">
        <p14:creationId xmlns:p14="http://schemas.microsoft.com/office/powerpoint/2010/main" val="28070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92C81F55-9DDB-4BE3-AA19-8185C80F7F00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6BB458F-2C31-43DE-9430-8F71199B480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EBD7416-C128-4C94-AD94-9E6EB940D9AD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952C2B6-B651-4D26-B1E1-C803017E9BF5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0A93DD2-B5FA-42CB-9BEC-80302C9CAECF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A38E8CC-4A50-4A1C-86BE-AB7969D13472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A588609-09A9-4607-91B4-CA81167EC184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BA614CAF-95E6-4D60-A8D0-42DCFE9C0F88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3F5C06D-8F33-4F35-A64A-CDD070234E9D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ALGORITHMIC DESIGN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F4E5EE9-BFBC-4549-8AC1-F25BE5AE4567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61412154-F697-4659-831E-5F2DC0C79FFF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8E26016-2CCD-4B80-B7DB-9718BBBECF5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9A9CED2-F76D-4820-A235-86B41F8D8936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4C6DC58-B1E4-4E6A-A84D-1689CBCB1DD1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B79F46A3-F8BD-4226-898F-9C1E89531A05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EEF8272-23F2-47F5-B676-0C34A26A7B04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F1E2D590-AFEB-49AD-BA73-CFE91293BFCF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31  </a:t>
            </a:r>
          </a:p>
        </p:txBody>
      </p:sp>
    </p:spTree>
    <p:extLst>
      <p:ext uri="{BB962C8B-B14F-4D97-AF65-F5344CB8AC3E}">
        <p14:creationId xmlns:p14="http://schemas.microsoft.com/office/powerpoint/2010/main" val="88530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05598467-6F4A-4852-9338-3D2E0CB67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35"/>
          <a:stretch/>
        </p:blipFill>
        <p:spPr>
          <a:xfrm>
            <a:off x="1828799" y="835269"/>
            <a:ext cx="10363200" cy="5181288"/>
          </a:xfrm>
          <a:prstGeom prst="rect">
            <a:avLst/>
          </a:prstGeom>
          <a:effectLst/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1183B3B6-F2AD-47E3-85E1-61E83FC04336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8844A10-922D-49AD-BA3A-35B2089C7DD3}"/>
              </a:ext>
            </a:extLst>
          </p:cNvPr>
          <p:cNvSpPr/>
          <p:nvPr/>
        </p:nvSpPr>
        <p:spPr>
          <a:xfrm>
            <a:off x="1749671" y="5981388"/>
            <a:ext cx="104423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 Nova Cond" panose="020B0604020202020204" pitchFamily="34" charset="0"/>
              </a:rPr>
              <a:t>BIG, Astana National Library (unbuilt), Astana, Kazakhstan [8]</a:t>
            </a:r>
            <a:endParaRPr lang="pt-PT" sz="800" dirty="0">
              <a:solidFill>
                <a:schemeClr val="bg1">
                  <a:lumMod val="50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69AA3A2-6AA8-4516-9D2C-EC4D7CE87E95}"/>
              </a:ext>
            </a:extLst>
          </p:cNvPr>
          <p:cNvSpPr txBox="1"/>
          <p:nvPr/>
        </p:nvSpPr>
        <p:spPr>
          <a:xfrm>
            <a:off x="753740" y="2267935"/>
            <a:ext cx="3298716" cy="313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PT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CAADRIA 2019 </a:t>
            </a:r>
          </a:p>
          <a:p>
            <a:pPr>
              <a:lnSpc>
                <a:spcPts val="2400"/>
              </a:lnSpc>
            </a:pPr>
            <a:r>
              <a:rPr lang="pt-PT" sz="1600" i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From</a:t>
            </a:r>
            <a:r>
              <a:rPr lang="pt-PT" sz="1600" i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Visual Input to Visual Output in Textual </a:t>
            </a:r>
            <a:r>
              <a:rPr lang="pt-PT" sz="1600" i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Programming</a:t>
            </a:r>
            <a:endParaRPr lang="pt-PT" sz="1600" i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pt-PT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Sammer, M. J., Leitão, A. &amp; Caetano, I.</a:t>
            </a:r>
          </a:p>
          <a:p>
            <a:pPr>
              <a:lnSpc>
                <a:spcPts val="2400"/>
              </a:lnSpc>
            </a:pPr>
            <a:r>
              <a:rPr lang="pt-PT" sz="1600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Best</a:t>
            </a:r>
            <a:r>
              <a:rPr lang="pt-PT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  <a:r>
              <a:rPr lang="pt-PT" sz="1600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Paper</a:t>
            </a:r>
            <a:r>
              <a:rPr lang="pt-PT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</a:t>
            </a:r>
            <a:r>
              <a:rPr lang="pt-PT" sz="1600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Award</a:t>
            </a:r>
            <a:endParaRPr lang="pt-PT" sz="1600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lnSpc>
                <a:spcPts val="2400"/>
              </a:lnSpc>
            </a:pPr>
            <a:endParaRPr lang="pt-PT" sz="1600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pt-PT" sz="1600" b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eCAADe</a:t>
            </a:r>
            <a:r>
              <a:rPr lang="pt-PT" sz="1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2019</a:t>
            </a:r>
            <a:endParaRPr lang="pt-PT" sz="1600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pt-PT" sz="1600" i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Visual Input </a:t>
            </a:r>
            <a:r>
              <a:rPr lang="pt-PT" sz="1600" i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Mechanisms</a:t>
            </a:r>
            <a:r>
              <a:rPr lang="pt-PT" sz="1600" i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 in Textual </a:t>
            </a:r>
            <a:r>
              <a:rPr lang="pt-PT" sz="1600" i="1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Programming</a:t>
            </a:r>
            <a:endParaRPr lang="pt-PT" sz="1600" i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pt-PT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Sammer, M. J., Leitão, A.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34941169-6C21-4091-9E96-96093AF8847D}"/>
              </a:ext>
            </a:extLst>
          </p:cNvPr>
          <p:cNvSpPr txBox="1"/>
          <p:nvPr/>
        </p:nvSpPr>
        <p:spPr>
          <a:xfrm>
            <a:off x="751762" y="373604"/>
            <a:ext cx="298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3129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rchilier.com/wp-content/uploads/2016/09/Tenth-Av-inter-city-e1473802321396-0x1000.jpg">
            <a:extLst>
              <a:ext uri="{FF2B5EF4-FFF2-40B4-BE49-F238E27FC236}">
                <a16:creationId xmlns:a16="http://schemas.microsoft.com/office/drawing/2014/main" id="{D4C5260E-4304-40E0-A776-7E734D7D6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9670" y="832649"/>
            <a:ext cx="10442330" cy="51927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C488C3F-DFEA-4A5B-9340-0D4469DF3185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94A3AE"/>
          </a:solidFill>
          <a:ln>
            <a:noFill/>
          </a:ln>
          <a:effectLst>
            <a:innerShdw blurRad="317500" dist="2540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F9BA02F-C00D-4E90-A26A-48A952ED8417}"/>
              </a:ext>
            </a:extLst>
          </p:cNvPr>
          <p:cNvSpPr/>
          <p:nvPr/>
        </p:nvSpPr>
        <p:spPr>
          <a:xfrm>
            <a:off x="1749670" y="5981387"/>
            <a:ext cx="10442330" cy="220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Archilier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Arial Nova Cond" panose="020B0604020202020204" pitchFamily="34" charset="0"/>
              </a:rPr>
              <a:t> Architecture, Port Authority Bus Terminal (competition), New York City, USA [9]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Arial Nova Cond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69AA3A2-6AA8-4516-9D2C-EC4D7CE87E95}"/>
              </a:ext>
            </a:extLst>
          </p:cNvPr>
          <p:cNvSpPr txBox="1"/>
          <p:nvPr/>
        </p:nvSpPr>
        <p:spPr>
          <a:xfrm>
            <a:off x="753739" y="1009213"/>
            <a:ext cx="351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THANK YOU.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655BDD4-98F5-41C9-90CB-EA832E722A87}"/>
              </a:ext>
            </a:extLst>
          </p:cNvPr>
          <p:cNvSpPr txBox="1"/>
          <p:nvPr/>
        </p:nvSpPr>
        <p:spPr>
          <a:xfrm>
            <a:off x="751762" y="373604"/>
            <a:ext cx="298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QUESTIONS?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96529A-5D8F-4801-895F-8D504A1970F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3" y="4785961"/>
            <a:ext cx="1481755" cy="651593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A0E4A7D-B237-4E1D-A4B6-9554438817E4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32" y="4676173"/>
            <a:ext cx="1359400" cy="6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A8894757-79F3-4354-BCE1-D7BF25CCDDD6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F67823-08F6-4101-A4E7-4B2F8E268444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655BDD4-98F5-41C9-90CB-EA832E722A87}"/>
              </a:ext>
            </a:extLst>
          </p:cNvPr>
          <p:cNvSpPr txBox="1"/>
          <p:nvPr/>
        </p:nvSpPr>
        <p:spPr>
          <a:xfrm>
            <a:off x="751762" y="5015052"/>
            <a:ext cx="298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IMAGE SOURCES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84F490-D263-439C-A2F6-ED5D811F016D}"/>
              </a:ext>
            </a:extLst>
          </p:cNvPr>
          <p:cNvSpPr txBox="1"/>
          <p:nvPr/>
        </p:nvSpPr>
        <p:spPr>
          <a:xfrm>
            <a:off x="4197630" y="1436323"/>
            <a:ext cx="7539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[1]</a:t>
            </a:r>
            <a:r>
              <a:rPr lang="pt-PT" sz="1600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http://www.l-a-v-a.net/assets/Uploads/_resampled/croppedimage755510-0802-watercube-opening-8931.jpg 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[2]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http://www.zaha-hadid.com/wp-content/files_mf/cache/th_65d1300db123ce22f6e2569fb36764f8_17_zha_morpheus_photoivandupont_lowres.jpg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[3]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https://www.big.dk/layouts/default/css/images/blank.gif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[4]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https://www.fosterandpartners.com/media/2636286/1960_fp627911.jpg?width=1920&amp;quality=85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[5]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https://d2um9prq37tvxi.cloudfront.net/store/uploads/15fbf6db36ab79e634b4-xl.png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[6]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https://images.adsttc.com/media/images/56c7/28a9/e58e/ce8f/8100/0024/slideshow/YAS_rendering_2.jpg?1455892627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[7]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https://i.pinimg.com/originals/8a/e3/36/8ae336cb3a184d0bf790a6c5a1003dc2.jpg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[8]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https://www.big.dk/layouts/default/css/images/blank.gif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b="1" spc="100" dirty="0">
                <a:solidFill>
                  <a:srgbClr val="8899A5"/>
                </a:solidFill>
                <a:latin typeface="Arial Nova Cond Light" panose="020B0306020202020204" pitchFamily="34" charset="0"/>
                <a:cs typeface="Calibri" panose="020F0502020204030204" pitchFamily="34" charset="0"/>
              </a:rPr>
              <a:t>[9] </a:t>
            </a:r>
            <a:r>
              <a:rPr lang="pt-PT" sz="1600" dirty="0">
                <a:solidFill>
                  <a:srgbClr val="8899A5"/>
                </a:solidFill>
                <a:latin typeface="Arial Nova Cond Light" panose="020B0306020202020204" pitchFamily="34" charset="0"/>
              </a:rPr>
              <a:t>http://archilier.com/wp-content/uploads/2016/09/Tenth-Av-inter-city-e1473802321396-0x1000.jpg </a:t>
            </a:r>
            <a:endParaRPr lang="en-US" sz="1600" spc="100" dirty="0">
              <a:solidFill>
                <a:srgbClr val="8899A5"/>
              </a:solidFill>
              <a:latin typeface="Arial Nova Cond Light" panose="020B0306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9BA5DF0C-39A5-43FC-96F9-EACB51A7556B}"/>
              </a:ext>
            </a:extLst>
          </p:cNvPr>
          <p:cNvSpPr/>
          <p:nvPr/>
        </p:nvSpPr>
        <p:spPr>
          <a:xfrm>
            <a:off x="1828800" y="831273"/>
            <a:ext cx="10363200" cy="5195454"/>
          </a:xfrm>
          <a:prstGeom prst="rect">
            <a:avLst/>
          </a:prstGeom>
          <a:solidFill>
            <a:srgbClr val="8899A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6C125FD-7F74-49B5-8478-D939EE65A7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64" y="4906162"/>
            <a:ext cx="1354099" cy="135409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0CE555A-299E-4C76-A057-F9CC6E145F1A}"/>
              </a:ext>
            </a:extLst>
          </p:cNvPr>
          <p:cNvSpPr txBox="1"/>
          <p:nvPr/>
        </p:nvSpPr>
        <p:spPr>
          <a:xfrm>
            <a:off x="6266911" y="2826184"/>
            <a:ext cx="220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rgbClr val="6A6F77"/>
                </a:solidFill>
                <a:latin typeface="Arial Nova Cond" panose="020B0506020202020204" pitchFamily="34" charset="0"/>
              </a:rPr>
              <a:t>GEOMETRY</a:t>
            </a:r>
          </a:p>
        </p:txBody>
      </p:sp>
      <p:sp>
        <p:nvSpPr>
          <p:cNvPr id="44" name="Seta: Para a Direita 43">
            <a:extLst>
              <a:ext uri="{FF2B5EF4-FFF2-40B4-BE49-F238E27FC236}">
                <a16:creationId xmlns:a16="http://schemas.microsoft.com/office/drawing/2014/main" id="{30E09D29-0DE6-4CF1-9A9E-5BED88C5F83A}"/>
              </a:ext>
            </a:extLst>
          </p:cNvPr>
          <p:cNvSpPr/>
          <p:nvPr/>
        </p:nvSpPr>
        <p:spPr>
          <a:xfrm>
            <a:off x="5534567" y="2946889"/>
            <a:ext cx="628115" cy="375920"/>
          </a:xfrm>
          <a:prstGeom prst="rightArrow">
            <a:avLst>
              <a:gd name="adj1" fmla="val 50000"/>
              <a:gd name="adj2" fmla="val 88514"/>
            </a:avLst>
          </a:prstGeom>
          <a:solidFill>
            <a:srgbClr val="889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2BF92370-DCF3-492E-904D-4012A213DCA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87" y="2293313"/>
            <a:ext cx="2548822" cy="2548822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69113DA7-78FA-465E-B4DC-01BA490A29E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33" y="2474833"/>
            <a:ext cx="1340815" cy="1340815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5215707A-7597-407D-AA80-E1FE3A08FE89}"/>
              </a:ext>
            </a:extLst>
          </p:cNvPr>
          <p:cNvSpPr/>
          <p:nvPr/>
        </p:nvSpPr>
        <p:spPr>
          <a:xfrm>
            <a:off x="621052" y="0"/>
            <a:ext cx="3315503" cy="5591307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317500" dist="1270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77CE2EF5-EE82-4717-B802-39A86A979D31}"/>
              </a:ext>
            </a:extLst>
          </p:cNvPr>
          <p:cNvSpPr txBox="1"/>
          <p:nvPr/>
        </p:nvSpPr>
        <p:spPr>
          <a:xfrm>
            <a:off x="955159" y="64604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8899A5"/>
                </a:solidFill>
                <a:latin typeface="Arial Nova Cond Light" panose="020B0306020202020204" pitchFamily="34" charset="0"/>
              </a:rPr>
              <a:t>Objectives</a:t>
            </a:r>
            <a:endParaRPr lang="pt-PT" b="1" dirty="0">
              <a:solidFill>
                <a:srgbClr val="8899A5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06E5E63-CC8C-417B-8F56-1B8C36F24FF7}"/>
              </a:ext>
            </a:extLst>
          </p:cNvPr>
          <p:cNvSpPr txBox="1"/>
          <p:nvPr/>
        </p:nvSpPr>
        <p:spPr>
          <a:xfrm>
            <a:off x="751762" y="29233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8899A5"/>
                </a:solidFill>
                <a:latin typeface="Arial Nova Cond Light" panose="020B0306020202020204" pitchFamily="34" charset="0"/>
              </a:rPr>
              <a:t>INTRODUCTION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B559D35-2095-422D-AF15-462827C982FE}"/>
              </a:ext>
            </a:extLst>
          </p:cNvPr>
          <p:cNvSpPr txBox="1"/>
          <p:nvPr/>
        </p:nvSpPr>
        <p:spPr>
          <a:xfrm>
            <a:off x="751761" y="135345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PROGRAMMING LANGUAGES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03D198D-07C5-43EA-B81A-AF25E1B015B5}"/>
              </a:ext>
            </a:extLst>
          </p:cNvPr>
          <p:cNvSpPr txBox="1"/>
          <p:nvPr/>
        </p:nvSpPr>
        <p:spPr>
          <a:xfrm>
            <a:off x="751760" y="206087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EVALUATION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5F8B649-7014-4480-BE2F-B7C892A8FE40}"/>
              </a:ext>
            </a:extLst>
          </p:cNvPr>
          <p:cNvSpPr txBox="1"/>
          <p:nvPr/>
        </p:nvSpPr>
        <p:spPr>
          <a:xfrm>
            <a:off x="751760" y="3121999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GUIDELINES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E8AE577-5772-48CA-BDF9-9A08AA63F291}"/>
              </a:ext>
            </a:extLst>
          </p:cNvPr>
          <p:cNvSpPr txBox="1"/>
          <p:nvPr/>
        </p:nvSpPr>
        <p:spPr>
          <a:xfrm>
            <a:off x="779318" y="4183123"/>
            <a:ext cx="2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CONCLUSIONS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4E913F5-F3AB-4FAC-B7A8-3D22DEE9D8B9}"/>
              </a:ext>
            </a:extLst>
          </p:cNvPr>
          <p:cNvSpPr txBox="1"/>
          <p:nvPr/>
        </p:nvSpPr>
        <p:spPr>
          <a:xfrm>
            <a:off x="751759" y="99975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ALGORITHMIC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DESIGN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F96B9D61-B361-411F-9EC4-629CAF562098}"/>
              </a:ext>
            </a:extLst>
          </p:cNvPr>
          <p:cNvSpPr txBox="1"/>
          <p:nvPr/>
        </p:nvSpPr>
        <p:spPr>
          <a:xfrm>
            <a:off x="959157" y="170716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Fundamental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Concepts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50AF6B9F-E0C8-47A7-BFDF-0656034A310E}"/>
              </a:ext>
            </a:extLst>
          </p:cNvPr>
          <p:cNvSpPr txBox="1"/>
          <p:nvPr/>
        </p:nvSpPr>
        <p:spPr>
          <a:xfrm>
            <a:off x="955159" y="2414583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Theory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8142B334-0014-4B9F-A32F-7CDE938DE3DB}"/>
              </a:ext>
            </a:extLst>
          </p:cNvPr>
          <p:cNvSpPr txBox="1"/>
          <p:nvPr/>
        </p:nvSpPr>
        <p:spPr>
          <a:xfrm>
            <a:off x="955159" y="276829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Practice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E7F84F3-1B77-48EF-B407-DA8C6878B116}"/>
              </a:ext>
            </a:extLst>
          </p:cNvPr>
          <p:cNvSpPr txBox="1"/>
          <p:nvPr/>
        </p:nvSpPr>
        <p:spPr>
          <a:xfrm>
            <a:off x="955159" y="347570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The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Approach</a:t>
            </a:r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D797106B-4218-496F-A302-51A13AD9AEF8}"/>
              </a:ext>
            </a:extLst>
          </p:cNvPr>
          <p:cNvSpPr txBox="1"/>
          <p:nvPr/>
        </p:nvSpPr>
        <p:spPr>
          <a:xfrm>
            <a:off x="955159" y="3829415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Implementations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84E57E1-851B-4345-B8D0-DE2B4E83D29E}"/>
              </a:ext>
            </a:extLst>
          </p:cNvPr>
          <p:cNvSpPr txBox="1"/>
          <p:nvPr/>
        </p:nvSpPr>
        <p:spPr>
          <a:xfrm>
            <a:off x="955159" y="4536831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Reflections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54D654F4-49D6-40A4-B749-2929A708E43E}"/>
              </a:ext>
            </a:extLst>
          </p:cNvPr>
          <p:cNvSpPr txBox="1"/>
          <p:nvPr/>
        </p:nvSpPr>
        <p:spPr>
          <a:xfrm>
            <a:off x="955159" y="4890537"/>
            <a:ext cx="298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DD4D9"/>
                </a:solidFill>
                <a:latin typeface="Arial Nova Cond Light" panose="020B0306020202020204" pitchFamily="34" charset="0"/>
              </a:rPr>
              <a:t>Future </a:t>
            </a:r>
            <a:r>
              <a:rPr lang="pt-PT" b="1" dirty="0" err="1">
                <a:solidFill>
                  <a:srgbClr val="CDD4D9"/>
                </a:solidFill>
                <a:latin typeface="Arial Nova Cond Light" panose="020B0306020202020204" pitchFamily="34" charset="0"/>
              </a:rPr>
              <a:t>Work</a:t>
            </a:r>
            <a:endParaRPr lang="pt-PT" b="1" dirty="0">
              <a:solidFill>
                <a:srgbClr val="CDD4D9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92A49AE9-60E1-4AFE-B658-0684A1BB5E4F}"/>
              </a:ext>
            </a:extLst>
          </p:cNvPr>
          <p:cNvSpPr/>
          <p:nvPr/>
        </p:nvSpPr>
        <p:spPr>
          <a:xfrm>
            <a:off x="10637135" y="6265347"/>
            <a:ext cx="1076446" cy="679463"/>
          </a:xfrm>
          <a:prstGeom prst="rect">
            <a:avLst/>
          </a:prstGeom>
          <a:solidFill>
            <a:srgbClr val="B7C2C9"/>
          </a:solidFill>
          <a:ln>
            <a:noFill/>
          </a:ln>
          <a:effectLst>
            <a:innerShdw blurRad="190500" dist="50800" dir="135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b="1" dirty="0">
                <a:latin typeface="Arial Nova Cond" panose="020B0506020202020204" pitchFamily="34" charset="0"/>
              </a:rPr>
              <a:t>                6  </a:t>
            </a:r>
          </a:p>
        </p:txBody>
      </p:sp>
    </p:spTree>
    <p:extLst>
      <p:ext uri="{BB962C8B-B14F-4D97-AF65-F5344CB8AC3E}">
        <p14:creationId xmlns:p14="http://schemas.microsoft.com/office/powerpoint/2010/main" val="20399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4065</Words>
  <Application>Microsoft Office PowerPoint</Application>
  <PresentationFormat>Widescreen</PresentationFormat>
  <Paragraphs>1753</Paragraphs>
  <Slides>85</Slides>
  <Notes>84</Notes>
  <HiddenSlides>1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 Nova Cond Light</vt:lpstr>
      <vt:lpstr>Calibri</vt:lpstr>
      <vt:lpstr>Courier New</vt:lpstr>
      <vt:lpstr>Calibri Light</vt:lpstr>
      <vt:lpstr>Arial</vt:lpstr>
      <vt:lpstr>Arial Nova Cond</vt:lpstr>
      <vt:lpstr>Arial Narrow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2019-07-07T11:51:57Z</dcterms:created>
  <dcterms:modified xsi:type="dcterms:W3CDTF">2019-07-07T11:52:28Z</dcterms:modified>
</cp:coreProperties>
</file>