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2" r:id="rId1"/>
  </p:sldMasterIdLst>
  <p:notesMasterIdLst>
    <p:notesMasterId r:id="rId33"/>
  </p:notesMasterIdLst>
  <p:sldIdLst>
    <p:sldId id="262" r:id="rId2"/>
    <p:sldId id="325" r:id="rId3"/>
    <p:sldId id="311" r:id="rId4"/>
    <p:sldId id="286" r:id="rId5"/>
    <p:sldId id="287" r:id="rId6"/>
    <p:sldId id="288" r:id="rId7"/>
    <p:sldId id="294" r:id="rId8"/>
    <p:sldId id="298" r:id="rId9"/>
    <p:sldId id="303" r:id="rId10"/>
    <p:sldId id="295" r:id="rId11"/>
    <p:sldId id="296" r:id="rId12"/>
    <p:sldId id="301" r:id="rId13"/>
    <p:sldId id="299" r:id="rId14"/>
    <p:sldId id="302" r:id="rId15"/>
    <p:sldId id="280" r:id="rId16"/>
    <p:sldId id="322" r:id="rId17"/>
    <p:sldId id="321" r:id="rId18"/>
    <p:sldId id="305" r:id="rId19"/>
    <p:sldId id="324" r:id="rId20"/>
    <p:sldId id="320" r:id="rId21"/>
    <p:sldId id="290" r:id="rId22"/>
    <p:sldId id="313" r:id="rId23"/>
    <p:sldId id="316" r:id="rId24"/>
    <p:sldId id="315" r:id="rId25"/>
    <p:sldId id="318" r:id="rId26"/>
    <p:sldId id="319" r:id="rId27"/>
    <p:sldId id="323" r:id="rId28"/>
    <p:sldId id="309" r:id="rId29"/>
    <p:sldId id="281" r:id="rId30"/>
    <p:sldId id="306" r:id="rId31"/>
    <p:sldId id="282" r:id="rId32"/>
  </p:sldIdLst>
  <p:sldSz cx="12192000" cy="6858000"/>
  <p:notesSz cx="6858000" cy="9144000"/>
  <p:embeddedFontLst>
    <p:embeddedFont>
      <p:font typeface="Consolas" panose="020B0609020204030204" pitchFamily="49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Black" panose="00000A00000000000000" pitchFamily="2" charset="0"/>
      <p:bold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9B97"/>
    <a:srgbClr val="D2D597"/>
    <a:srgbClr val="8E9E93"/>
    <a:srgbClr val="333333"/>
    <a:srgbClr val="33B1CA"/>
    <a:srgbClr val="E773D1"/>
    <a:srgbClr val="8383DA"/>
    <a:srgbClr val="F8AFAF"/>
    <a:srgbClr val="E2ECC0"/>
    <a:srgbClr val="B1B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0E5FA-7379-42A4-8965-A743846D0BAC}" v="4" dt="2025-09-10T10:49:40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3" autoAdjust="0"/>
    <p:restoredTop sz="96247" autoAdjust="0"/>
  </p:normalViewPr>
  <p:slideViewPr>
    <p:cSldViewPr snapToGrid="0" showGuides="1">
      <p:cViewPr varScale="1">
        <p:scale>
          <a:sx n="103" d="100"/>
          <a:sy n="103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ês Isabel Chinita Pereira" userId="70e783a6-ec22-4b98-84f8-d5c3640593e1" providerId="ADAL" clId="{7BF6F7FC-4753-428D-BFE3-E8846FE60BF9}"/>
    <pc:docChg chg="undo custSel addSld delSld modSld">
      <pc:chgData name="Inês Isabel Chinita Pereira" userId="70e783a6-ec22-4b98-84f8-d5c3640593e1" providerId="ADAL" clId="{7BF6F7FC-4753-428D-BFE3-E8846FE60BF9}" dt="2025-09-10T10:49:54.925" v="18" actId="47"/>
      <pc:docMkLst>
        <pc:docMk/>
      </pc:docMkLst>
      <pc:sldChg chg="modSp del mod">
        <pc:chgData name="Inês Isabel Chinita Pereira" userId="70e783a6-ec22-4b98-84f8-d5c3640593e1" providerId="ADAL" clId="{7BF6F7FC-4753-428D-BFE3-E8846FE60BF9}" dt="2025-09-10T10:49:54.925" v="18" actId="47"/>
        <pc:sldMkLst>
          <pc:docMk/>
          <pc:sldMk cId="2730043901" sldId="310"/>
        </pc:sldMkLst>
        <pc:picChg chg="mod">
          <ac:chgData name="Inês Isabel Chinita Pereira" userId="70e783a6-ec22-4b98-84f8-d5c3640593e1" providerId="ADAL" clId="{7BF6F7FC-4753-428D-BFE3-E8846FE60BF9}" dt="2025-09-10T10:47:37.098" v="3" actId="11530"/>
          <ac:picMkLst>
            <pc:docMk/>
            <pc:sldMk cId="2730043901" sldId="310"/>
            <ac:picMk id="10" creationId="{9AFFFA42-D579-F57D-648D-3B3BBC97430A}"/>
          </ac:picMkLst>
        </pc:picChg>
        <pc:picChg chg="mod">
          <ac:chgData name="Inês Isabel Chinita Pereira" userId="70e783a6-ec22-4b98-84f8-d5c3640593e1" providerId="ADAL" clId="{7BF6F7FC-4753-428D-BFE3-E8846FE60BF9}" dt="2025-09-10T10:47:47.153" v="4" actId="1076"/>
          <ac:picMkLst>
            <pc:docMk/>
            <pc:sldMk cId="2730043901" sldId="310"/>
            <ac:picMk id="11" creationId="{B0EB4375-CC5C-4BAB-EDD9-A1935A5B983D}"/>
          </ac:picMkLst>
        </pc:picChg>
      </pc:sldChg>
      <pc:sldChg chg="addSp delSp modSp add mod">
        <pc:chgData name="Inês Isabel Chinita Pereira" userId="70e783a6-ec22-4b98-84f8-d5c3640593e1" providerId="ADAL" clId="{7BF6F7FC-4753-428D-BFE3-E8846FE60BF9}" dt="2025-09-10T10:49:40.747" v="17"/>
        <pc:sldMkLst>
          <pc:docMk/>
          <pc:sldMk cId="4278901217" sldId="325"/>
        </pc:sldMkLst>
        <pc:spChg chg="add del mod">
          <ac:chgData name="Inês Isabel Chinita Pereira" userId="70e783a6-ec22-4b98-84f8-d5c3640593e1" providerId="ADAL" clId="{7BF6F7FC-4753-428D-BFE3-E8846FE60BF9}" dt="2025-09-10T10:48:41.972" v="14"/>
          <ac:spMkLst>
            <pc:docMk/>
            <pc:sldMk cId="4278901217" sldId="325"/>
            <ac:spMk id="2" creationId="{32FB8E9D-A565-7B21-F957-F97EB85423E0}"/>
          </ac:spMkLst>
        </pc:spChg>
        <pc:spChg chg="add del mod">
          <ac:chgData name="Inês Isabel Chinita Pereira" userId="70e783a6-ec22-4b98-84f8-d5c3640593e1" providerId="ADAL" clId="{7BF6F7FC-4753-428D-BFE3-E8846FE60BF9}" dt="2025-09-10T10:49:40.747" v="17"/>
          <ac:spMkLst>
            <pc:docMk/>
            <pc:sldMk cId="4278901217" sldId="325"/>
            <ac:spMk id="3" creationId="{9CEA59C0-5D65-ECBD-4DB4-2C21ECDD0FE1}"/>
          </ac:spMkLst>
        </pc:spChg>
        <pc:picChg chg="mod">
          <ac:chgData name="Inês Isabel Chinita Pereira" userId="70e783a6-ec22-4b98-84f8-d5c3640593e1" providerId="ADAL" clId="{7BF6F7FC-4753-428D-BFE3-E8846FE60BF9}" dt="2025-09-10T10:48:41.972" v="14"/>
          <ac:picMkLst>
            <pc:docMk/>
            <pc:sldMk cId="4278901217" sldId="325"/>
            <ac:picMk id="4" creationId="{F5419274-86B7-0CA8-DC3A-347F99BA5D95}"/>
          </ac:picMkLst>
        </pc:picChg>
        <pc:picChg chg="mod">
          <ac:chgData name="Inês Isabel Chinita Pereira" userId="70e783a6-ec22-4b98-84f8-d5c3640593e1" providerId="ADAL" clId="{7BF6F7FC-4753-428D-BFE3-E8846FE60BF9}" dt="2025-09-10T10:49:40.747" v="17"/>
          <ac:picMkLst>
            <pc:docMk/>
            <pc:sldMk cId="4278901217" sldId="325"/>
            <ac:picMk id="5" creationId="{D0450A12-891A-A3E6-0ADE-4B0F9CDDABF3}"/>
          </ac:picMkLst>
        </pc:picChg>
        <pc:picChg chg="del">
          <ac:chgData name="Inês Isabel Chinita Pereira" userId="70e783a6-ec22-4b98-84f8-d5c3640593e1" providerId="ADAL" clId="{7BF6F7FC-4753-428D-BFE3-E8846FE60BF9}" dt="2025-09-10T10:48:41.972" v="14"/>
          <ac:picMkLst>
            <pc:docMk/>
            <pc:sldMk cId="4278901217" sldId="325"/>
            <ac:picMk id="10" creationId="{41A38800-2F28-9AB4-6EF6-B928144C2553}"/>
          </ac:picMkLst>
        </pc:picChg>
        <pc:picChg chg="del">
          <ac:chgData name="Inês Isabel Chinita Pereira" userId="70e783a6-ec22-4b98-84f8-d5c3640593e1" providerId="ADAL" clId="{7BF6F7FC-4753-428D-BFE3-E8846FE60BF9}" dt="2025-09-10T10:49:40.747" v="17"/>
          <ac:picMkLst>
            <pc:docMk/>
            <pc:sldMk cId="4278901217" sldId="325"/>
            <ac:picMk id="11" creationId="{FAF21CCF-0F32-3881-0087-054B7BBB8527}"/>
          </ac:picMkLst>
        </pc:picChg>
      </pc:sldChg>
    </pc:docChg>
  </pc:docChgLst>
  <pc:docChgLst>
    <pc:chgData name="Inês Isabel Chinita Pereira" userId="70e783a6-ec22-4b98-84f8-d5c3640593e1" providerId="ADAL" clId="{AF53ABBC-3B9C-4A5D-A01D-5319D5DA5595}"/>
    <pc:docChg chg="undo custSel addSld delSld modSld sldOrd">
      <pc:chgData name="Inês Isabel Chinita Pereira" userId="70e783a6-ec22-4b98-84f8-d5c3640593e1" providerId="ADAL" clId="{AF53ABBC-3B9C-4A5D-A01D-5319D5DA5595}" dt="2025-08-25T20:49:36.539" v="928" actId="1076"/>
      <pc:docMkLst>
        <pc:docMk/>
      </pc:docMkLst>
      <pc:sldChg chg="del">
        <pc:chgData name="Inês Isabel Chinita Pereira" userId="70e783a6-ec22-4b98-84f8-d5c3640593e1" providerId="ADAL" clId="{AF53ABBC-3B9C-4A5D-A01D-5319D5DA5595}" dt="2025-08-04T18:06:57.259" v="64" actId="47"/>
        <pc:sldMkLst>
          <pc:docMk/>
          <pc:sldMk cId="1342277726" sldId="268"/>
        </pc:sldMkLst>
      </pc:sldChg>
      <pc:sldChg chg="del">
        <pc:chgData name="Inês Isabel Chinita Pereira" userId="70e783a6-ec22-4b98-84f8-d5c3640593e1" providerId="ADAL" clId="{AF53ABBC-3B9C-4A5D-A01D-5319D5DA5595}" dt="2025-08-12T14:50:57.998" v="768" actId="47"/>
        <pc:sldMkLst>
          <pc:docMk/>
          <pc:sldMk cId="3495003872" sldId="278"/>
        </pc:sldMkLst>
      </pc:sldChg>
      <pc:sldChg chg="addSp delSp modSp mod">
        <pc:chgData name="Inês Isabel Chinita Pereira" userId="70e783a6-ec22-4b98-84f8-d5c3640593e1" providerId="ADAL" clId="{AF53ABBC-3B9C-4A5D-A01D-5319D5DA5595}" dt="2025-08-12T14:46:08.909" v="741" actId="1076"/>
        <pc:sldMkLst>
          <pc:docMk/>
          <pc:sldMk cId="1497544680" sldId="280"/>
        </pc:sldMkLst>
        <pc:picChg chg="add mod">
          <ac:chgData name="Inês Isabel Chinita Pereira" userId="70e783a6-ec22-4b98-84f8-d5c3640593e1" providerId="ADAL" clId="{AF53ABBC-3B9C-4A5D-A01D-5319D5DA5595}" dt="2025-08-12T14:46:08.909" v="741" actId="1076"/>
          <ac:picMkLst>
            <pc:docMk/>
            <pc:sldMk cId="1497544680" sldId="280"/>
            <ac:picMk id="5" creationId="{2E5803A2-841D-7C93-1B48-F5CDE7722005}"/>
          </ac:picMkLst>
        </pc:picChg>
      </pc:sldChg>
      <pc:sldChg chg="del mod modShow">
        <pc:chgData name="Inês Isabel Chinita Pereira" userId="70e783a6-ec22-4b98-84f8-d5c3640593e1" providerId="ADAL" clId="{AF53ABBC-3B9C-4A5D-A01D-5319D5DA5595}" dt="2025-08-04T18:33:01.922" v="249" actId="2696"/>
        <pc:sldMkLst>
          <pc:docMk/>
          <pc:sldMk cId="2589945798" sldId="285"/>
        </pc:sldMkLst>
      </pc:sldChg>
      <pc:sldChg chg="addSp modSp mod modAnim">
        <pc:chgData name="Inês Isabel Chinita Pereira" userId="70e783a6-ec22-4b98-84f8-d5c3640593e1" providerId="ADAL" clId="{AF53ABBC-3B9C-4A5D-A01D-5319D5DA5595}" dt="2025-08-06T18:10:14.551" v="376"/>
        <pc:sldMkLst>
          <pc:docMk/>
          <pc:sldMk cId="3010084082" sldId="294"/>
        </pc:sldMkLst>
      </pc:sldChg>
      <pc:sldChg chg="modSp mod">
        <pc:chgData name="Inês Isabel Chinita Pereira" userId="70e783a6-ec22-4b98-84f8-d5c3640593e1" providerId="ADAL" clId="{AF53ABBC-3B9C-4A5D-A01D-5319D5DA5595}" dt="2025-08-06T17:57:10.781" v="350" actId="1076"/>
        <pc:sldMkLst>
          <pc:docMk/>
          <pc:sldMk cId="1008561465" sldId="303"/>
        </pc:sldMkLst>
      </pc:sldChg>
      <pc:sldChg chg="addSp delSp modSp mod ord">
        <pc:chgData name="Inês Isabel Chinita Pereira" userId="70e783a6-ec22-4b98-84f8-d5c3640593e1" providerId="ADAL" clId="{AF53ABBC-3B9C-4A5D-A01D-5319D5DA5595}" dt="2025-08-12T14:49:28.361" v="767"/>
        <pc:sldMkLst>
          <pc:docMk/>
          <pc:sldMk cId="2739712465" sldId="305"/>
        </pc:sldMkLst>
        <pc:picChg chg="add mod">
          <ac:chgData name="Inês Isabel Chinita Pereira" userId="70e783a6-ec22-4b98-84f8-d5c3640593e1" providerId="ADAL" clId="{AF53ABBC-3B9C-4A5D-A01D-5319D5DA5595}" dt="2025-08-12T14:43:49.796" v="718" actId="1076"/>
          <ac:picMkLst>
            <pc:docMk/>
            <pc:sldMk cId="2739712465" sldId="305"/>
            <ac:picMk id="4" creationId="{E882C092-9F89-A4CF-B7CF-5C5B751C3F49}"/>
          </ac:picMkLst>
        </pc:picChg>
      </pc:sldChg>
      <pc:sldChg chg="addSp delSp modSp del mod ord">
        <pc:chgData name="Inês Isabel Chinita Pereira" userId="70e783a6-ec22-4b98-84f8-d5c3640593e1" providerId="ADAL" clId="{AF53ABBC-3B9C-4A5D-A01D-5319D5DA5595}" dt="2025-08-06T18:33:54.071" v="546" actId="47"/>
        <pc:sldMkLst>
          <pc:docMk/>
          <pc:sldMk cId="2380777715" sldId="307"/>
        </pc:sldMkLst>
      </pc:sldChg>
      <pc:sldChg chg="addSp delSp modSp del mod modAnim">
        <pc:chgData name="Inês Isabel Chinita Pereira" userId="70e783a6-ec22-4b98-84f8-d5c3640593e1" providerId="ADAL" clId="{AF53ABBC-3B9C-4A5D-A01D-5319D5DA5595}" dt="2025-08-12T10:04:49.769" v="658" actId="47"/>
        <pc:sldMkLst>
          <pc:docMk/>
          <pc:sldMk cId="1703453288" sldId="308"/>
        </pc:sldMkLst>
      </pc:sldChg>
      <pc:sldChg chg="addSp delSp modSp add mod delAnim modAnim">
        <pc:chgData name="Inês Isabel Chinita Pereira" userId="70e783a6-ec22-4b98-84f8-d5c3640593e1" providerId="ADAL" clId="{AF53ABBC-3B9C-4A5D-A01D-5319D5DA5595}" dt="2025-08-25T20:49:36.539" v="928" actId="1076"/>
        <pc:sldMkLst>
          <pc:docMk/>
          <pc:sldMk cId="2730043901" sldId="310"/>
        </pc:sldMkLst>
        <pc:picChg chg="mod">
          <ac:chgData name="Inês Isabel Chinita Pereira" userId="70e783a6-ec22-4b98-84f8-d5c3640593e1" providerId="ADAL" clId="{AF53ABBC-3B9C-4A5D-A01D-5319D5DA5595}" dt="2025-08-25T20:49:15.680" v="920" actId="14100"/>
          <ac:picMkLst>
            <pc:docMk/>
            <pc:sldMk cId="2730043901" sldId="310"/>
            <ac:picMk id="10" creationId="{9AFFFA42-D579-F57D-648D-3B3BBC97430A}"/>
          </ac:picMkLst>
        </pc:picChg>
        <pc:picChg chg="add mod">
          <ac:chgData name="Inês Isabel Chinita Pereira" userId="70e783a6-ec22-4b98-84f8-d5c3640593e1" providerId="ADAL" clId="{AF53ABBC-3B9C-4A5D-A01D-5319D5DA5595}" dt="2025-08-25T20:49:10.475" v="917" actId="14100"/>
          <ac:picMkLst>
            <pc:docMk/>
            <pc:sldMk cId="2730043901" sldId="310"/>
            <ac:picMk id="11" creationId="{B0EB4375-CC5C-4BAB-EDD9-A1935A5B983D}"/>
          </ac:picMkLst>
        </pc:picChg>
        <pc:picChg chg="add mod">
          <ac:chgData name="Inês Isabel Chinita Pereira" userId="70e783a6-ec22-4b98-84f8-d5c3640593e1" providerId="ADAL" clId="{AF53ABBC-3B9C-4A5D-A01D-5319D5DA5595}" dt="2025-08-25T20:49:36.539" v="928" actId="1076"/>
          <ac:picMkLst>
            <pc:docMk/>
            <pc:sldMk cId="2730043901" sldId="310"/>
            <ac:picMk id="12" creationId="{10C6EBEF-4A06-C7DF-AD10-888A3CB3E035}"/>
          </ac:picMkLst>
        </pc:picChg>
        <pc:picChg chg="add mod">
          <ac:chgData name="Inês Isabel Chinita Pereira" userId="70e783a6-ec22-4b98-84f8-d5c3640593e1" providerId="ADAL" clId="{AF53ABBC-3B9C-4A5D-A01D-5319D5DA5595}" dt="2025-08-25T20:49:31.136" v="927" actId="1076"/>
          <ac:picMkLst>
            <pc:docMk/>
            <pc:sldMk cId="2730043901" sldId="310"/>
            <ac:picMk id="13" creationId="{DC7D29B1-A24A-2097-99A8-0B8B54CBD384}"/>
          </ac:picMkLst>
        </pc:picChg>
      </pc:sldChg>
      <pc:sldChg chg="addSp delSp modSp add del mod">
        <pc:chgData name="Inês Isabel Chinita Pereira" userId="70e783a6-ec22-4b98-84f8-d5c3640593e1" providerId="ADAL" clId="{AF53ABBC-3B9C-4A5D-A01D-5319D5DA5595}" dt="2025-08-04T18:06:52.698" v="63" actId="47"/>
        <pc:sldMkLst>
          <pc:docMk/>
          <pc:sldMk cId="2736023800" sldId="311"/>
        </pc:sldMkLst>
      </pc:sldChg>
      <pc:sldChg chg="addSp delSp modSp add mod delAnim modAnim">
        <pc:chgData name="Inês Isabel Chinita Pereira" userId="70e783a6-ec22-4b98-84f8-d5c3640593e1" providerId="ADAL" clId="{AF53ABBC-3B9C-4A5D-A01D-5319D5DA5595}" dt="2025-08-04T18:20:00.377" v="248" actId="1035"/>
        <pc:sldMkLst>
          <pc:docMk/>
          <pc:sldMk cId="3167362453" sldId="311"/>
        </pc:sldMkLst>
      </pc:sldChg>
      <pc:sldChg chg="addSp delSp modSp add del mod delAnim modAnim">
        <pc:chgData name="Inês Isabel Chinita Pereira" userId="70e783a6-ec22-4b98-84f8-d5c3640593e1" providerId="ADAL" clId="{AF53ABBC-3B9C-4A5D-A01D-5319D5DA5595}" dt="2025-08-04T18:19:39.968" v="231" actId="47"/>
        <pc:sldMkLst>
          <pc:docMk/>
          <pc:sldMk cId="994495494" sldId="312"/>
        </pc:sldMkLst>
      </pc:sldChg>
      <pc:sldChg chg="addSp modSp add del mod">
        <pc:chgData name="Inês Isabel Chinita Pereira" userId="70e783a6-ec22-4b98-84f8-d5c3640593e1" providerId="ADAL" clId="{AF53ABBC-3B9C-4A5D-A01D-5319D5DA5595}" dt="2025-08-06T18:22:15.241" v="463" actId="47"/>
        <pc:sldMkLst>
          <pc:docMk/>
          <pc:sldMk cId="2742943136" sldId="312"/>
        </pc:sldMkLst>
      </pc:sldChg>
      <pc:sldChg chg="addSp delSp modSp add mod">
        <pc:chgData name="Inês Isabel Chinita Pereira" userId="70e783a6-ec22-4b98-84f8-d5c3640593e1" providerId="ADAL" clId="{AF53ABBC-3B9C-4A5D-A01D-5319D5DA5595}" dt="2025-08-06T18:34:12.696" v="552" actId="478"/>
        <pc:sldMkLst>
          <pc:docMk/>
          <pc:sldMk cId="1555437462" sldId="313"/>
        </pc:sldMkLst>
      </pc:sldChg>
      <pc:sldChg chg="addSp delSp modSp add del mod">
        <pc:chgData name="Inês Isabel Chinita Pereira" userId="70e783a6-ec22-4b98-84f8-d5c3640593e1" providerId="ADAL" clId="{AF53ABBC-3B9C-4A5D-A01D-5319D5DA5595}" dt="2025-08-06T18:31:47.266" v="526" actId="47"/>
        <pc:sldMkLst>
          <pc:docMk/>
          <pc:sldMk cId="1093854222" sldId="314"/>
        </pc:sldMkLst>
      </pc:sldChg>
      <pc:sldChg chg="addSp delSp modSp add mod">
        <pc:chgData name="Inês Isabel Chinita Pereira" userId="70e783a6-ec22-4b98-84f8-d5c3640593e1" providerId="ADAL" clId="{AF53ABBC-3B9C-4A5D-A01D-5319D5DA5595}" dt="2025-08-06T18:35:30.028" v="571" actId="1076"/>
        <pc:sldMkLst>
          <pc:docMk/>
          <pc:sldMk cId="2962892975" sldId="315"/>
        </pc:sldMkLst>
      </pc:sldChg>
      <pc:sldChg chg="add">
        <pc:chgData name="Inês Isabel Chinita Pereira" userId="70e783a6-ec22-4b98-84f8-d5c3640593e1" providerId="ADAL" clId="{AF53ABBC-3B9C-4A5D-A01D-5319D5DA5595}" dt="2025-08-06T18:33:57.089" v="547" actId="2890"/>
        <pc:sldMkLst>
          <pc:docMk/>
          <pc:sldMk cId="621610095" sldId="316"/>
        </pc:sldMkLst>
      </pc:sldChg>
      <pc:sldChg chg="addSp delSp modSp add del mod modShow">
        <pc:chgData name="Inês Isabel Chinita Pereira" userId="70e783a6-ec22-4b98-84f8-d5c3640593e1" providerId="ADAL" clId="{AF53ABBC-3B9C-4A5D-A01D-5319D5DA5595}" dt="2025-08-12T19:46:39.274" v="834" actId="2696"/>
        <pc:sldMkLst>
          <pc:docMk/>
          <pc:sldMk cId="2963355429" sldId="317"/>
        </pc:sldMkLst>
      </pc:sldChg>
      <pc:sldChg chg="addSp delSp modSp add del mod ord">
        <pc:chgData name="Inês Isabel Chinita Pereira" userId="70e783a6-ec22-4b98-84f8-d5c3640593e1" providerId="ADAL" clId="{AF53ABBC-3B9C-4A5D-A01D-5319D5DA5595}" dt="2025-08-25T18:08:24.974" v="904" actId="20577"/>
        <pc:sldMkLst>
          <pc:docMk/>
          <pc:sldMk cId="1602273537" sldId="318"/>
        </pc:sldMkLst>
        <pc:spChg chg="mod">
          <ac:chgData name="Inês Isabel Chinita Pereira" userId="70e783a6-ec22-4b98-84f8-d5c3640593e1" providerId="ADAL" clId="{AF53ABBC-3B9C-4A5D-A01D-5319D5DA5595}" dt="2025-08-25T18:08:24.974" v="904" actId="20577"/>
          <ac:spMkLst>
            <pc:docMk/>
            <pc:sldMk cId="1602273537" sldId="318"/>
            <ac:spMk id="3" creationId="{E6CC862E-FDB9-6CFE-6339-E790DE9C1B0E}"/>
          </ac:spMkLst>
        </pc:spChg>
        <pc:spChg chg="mod">
          <ac:chgData name="Inês Isabel Chinita Pereira" userId="70e783a6-ec22-4b98-84f8-d5c3640593e1" providerId="ADAL" clId="{AF53ABBC-3B9C-4A5D-A01D-5319D5DA5595}" dt="2025-08-12T10:05:09.759" v="678" actId="20577"/>
          <ac:spMkLst>
            <pc:docMk/>
            <pc:sldMk cId="1602273537" sldId="318"/>
            <ac:spMk id="5" creationId="{07C3B799-4AC9-5B15-E2C7-7504AF322ED4}"/>
          </ac:spMkLst>
        </pc:spChg>
        <pc:picChg chg="add mod">
          <ac:chgData name="Inês Isabel Chinita Pereira" userId="70e783a6-ec22-4b98-84f8-d5c3640593e1" providerId="ADAL" clId="{AF53ABBC-3B9C-4A5D-A01D-5319D5DA5595}" dt="2025-08-12T14:51:44.108" v="777"/>
          <ac:picMkLst>
            <pc:docMk/>
            <pc:sldMk cId="1602273537" sldId="318"/>
            <ac:picMk id="2" creationId="{33F54731-5721-95F8-B559-0522D86CD78C}"/>
          </ac:picMkLst>
        </pc:picChg>
      </pc:sldChg>
      <pc:sldChg chg="modSp add mod">
        <pc:chgData name="Inês Isabel Chinita Pereira" userId="70e783a6-ec22-4b98-84f8-d5c3640593e1" providerId="ADAL" clId="{AF53ABBC-3B9C-4A5D-A01D-5319D5DA5595}" dt="2025-08-25T18:08:30.549" v="908" actId="20577"/>
        <pc:sldMkLst>
          <pc:docMk/>
          <pc:sldMk cId="721935085" sldId="319"/>
        </pc:sldMkLst>
        <pc:spChg chg="mod">
          <ac:chgData name="Inês Isabel Chinita Pereira" userId="70e783a6-ec22-4b98-84f8-d5c3640593e1" providerId="ADAL" clId="{AF53ABBC-3B9C-4A5D-A01D-5319D5DA5595}" dt="2025-08-25T18:08:30.549" v="908" actId="20577"/>
          <ac:spMkLst>
            <pc:docMk/>
            <pc:sldMk cId="721935085" sldId="319"/>
            <ac:spMk id="3" creationId="{18B244A1-D481-5D09-3BAE-F0AC23F7A01E}"/>
          </ac:spMkLst>
        </pc:spChg>
        <pc:spChg chg="mod">
          <ac:chgData name="Inês Isabel Chinita Pereira" userId="70e783a6-ec22-4b98-84f8-d5c3640593e1" providerId="ADAL" clId="{AF53ABBC-3B9C-4A5D-A01D-5319D5DA5595}" dt="2025-08-12T10:57:50.615" v="683" actId="113"/>
          <ac:spMkLst>
            <pc:docMk/>
            <pc:sldMk cId="721935085" sldId="319"/>
            <ac:spMk id="5" creationId="{251F87CB-21DD-3D17-ABF5-C88542CB97B1}"/>
          </ac:spMkLst>
        </pc:spChg>
        <pc:picChg chg="mod">
          <ac:chgData name="Inês Isabel Chinita Pereira" userId="70e783a6-ec22-4b98-84f8-d5c3640593e1" providerId="ADAL" clId="{AF53ABBC-3B9C-4A5D-A01D-5319D5DA5595}" dt="2025-08-12T14:51:39.361" v="775" actId="1076"/>
          <ac:picMkLst>
            <pc:docMk/>
            <pc:sldMk cId="721935085" sldId="319"/>
            <ac:picMk id="4" creationId="{D67A65DF-27F9-7EC2-B7C3-03FF5BDCE490}"/>
          </ac:picMkLst>
        </pc:picChg>
      </pc:sldChg>
      <pc:sldChg chg="addSp delSp modSp add mod ord">
        <pc:chgData name="Inês Isabel Chinita Pereira" userId="70e783a6-ec22-4b98-84f8-d5c3640593e1" providerId="ADAL" clId="{AF53ABBC-3B9C-4A5D-A01D-5319D5DA5595}" dt="2025-08-12T14:49:28.361" v="767"/>
        <pc:sldMkLst>
          <pc:docMk/>
          <pc:sldMk cId="1816644001" sldId="320"/>
        </pc:sldMkLst>
        <pc:picChg chg="add mod">
          <ac:chgData name="Inês Isabel Chinita Pereira" userId="70e783a6-ec22-4b98-84f8-d5c3640593e1" providerId="ADAL" clId="{AF53ABBC-3B9C-4A5D-A01D-5319D5DA5595}" dt="2025-08-12T14:44:40.369" v="727" actId="1076"/>
          <ac:picMkLst>
            <pc:docMk/>
            <pc:sldMk cId="1816644001" sldId="320"/>
            <ac:picMk id="3" creationId="{619A5D77-B7A2-9801-ABC6-4BA1B5DBEC65}"/>
          </ac:picMkLst>
        </pc:picChg>
      </pc:sldChg>
      <pc:sldChg chg="addSp modSp add mod">
        <pc:chgData name="Inês Isabel Chinita Pereira" userId="70e783a6-ec22-4b98-84f8-d5c3640593e1" providerId="ADAL" clId="{AF53ABBC-3B9C-4A5D-A01D-5319D5DA5595}" dt="2025-08-12T14:46:34.065" v="746" actId="1076"/>
        <pc:sldMkLst>
          <pc:docMk/>
          <pc:sldMk cId="3050909490" sldId="321"/>
        </pc:sldMkLst>
        <pc:picChg chg="add mod">
          <ac:chgData name="Inês Isabel Chinita Pereira" userId="70e783a6-ec22-4b98-84f8-d5c3640593e1" providerId="ADAL" clId="{AF53ABBC-3B9C-4A5D-A01D-5319D5DA5595}" dt="2025-08-12T14:46:34.065" v="746" actId="1076"/>
          <ac:picMkLst>
            <pc:docMk/>
            <pc:sldMk cId="3050909490" sldId="321"/>
            <ac:picMk id="3" creationId="{A94DCB23-D617-ED85-460D-4B320FC6576D}"/>
          </ac:picMkLst>
        </pc:picChg>
      </pc:sldChg>
      <pc:sldChg chg="addSp delSp modSp add mod">
        <pc:chgData name="Inês Isabel Chinita Pereira" userId="70e783a6-ec22-4b98-84f8-d5c3640593e1" providerId="ADAL" clId="{AF53ABBC-3B9C-4A5D-A01D-5319D5DA5595}" dt="2025-08-12T14:49:20.312" v="765" actId="478"/>
        <pc:sldMkLst>
          <pc:docMk/>
          <pc:sldMk cId="2167101207" sldId="322"/>
        </pc:sldMkLst>
        <pc:picChg chg="add mod ord">
          <ac:chgData name="Inês Isabel Chinita Pereira" userId="70e783a6-ec22-4b98-84f8-d5c3640593e1" providerId="ADAL" clId="{AF53ABBC-3B9C-4A5D-A01D-5319D5DA5595}" dt="2025-08-12T14:49:18.617" v="764" actId="167"/>
          <ac:picMkLst>
            <pc:docMk/>
            <pc:sldMk cId="2167101207" sldId="322"/>
            <ac:picMk id="3" creationId="{8C12F161-AB81-0734-62DA-2EE3BF2FF343}"/>
          </ac:picMkLst>
        </pc:picChg>
      </pc:sldChg>
      <pc:sldChg chg="addSp delSp modSp add mod ord">
        <pc:chgData name="Inês Isabel Chinita Pereira" userId="70e783a6-ec22-4b98-84f8-d5c3640593e1" providerId="ADAL" clId="{AF53ABBC-3B9C-4A5D-A01D-5319D5DA5595}" dt="2025-08-25T18:08:35.564" v="912" actId="20577"/>
        <pc:sldMkLst>
          <pc:docMk/>
          <pc:sldMk cId="840839731" sldId="323"/>
        </pc:sldMkLst>
        <pc:spChg chg="mod">
          <ac:chgData name="Inês Isabel Chinita Pereira" userId="70e783a6-ec22-4b98-84f8-d5c3640593e1" providerId="ADAL" clId="{AF53ABBC-3B9C-4A5D-A01D-5319D5DA5595}" dt="2025-08-25T18:08:35.564" v="912" actId="20577"/>
          <ac:spMkLst>
            <pc:docMk/>
            <pc:sldMk cId="840839731" sldId="323"/>
            <ac:spMk id="3" creationId="{ABAC7FE4-CF92-FA30-E4ED-1479A21D28D7}"/>
          </ac:spMkLst>
        </pc:spChg>
        <pc:picChg chg="add del mod ord">
          <ac:chgData name="Inês Isabel Chinita Pereira" userId="70e783a6-ec22-4b98-84f8-d5c3640593e1" providerId="ADAL" clId="{AF53ABBC-3B9C-4A5D-A01D-5319D5DA5595}" dt="2025-08-12T16:27:59.868" v="832" actId="29295"/>
          <ac:picMkLst>
            <pc:docMk/>
            <pc:sldMk cId="840839731" sldId="323"/>
            <ac:picMk id="6" creationId="{09D293F6-DDDF-1907-30F3-19D9DA4CDA51}"/>
          </ac:picMkLst>
        </pc:picChg>
      </pc:sldChg>
      <pc:sldChg chg="add del">
        <pc:chgData name="Inês Isabel Chinita Pereira" userId="70e783a6-ec22-4b98-84f8-d5c3640593e1" providerId="ADAL" clId="{AF53ABBC-3B9C-4A5D-A01D-5319D5DA5595}" dt="2025-08-12T16:26:38.688" v="806" actId="47"/>
        <pc:sldMkLst>
          <pc:docMk/>
          <pc:sldMk cId="300845032" sldId="324"/>
        </pc:sldMkLst>
      </pc:sldChg>
      <pc:sldChg chg="addSp delSp modSp add mod">
        <pc:chgData name="Inês Isabel Chinita Pereira" userId="70e783a6-ec22-4b98-84f8-d5c3640593e1" providerId="ADAL" clId="{AF53ABBC-3B9C-4A5D-A01D-5319D5DA5595}" dt="2025-08-20T15:03:50.215" v="885" actId="29295"/>
        <pc:sldMkLst>
          <pc:docMk/>
          <pc:sldMk cId="2603562955" sldId="324"/>
        </pc:sldMkLst>
        <pc:picChg chg="add mod ord">
          <ac:chgData name="Inês Isabel Chinita Pereira" userId="70e783a6-ec22-4b98-84f8-d5c3640593e1" providerId="ADAL" clId="{AF53ABBC-3B9C-4A5D-A01D-5319D5DA5595}" dt="2025-08-20T15:03:50.215" v="885" actId="29295"/>
          <ac:picMkLst>
            <pc:docMk/>
            <pc:sldMk cId="2603562955" sldId="324"/>
            <ac:picMk id="7" creationId="{553E944E-5BCD-8576-6C63-4A6E3C9F3EFC}"/>
          </ac:picMkLst>
        </pc:picChg>
      </pc:sldChg>
    </pc:docChg>
  </pc:docChgLst>
  <pc:docChgLst>
    <pc:chgData name="Inês Isabel Chinita Pereira" userId="70e783a6-ec22-4b98-84f8-d5c3640593e1" providerId="ADAL" clId="{EAF4E259-DA3A-407C-8D4C-C91430CAA235}"/>
    <pc:docChg chg="undo custSel addSld delSld modSld sldOrd">
      <pc:chgData name="Inês Isabel Chinita Pereira" userId="70e783a6-ec22-4b98-84f8-d5c3640593e1" providerId="ADAL" clId="{EAF4E259-DA3A-407C-8D4C-C91430CAA235}" dt="2025-07-29T11:38:21.551" v="2421"/>
      <pc:docMkLst>
        <pc:docMk/>
      </pc:docMkLst>
      <pc:sldChg chg="modSp del">
        <pc:chgData name="Inês Isabel Chinita Pereira" userId="70e783a6-ec22-4b98-84f8-d5c3640593e1" providerId="ADAL" clId="{EAF4E259-DA3A-407C-8D4C-C91430CAA235}" dt="2025-07-28T22:14:06.125" v="895" actId="47"/>
        <pc:sldMkLst>
          <pc:docMk/>
          <pc:sldMk cId="1530006247" sldId="273"/>
        </pc:sldMkLst>
      </pc:sldChg>
      <pc:sldChg chg="del">
        <pc:chgData name="Inês Isabel Chinita Pereira" userId="70e783a6-ec22-4b98-84f8-d5c3640593e1" providerId="ADAL" clId="{EAF4E259-DA3A-407C-8D4C-C91430CAA235}" dt="2025-07-28T19:37:20.391" v="2" actId="47"/>
        <pc:sldMkLst>
          <pc:docMk/>
          <pc:sldMk cId="3746914518" sldId="274"/>
        </pc:sldMkLst>
      </pc:sldChg>
      <pc:sldChg chg="del mod modShow">
        <pc:chgData name="Inês Isabel Chinita Pereira" userId="70e783a6-ec22-4b98-84f8-d5c3640593e1" providerId="ADAL" clId="{EAF4E259-DA3A-407C-8D4C-C91430CAA235}" dt="2025-07-28T23:13:03.945" v="1589" actId="2696"/>
        <pc:sldMkLst>
          <pc:docMk/>
          <pc:sldMk cId="1073390269" sldId="277"/>
        </pc:sldMkLst>
      </pc:sldChg>
      <pc:sldChg chg="addSp modSp mod ord">
        <pc:chgData name="Inês Isabel Chinita Pereira" userId="70e783a6-ec22-4b98-84f8-d5c3640593e1" providerId="ADAL" clId="{EAF4E259-DA3A-407C-8D4C-C91430CAA235}" dt="2025-07-28T23:11:55.393" v="1588"/>
        <pc:sldMkLst>
          <pc:docMk/>
          <pc:sldMk cId="3495003872" sldId="278"/>
        </pc:sldMkLst>
      </pc:sldChg>
      <pc:sldChg chg="del">
        <pc:chgData name="Inês Isabel Chinita Pereira" userId="70e783a6-ec22-4b98-84f8-d5c3640593e1" providerId="ADAL" clId="{EAF4E259-DA3A-407C-8D4C-C91430CAA235}" dt="2025-07-28T23:03:54.132" v="1578" actId="47"/>
        <pc:sldMkLst>
          <pc:docMk/>
          <pc:sldMk cId="399212645" sldId="279"/>
        </pc:sldMkLst>
      </pc:sldChg>
      <pc:sldChg chg="delSp modSp mod ord">
        <pc:chgData name="Inês Isabel Chinita Pereira" userId="70e783a6-ec22-4b98-84f8-d5c3640593e1" providerId="ADAL" clId="{EAF4E259-DA3A-407C-8D4C-C91430CAA235}" dt="2025-07-28T23:11:53.347" v="1586"/>
        <pc:sldMkLst>
          <pc:docMk/>
          <pc:sldMk cId="1497544680" sldId="280"/>
        </pc:sldMkLst>
      </pc:sldChg>
      <pc:sldChg chg="addSp delSp modSp mod delAnim modAnim">
        <pc:chgData name="Inês Isabel Chinita Pereira" userId="70e783a6-ec22-4b98-84f8-d5c3640593e1" providerId="ADAL" clId="{EAF4E259-DA3A-407C-8D4C-C91430CAA235}" dt="2025-07-29T11:10:46.555" v="2167"/>
        <pc:sldMkLst>
          <pc:docMk/>
          <pc:sldMk cId="1722825354" sldId="281"/>
        </pc:sldMkLst>
      </pc:sldChg>
      <pc:sldChg chg="del">
        <pc:chgData name="Inês Isabel Chinita Pereira" userId="70e783a6-ec22-4b98-84f8-d5c3640593e1" providerId="ADAL" clId="{EAF4E259-DA3A-407C-8D4C-C91430CAA235}" dt="2025-07-28T19:37:02.064" v="0" actId="47"/>
        <pc:sldMkLst>
          <pc:docMk/>
          <pc:sldMk cId="3750529719" sldId="283"/>
        </pc:sldMkLst>
      </pc:sldChg>
      <pc:sldChg chg="del">
        <pc:chgData name="Inês Isabel Chinita Pereira" userId="70e783a6-ec22-4b98-84f8-d5c3640593e1" providerId="ADAL" clId="{EAF4E259-DA3A-407C-8D4C-C91430CAA235}" dt="2025-07-28T22:14:08.359" v="896" actId="47"/>
        <pc:sldMkLst>
          <pc:docMk/>
          <pc:sldMk cId="1895545662" sldId="289"/>
        </pc:sldMkLst>
      </pc:sldChg>
      <pc:sldChg chg="addSp delSp modSp mod delAnim modAnim">
        <pc:chgData name="Inês Isabel Chinita Pereira" userId="70e783a6-ec22-4b98-84f8-d5c3640593e1" providerId="ADAL" clId="{EAF4E259-DA3A-407C-8D4C-C91430CAA235}" dt="2025-07-29T11:33:33.088" v="2315" actId="20577"/>
        <pc:sldMkLst>
          <pc:docMk/>
          <pc:sldMk cId="2715263738" sldId="290"/>
        </pc:sldMkLst>
      </pc:sldChg>
      <pc:sldChg chg="del">
        <pc:chgData name="Inês Isabel Chinita Pereira" userId="70e783a6-ec22-4b98-84f8-d5c3640593e1" providerId="ADAL" clId="{EAF4E259-DA3A-407C-8D4C-C91430CAA235}" dt="2025-07-28T23:00:48.547" v="1478" actId="47"/>
        <pc:sldMkLst>
          <pc:docMk/>
          <pc:sldMk cId="714554789" sldId="291"/>
        </pc:sldMkLst>
      </pc:sldChg>
      <pc:sldChg chg="del">
        <pc:chgData name="Inês Isabel Chinita Pereira" userId="70e783a6-ec22-4b98-84f8-d5c3640593e1" providerId="ADAL" clId="{EAF4E259-DA3A-407C-8D4C-C91430CAA235}" dt="2025-07-29T10:39:03.997" v="1602" actId="47"/>
        <pc:sldMkLst>
          <pc:docMk/>
          <pc:sldMk cId="160144628" sldId="292"/>
        </pc:sldMkLst>
      </pc:sldChg>
      <pc:sldChg chg="add del">
        <pc:chgData name="Inês Isabel Chinita Pereira" userId="70e783a6-ec22-4b98-84f8-d5c3640593e1" providerId="ADAL" clId="{EAF4E259-DA3A-407C-8D4C-C91430CAA235}" dt="2025-07-28T23:00:50.030" v="1479" actId="47"/>
        <pc:sldMkLst>
          <pc:docMk/>
          <pc:sldMk cId="2130202869" sldId="293"/>
        </pc:sldMkLst>
      </pc:sldChg>
      <pc:sldChg chg="addSp delSp modSp add mod ord delAnim modAnim">
        <pc:chgData name="Inês Isabel Chinita Pereira" userId="70e783a6-ec22-4b98-84f8-d5c3640593e1" providerId="ADAL" clId="{EAF4E259-DA3A-407C-8D4C-C91430CAA235}" dt="2025-07-28T20:52:19.809" v="513"/>
        <pc:sldMkLst>
          <pc:docMk/>
          <pc:sldMk cId="3010084082" sldId="294"/>
        </pc:sldMkLst>
      </pc:sldChg>
      <pc:sldChg chg="addSp delSp modSp add mod modTransition delAnim modAnim">
        <pc:chgData name="Inês Isabel Chinita Pereira" userId="70e783a6-ec22-4b98-84f8-d5c3640593e1" providerId="ADAL" clId="{EAF4E259-DA3A-407C-8D4C-C91430CAA235}" dt="2025-07-28T22:00:28.187" v="799" actId="2711"/>
        <pc:sldMkLst>
          <pc:docMk/>
          <pc:sldMk cId="3219939449" sldId="295"/>
        </pc:sldMkLst>
      </pc:sldChg>
      <pc:sldChg chg="modSp add mod ord modTransition modAnim">
        <pc:chgData name="Inês Isabel Chinita Pereira" userId="70e783a6-ec22-4b98-84f8-d5c3640593e1" providerId="ADAL" clId="{EAF4E259-DA3A-407C-8D4C-C91430CAA235}" dt="2025-07-28T22:07:44.005" v="853" actId="207"/>
        <pc:sldMkLst>
          <pc:docMk/>
          <pc:sldMk cId="2846135700" sldId="296"/>
        </pc:sldMkLst>
      </pc:sldChg>
      <pc:sldChg chg="add del mod ord modShow">
        <pc:chgData name="Inês Isabel Chinita Pereira" userId="70e783a6-ec22-4b98-84f8-d5c3640593e1" providerId="ADAL" clId="{EAF4E259-DA3A-407C-8D4C-C91430CAA235}" dt="2025-07-28T22:37:23.089" v="1150" actId="47"/>
        <pc:sldMkLst>
          <pc:docMk/>
          <pc:sldMk cId="2639388954" sldId="297"/>
        </pc:sldMkLst>
      </pc:sldChg>
      <pc:sldChg chg="addSp modSp add ord modTransition modAnim">
        <pc:chgData name="Inês Isabel Chinita Pereira" userId="70e783a6-ec22-4b98-84f8-d5c3640593e1" providerId="ADAL" clId="{EAF4E259-DA3A-407C-8D4C-C91430CAA235}" dt="2025-07-28T20:50:57.237" v="480"/>
        <pc:sldMkLst>
          <pc:docMk/>
          <pc:sldMk cId="2895962568" sldId="298"/>
        </pc:sldMkLst>
      </pc:sldChg>
      <pc:sldChg chg="modSp add mod modAnim">
        <pc:chgData name="Inês Isabel Chinita Pereira" userId="70e783a6-ec22-4b98-84f8-d5c3640593e1" providerId="ADAL" clId="{EAF4E259-DA3A-407C-8D4C-C91430CAA235}" dt="2025-07-28T22:13:32.069" v="893" actId="207"/>
        <pc:sldMkLst>
          <pc:docMk/>
          <pc:sldMk cId="2070712185" sldId="299"/>
        </pc:sldMkLst>
      </pc:sldChg>
      <pc:sldChg chg="new del">
        <pc:chgData name="Inês Isabel Chinita Pereira" userId="70e783a6-ec22-4b98-84f8-d5c3640593e1" providerId="ADAL" clId="{EAF4E259-DA3A-407C-8D4C-C91430CAA235}" dt="2025-07-28T21:56:52.892" v="776" actId="680"/>
        <pc:sldMkLst>
          <pc:docMk/>
          <pc:sldMk cId="2080747680" sldId="300"/>
        </pc:sldMkLst>
      </pc:sldChg>
      <pc:sldChg chg="addSp delSp modSp add del mod ord modTransition modAnim">
        <pc:chgData name="Inês Isabel Chinita Pereira" userId="70e783a6-ec22-4b98-84f8-d5c3640593e1" providerId="ADAL" clId="{EAF4E259-DA3A-407C-8D4C-C91430CAA235}" dt="2025-07-28T22:13:58.472" v="894" actId="47"/>
        <pc:sldMkLst>
          <pc:docMk/>
          <pc:sldMk cId="3704703881" sldId="300"/>
        </pc:sldMkLst>
      </pc:sldChg>
      <pc:sldChg chg="addSp delSp modSp add mod delAnim modAnim">
        <pc:chgData name="Inês Isabel Chinita Pereira" userId="70e783a6-ec22-4b98-84f8-d5c3640593e1" providerId="ADAL" clId="{EAF4E259-DA3A-407C-8D4C-C91430CAA235}" dt="2025-07-28T22:41:52.645" v="1270" actId="1076"/>
        <pc:sldMkLst>
          <pc:docMk/>
          <pc:sldMk cId="3546253346" sldId="301"/>
        </pc:sldMkLst>
      </pc:sldChg>
      <pc:sldChg chg="addSp delSp modSp add mod modTransition modAnim">
        <pc:chgData name="Inês Isabel Chinita Pereira" userId="70e783a6-ec22-4b98-84f8-d5c3640593e1" providerId="ADAL" clId="{EAF4E259-DA3A-407C-8D4C-C91430CAA235}" dt="2025-07-28T22:12:52.570" v="889"/>
        <pc:sldMkLst>
          <pc:docMk/>
          <pc:sldMk cId="3226320037" sldId="302"/>
        </pc:sldMkLst>
      </pc:sldChg>
      <pc:sldChg chg="addSp delSp modSp add mod modTransition delAnim modAnim">
        <pc:chgData name="Inês Isabel Chinita Pereira" userId="70e783a6-ec22-4b98-84f8-d5c3640593e1" providerId="ADAL" clId="{EAF4E259-DA3A-407C-8D4C-C91430CAA235}" dt="2025-07-28T23:00:30.007" v="1477" actId="20577"/>
        <pc:sldMkLst>
          <pc:docMk/>
          <pc:sldMk cId="1008561465" sldId="303"/>
        </pc:sldMkLst>
      </pc:sldChg>
      <pc:sldChg chg="delSp modSp add del mod">
        <pc:chgData name="Inês Isabel Chinita Pereira" userId="70e783a6-ec22-4b98-84f8-d5c3640593e1" providerId="ADAL" clId="{EAF4E259-DA3A-407C-8D4C-C91430CAA235}" dt="2025-07-28T23:03:57.049" v="1579" actId="47"/>
        <pc:sldMkLst>
          <pc:docMk/>
          <pc:sldMk cId="4274818586" sldId="304"/>
        </pc:sldMkLst>
      </pc:sldChg>
      <pc:sldChg chg="delSp modSp add mod ord">
        <pc:chgData name="Inês Isabel Chinita Pereira" userId="70e783a6-ec22-4b98-84f8-d5c3640593e1" providerId="ADAL" clId="{EAF4E259-DA3A-407C-8D4C-C91430CAA235}" dt="2025-07-28T23:11:51.870" v="1584"/>
        <pc:sldMkLst>
          <pc:docMk/>
          <pc:sldMk cId="2739712465" sldId="305"/>
        </pc:sldMkLst>
      </pc:sldChg>
      <pc:sldChg chg="addSp delSp modSp add mod modAnim">
        <pc:chgData name="Inês Isabel Chinita Pereira" userId="70e783a6-ec22-4b98-84f8-d5c3640593e1" providerId="ADAL" clId="{EAF4E259-DA3A-407C-8D4C-C91430CAA235}" dt="2025-07-29T11:02:48.570" v="2081"/>
        <pc:sldMkLst>
          <pc:docMk/>
          <pc:sldMk cId="3693221664" sldId="306"/>
        </pc:sldMkLst>
      </pc:sldChg>
      <pc:sldChg chg="addSp delSp modSp add mod modAnim">
        <pc:chgData name="Inês Isabel Chinita Pereira" userId="70e783a6-ec22-4b98-84f8-d5c3640593e1" providerId="ADAL" clId="{EAF4E259-DA3A-407C-8D4C-C91430CAA235}" dt="2025-07-29T11:38:21.551" v="2421"/>
        <pc:sldMkLst>
          <pc:docMk/>
          <pc:sldMk cId="2380777715" sldId="307"/>
        </pc:sldMkLst>
      </pc:sldChg>
    </pc:docChg>
  </pc:docChgLst>
  <pc:docChgLst>
    <pc:chgData name="Inês Isabel Chinita Pereira" userId="70e783a6-ec22-4b98-84f8-d5c3640593e1" providerId="ADAL" clId="{92592832-6DB8-477B-B42D-9103B1E414E4}"/>
    <pc:docChg chg="undo custSel addSld modSld sldOrd">
      <pc:chgData name="Inês Isabel Chinita Pereira" userId="70e783a6-ec22-4b98-84f8-d5c3640593e1" providerId="ADAL" clId="{92592832-6DB8-477B-B42D-9103B1E414E4}" dt="2025-07-29T14:46:47.665" v="465" actId="20577"/>
      <pc:docMkLst>
        <pc:docMk/>
      </pc:docMkLst>
      <pc:sldChg chg="addSp delSp mod">
        <pc:chgData name="Inês Isabel Chinita Pereira" userId="70e783a6-ec22-4b98-84f8-d5c3640593e1" providerId="ADAL" clId="{92592832-6DB8-477B-B42D-9103B1E414E4}" dt="2025-07-29T14:02:02.213" v="3" actId="478"/>
        <pc:sldMkLst>
          <pc:docMk/>
          <pc:sldMk cId="2232601161" sldId="262"/>
        </pc:sldMkLst>
      </pc:sldChg>
      <pc:sldChg chg="addSp modSp mod">
        <pc:chgData name="Inês Isabel Chinita Pereira" userId="70e783a6-ec22-4b98-84f8-d5c3640593e1" providerId="ADAL" clId="{92592832-6DB8-477B-B42D-9103B1E414E4}" dt="2025-07-29T14:24:43.713" v="170" actId="403"/>
        <pc:sldMkLst>
          <pc:docMk/>
          <pc:sldMk cId="1342277726" sldId="268"/>
        </pc:sldMkLst>
      </pc:sldChg>
      <pc:sldChg chg="addSp modSp mod">
        <pc:chgData name="Inês Isabel Chinita Pereira" userId="70e783a6-ec22-4b98-84f8-d5c3640593e1" providerId="ADAL" clId="{92592832-6DB8-477B-B42D-9103B1E414E4}" dt="2025-07-29T14:19:02.960" v="114" actId="113"/>
        <pc:sldMkLst>
          <pc:docMk/>
          <pc:sldMk cId="1497544680" sldId="280"/>
        </pc:sldMkLst>
      </pc:sldChg>
      <pc:sldChg chg="modSp mod">
        <pc:chgData name="Inês Isabel Chinita Pereira" userId="70e783a6-ec22-4b98-84f8-d5c3640593e1" providerId="ADAL" clId="{92592832-6DB8-477B-B42D-9103B1E414E4}" dt="2025-07-29T14:34:12.286" v="450" actId="20577"/>
        <pc:sldMkLst>
          <pc:docMk/>
          <pc:sldMk cId="1722825354" sldId="281"/>
        </pc:sldMkLst>
      </pc:sldChg>
      <pc:sldChg chg="modSp mod">
        <pc:chgData name="Inês Isabel Chinita Pereira" userId="70e783a6-ec22-4b98-84f8-d5c3640593e1" providerId="ADAL" clId="{92592832-6DB8-477B-B42D-9103B1E414E4}" dt="2025-07-29T14:25:51.771" v="198" actId="20577"/>
        <pc:sldMkLst>
          <pc:docMk/>
          <pc:sldMk cId="2589945798" sldId="285"/>
        </pc:sldMkLst>
      </pc:sldChg>
      <pc:sldChg chg="modSp mod">
        <pc:chgData name="Inês Isabel Chinita Pereira" userId="70e783a6-ec22-4b98-84f8-d5c3640593e1" providerId="ADAL" clId="{92592832-6DB8-477B-B42D-9103B1E414E4}" dt="2025-07-29T14:46:47.665" v="465" actId="20577"/>
        <pc:sldMkLst>
          <pc:docMk/>
          <pc:sldMk cId="402243939" sldId="286"/>
        </pc:sldMkLst>
      </pc:sldChg>
      <pc:sldChg chg="modSp mod">
        <pc:chgData name="Inês Isabel Chinita Pereira" userId="70e783a6-ec22-4b98-84f8-d5c3640593e1" providerId="ADAL" clId="{92592832-6DB8-477B-B42D-9103B1E414E4}" dt="2025-07-29T14:46:39.242" v="461" actId="20577"/>
        <pc:sldMkLst>
          <pc:docMk/>
          <pc:sldMk cId="1374818106" sldId="287"/>
        </pc:sldMkLst>
      </pc:sldChg>
      <pc:sldChg chg="modSp mod">
        <pc:chgData name="Inês Isabel Chinita Pereira" userId="70e783a6-ec22-4b98-84f8-d5c3640593e1" providerId="ADAL" clId="{92592832-6DB8-477B-B42D-9103B1E414E4}" dt="2025-07-29T14:33:22.567" v="389" actId="20577"/>
        <pc:sldMkLst>
          <pc:docMk/>
          <pc:sldMk cId="2715263738" sldId="290"/>
        </pc:sldMkLst>
      </pc:sldChg>
      <pc:sldChg chg="modSp">
        <pc:chgData name="Inês Isabel Chinita Pereira" userId="70e783a6-ec22-4b98-84f8-d5c3640593e1" providerId="ADAL" clId="{92592832-6DB8-477B-B42D-9103B1E414E4}" dt="2025-07-29T14:35:07.262" v="451" actId="20577"/>
        <pc:sldMkLst>
          <pc:docMk/>
          <pc:sldMk cId="3546253346" sldId="301"/>
        </pc:sldMkLst>
      </pc:sldChg>
      <pc:sldChg chg="modSp mod">
        <pc:chgData name="Inês Isabel Chinita Pereira" userId="70e783a6-ec22-4b98-84f8-d5c3640593e1" providerId="ADAL" clId="{92592832-6DB8-477B-B42D-9103B1E414E4}" dt="2025-07-29T14:43:13.643" v="457" actId="207"/>
        <pc:sldMkLst>
          <pc:docMk/>
          <pc:sldMk cId="1008561465" sldId="303"/>
        </pc:sldMkLst>
      </pc:sldChg>
      <pc:sldChg chg="delSp modSp mod delAnim">
        <pc:chgData name="Inês Isabel Chinita Pereira" userId="70e783a6-ec22-4b98-84f8-d5c3640593e1" providerId="ADAL" clId="{92592832-6DB8-477B-B42D-9103B1E414E4}" dt="2025-07-29T14:39:03.881" v="456" actId="478"/>
        <pc:sldMkLst>
          <pc:docMk/>
          <pc:sldMk cId="2380777715" sldId="307"/>
        </pc:sldMkLst>
      </pc:sldChg>
      <pc:sldChg chg="modSp new ord">
        <pc:chgData name="Inês Isabel Chinita Pereira" userId="70e783a6-ec22-4b98-84f8-d5c3640593e1" providerId="ADAL" clId="{92592832-6DB8-477B-B42D-9103B1E414E4}" dt="2025-07-29T14:38:11.473" v="452"/>
        <pc:sldMkLst>
          <pc:docMk/>
          <pc:sldMk cId="1703453288" sldId="308"/>
        </pc:sldMkLst>
      </pc:sldChg>
      <pc:sldChg chg="add">
        <pc:chgData name="Inês Isabel Chinita Pereira" userId="70e783a6-ec22-4b98-84f8-d5c3640593e1" providerId="ADAL" clId="{92592832-6DB8-477B-B42D-9103B1E414E4}" dt="2025-07-29T14:38:57.120" v="453" actId="2890"/>
        <pc:sldMkLst>
          <pc:docMk/>
          <pc:sldMk cId="2827437122" sldId="309"/>
        </pc:sldMkLst>
      </pc:sldChg>
    </pc:docChg>
  </pc:docChgLst>
  <pc:docChgLst>
    <pc:chgData name="Inês Isabel Chinita Pereira" userId="70e783a6-ec22-4b98-84f8-d5c3640593e1" providerId="ADAL" clId="{090A4E72-3F5F-492F-9F6E-F1E7C4515F62}"/>
    <pc:docChg chg="undo custSel addSld delSld modSld sldOrd modMainMaster">
      <pc:chgData name="Inês Isabel Chinita Pereira" userId="70e783a6-ec22-4b98-84f8-d5c3640593e1" providerId="ADAL" clId="{090A4E72-3F5F-492F-9F6E-F1E7C4515F62}" dt="2025-07-23T12:03:26.899" v="1050" actId="729"/>
      <pc:docMkLst>
        <pc:docMk/>
      </pc:docMkLst>
      <pc:sldChg chg="del modTransition">
        <pc:chgData name="Inês Isabel Chinita Pereira" userId="70e783a6-ec22-4b98-84f8-d5c3640593e1" providerId="ADAL" clId="{090A4E72-3F5F-492F-9F6E-F1E7C4515F62}" dt="2025-07-23T11:15:09.901" v="159" actId="47"/>
        <pc:sldMkLst>
          <pc:docMk/>
          <pc:sldMk cId="1056347097" sldId="258"/>
        </pc:sldMkLst>
      </pc:sldChg>
      <pc:sldChg chg="mod ord modShow">
        <pc:chgData name="Inês Isabel Chinita Pereira" userId="70e783a6-ec22-4b98-84f8-d5c3640593e1" providerId="ADAL" clId="{090A4E72-3F5F-492F-9F6E-F1E7C4515F62}" dt="2025-07-23T10:24:04.372" v="6" actId="729"/>
        <pc:sldMkLst>
          <pc:docMk/>
          <pc:sldMk cId="766967176" sldId="260"/>
        </pc:sldMkLst>
      </pc:sldChg>
      <pc:sldChg chg="addSp delSp modSp mod ord modTransition modClrScheme delAnim modAnim chgLayout">
        <pc:chgData name="Inês Isabel Chinita Pereira" userId="70e783a6-ec22-4b98-84f8-d5c3640593e1" providerId="ADAL" clId="{090A4E72-3F5F-492F-9F6E-F1E7C4515F62}" dt="2025-07-23T11:36:08.411" v="447" actId="1038"/>
        <pc:sldMkLst>
          <pc:docMk/>
          <pc:sldMk cId="2601025162" sldId="261"/>
        </pc:sldMkLst>
      </pc:sldChg>
      <pc:sldChg chg="ord modTransition">
        <pc:chgData name="Inês Isabel Chinita Pereira" userId="70e783a6-ec22-4b98-84f8-d5c3640593e1" providerId="ADAL" clId="{090A4E72-3F5F-492F-9F6E-F1E7C4515F62}" dt="2025-07-23T10:54:55.301" v="27"/>
        <pc:sldMkLst>
          <pc:docMk/>
          <pc:sldMk cId="2232601161" sldId="262"/>
        </pc:sldMkLst>
      </pc:sldChg>
      <pc:sldChg chg="mod modShow">
        <pc:chgData name="Inês Isabel Chinita Pereira" userId="70e783a6-ec22-4b98-84f8-d5c3640593e1" providerId="ADAL" clId="{090A4E72-3F5F-492F-9F6E-F1E7C4515F62}" dt="2025-07-23T10:24:05.923" v="7" actId="729"/>
        <pc:sldMkLst>
          <pc:docMk/>
          <pc:sldMk cId="615268670" sldId="263"/>
        </pc:sldMkLst>
      </pc:sldChg>
      <pc:sldChg chg="addSp modSp add del mod modTransition modAnim">
        <pc:chgData name="Inês Isabel Chinita Pereira" userId="70e783a6-ec22-4b98-84f8-d5c3640593e1" providerId="ADAL" clId="{090A4E72-3F5F-492F-9F6E-F1E7C4515F62}" dt="2025-07-23T11:15:02.777" v="157" actId="47"/>
        <pc:sldMkLst>
          <pc:docMk/>
          <pc:sldMk cId="1420263250" sldId="264"/>
        </pc:sldMkLst>
      </pc:sldChg>
      <pc:sldChg chg="new del">
        <pc:chgData name="Inês Isabel Chinita Pereira" userId="70e783a6-ec22-4b98-84f8-d5c3640593e1" providerId="ADAL" clId="{090A4E72-3F5F-492F-9F6E-F1E7C4515F62}" dt="2025-07-23T11:23:08.119" v="231" actId="47"/>
        <pc:sldMkLst>
          <pc:docMk/>
          <pc:sldMk cId="2309466009" sldId="264"/>
        </pc:sldMkLst>
      </pc:sldChg>
      <pc:sldChg chg="modSp add del">
        <pc:chgData name="Inês Isabel Chinita Pereira" userId="70e783a6-ec22-4b98-84f8-d5c3640593e1" providerId="ADAL" clId="{090A4E72-3F5F-492F-9F6E-F1E7C4515F62}" dt="2025-07-23T11:15:21.144" v="165" actId="47"/>
        <pc:sldMkLst>
          <pc:docMk/>
          <pc:sldMk cId="40513574" sldId="265"/>
        </pc:sldMkLst>
      </pc:sldChg>
      <pc:sldChg chg="addSp delSp modSp add mod ord modAnim">
        <pc:chgData name="Inês Isabel Chinita Pereira" userId="70e783a6-ec22-4b98-84f8-d5c3640593e1" providerId="ADAL" clId="{090A4E72-3F5F-492F-9F6E-F1E7C4515F62}" dt="2025-07-23T11:48:45.823" v="788" actId="1076"/>
        <pc:sldMkLst>
          <pc:docMk/>
          <pc:sldMk cId="2047431643" sldId="266"/>
        </pc:sldMkLst>
      </pc:sldChg>
      <pc:sldChg chg="addSp delSp modSp add mod">
        <pc:chgData name="Inês Isabel Chinita Pereira" userId="70e783a6-ec22-4b98-84f8-d5c3640593e1" providerId="ADAL" clId="{090A4E72-3F5F-492F-9F6E-F1E7C4515F62}" dt="2025-07-23T11:49:45.346" v="801" actId="20577"/>
        <pc:sldMkLst>
          <pc:docMk/>
          <pc:sldMk cId="2536187758" sldId="267"/>
        </pc:sldMkLst>
      </pc:sldChg>
      <pc:sldChg chg="addSp delSp modSp add mod modAnim">
        <pc:chgData name="Inês Isabel Chinita Pereira" userId="70e783a6-ec22-4b98-84f8-d5c3640593e1" providerId="ADAL" clId="{090A4E72-3F5F-492F-9F6E-F1E7C4515F62}" dt="2025-07-23T11:21:49.243" v="207" actId="1076"/>
        <pc:sldMkLst>
          <pc:docMk/>
          <pc:sldMk cId="1342277726" sldId="268"/>
        </pc:sldMkLst>
      </pc:sldChg>
      <pc:sldChg chg="addSp delSp modSp new add del mod modClrScheme modAnim modShow chgLayout">
        <pc:chgData name="Inês Isabel Chinita Pereira" userId="70e783a6-ec22-4b98-84f8-d5c3640593e1" providerId="ADAL" clId="{090A4E72-3F5F-492F-9F6E-F1E7C4515F62}" dt="2025-07-23T11:24:14.318" v="234" actId="729"/>
        <pc:sldMkLst>
          <pc:docMk/>
          <pc:sldMk cId="128358096" sldId="269"/>
        </pc:sldMkLst>
      </pc:sldChg>
      <pc:sldChg chg="modSp add mod ord">
        <pc:chgData name="Inês Isabel Chinita Pereira" userId="70e783a6-ec22-4b98-84f8-d5c3640593e1" providerId="ADAL" clId="{090A4E72-3F5F-492F-9F6E-F1E7C4515F62}" dt="2025-07-23T11:52:16.671" v="828" actId="20577"/>
        <pc:sldMkLst>
          <pc:docMk/>
          <pc:sldMk cId="3856436292" sldId="270"/>
        </pc:sldMkLst>
      </pc:sldChg>
      <pc:sldChg chg="addSp delSp modSp add mod delAnim modAnim">
        <pc:chgData name="Inês Isabel Chinita Pereira" userId="70e783a6-ec22-4b98-84f8-d5c3640593e1" providerId="ADAL" clId="{090A4E72-3F5F-492F-9F6E-F1E7C4515F62}" dt="2025-07-23T11:46:00.135" v="766" actId="207"/>
        <pc:sldMkLst>
          <pc:docMk/>
          <pc:sldMk cId="286077653" sldId="271"/>
        </pc:sldMkLst>
      </pc:sldChg>
      <pc:sldChg chg="addSp delSp modSp add mod">
        <pc:chgData name="Inês Isabel Chinita Pereira" userId="70e783a6-ec22-4b98-84f8-d5c3640593e1" providerId="ADAL" clId="{090A4E72-3F5F-492F-9F6E-F1E7C4515F62}" dt="2025-07-23T11:51:35.337" v="814" actId="207"/>
        <pc:sldMkLst>
          <pc:docMk/>
          <pc:sldMk cId="878884930" sldId="272"/>
        </pc:sldMkLst>
      </pc:sldChg>
      <pc:sldChg chg="addSp delSp modSp add mod delAnim modAnim">
        <pc:chgData name="Inês Isabel Chinita Pereira" userId="70e783a6-ec22-4b98-84f8-d5c3640593e1" providerId="ADAL" clId="{090A4E72-3F5F-492F-9F6E-F1E7C4515F62}" dt="2025-07-23T11:53:36.475" v="837" actId="478"/>
        <pc:sldMkLst>
          <pc:docMk/>
          <pc:sldMk cId="1530006247" sldId="273"/>
        </pc:sldMkLst>
      </pc:sldChg>
      <pc:sldChg chg="addSp delSp modSp add mod delAnim modAnim modShow">
        <pc:chgData name="Inês Isabel Chinita Pereira" userId="70e783a6-ec22-4b98-84f8-d5c3640593e1" providerId="ADAL" clId="{090A4E72-3F5F-492F-9F6E-F1E7C4515F62}" dt="2025-07-23T11:55:49.990" v="864" actId="729"/>
        <pc:sldMkLst>
          <pc:docMk/>
          <pc:sldMk cId="3746914518" sldId="274"/>
        </pc:sldMkLst>
      </pc:sldChg>
      <pc:sldChg chg="delSp modSp add mod delAnim modShow">
        <pc:chgData name="Inês Isabel Chinita Pereira" userId="70e783a6-ec22-4b98-84f8-d5c3640593e1" providerId="ADAL" clId="{090A4E72-3F5F-492F-9F6E-F1E7C4515F62}" dt="2025-07-23T11:56:45.306" v="872" actId="729"/>
        <pc:sldMkLst>
          <pc:docMk/>
          <pc:sldMk cId="3680635291" sldId="275"/>
        </pc:sldMkLst>
      </pc:sldChg>
      <pc:sldChg chg="addSp delSp modSp add mod modAnim">
        <pc:chgData name="Inês Isabel Chinita Pereira" userId="70e783a6-ec22-4b98-84f8-d5c3640593e1" providerId="ADAL" clId="{090A4E72-3F5F-492F-9F6E-F1E7C4515F62}" dt="2025-07-23T12:01:29.400" v="986" actId="20577"/>
        <pc:sldMkLst>
          <pc:docMk/>
          <pc:sldMk cId="1030235721" sldId="276"/>
        </pc:sldMkLst>
      </pc:sldChg>
      <pc:sldChg chg="addSp delSp modSp add mod delAnim modAnim">
        <pc:chgData name="Inês Isabel Chinita Pereira" userId="70e783a6-ec22-4b98-84f8-d5c3640593e1" providerId="ADAL" clId="{090A4E72-3F5F-492F-9F6E-F1E7C4515F62}" dt="2025-07-23T12:01:43.035" v="990" actId="478"/>
        <pc:sldMkLst>
          <pc:docMk/>
          <pc:sldMk cId="1073390269" sldId="277"/>
        </pc:sldMkLst>
      </pc:sldChg>
      <pc:sldChg chg="addSp delSp modSp add mod">
        <pc:chgData name="Inês Isabel Chinita Pereira" userId="70e783a6-ec22-4b98-84f8-d5c3640593e1" providerId="ADAL" clId="{090A4E72-3F5F-492F-9F6E-F1E7C4515F62}" dt="2025-07-23T12:01:50.022" v="994" actId="478"/>
        <pc:sldMkLst>
          <pc:docMk/>
          <pc:sldMk cId="3495003872" sldId="278"/>
        </pc:sldMkLst>
      </pc:sldChg>
      <pc:sldChg chg="addSp delSp modSp add mod">
        <pc:chgData name="Inês Isabel Chinita Pereira" userId="70e783a6-ec22-4b98-84f8-d5c3640593e1" providerId="ADAL" clId="{090A4E72-3F5F-492F-9F6E-F1E7C4515F62}" dt="2025-07-23T12:02:06.152" v="1000" actId="478"/>
        <pc:sldMkLst>
          <pc:docMk/>
          <pc:sldMk cId="399212645" sldId="279"/>
        </pc:sldMkLst>
      </pc:sldChg>
      <pc:sldChg chg="addSp delSp modSp add mod ord">
        <pc:chgData name="Inês Isabel Chinita Pereira" userId="70e783a6-ec22-4b98-84f8-d5c3640593e1" providerId="ADAL" clId="{090A4E72-3F5F-492F-9F6E-F1E7C4515F62}" dt="2025-07-23T12:02:21.971" v="1011" actId="478"/>
        <pc:sldMkLst>
          <pc:docMk/>
          <pc:sldMk cId="1497544680" sldId="280"/>
        </pc:sldMkLst>
      </pc:sldChg>
      <pc:sldChg chg="addSp delSp modSp add mod">
        <pc:chgData name="Inês Isabel Chinita Pereira" userId="70e783a6-ec22-4b98-84f8-d5c3640593e1" providerId="ADAL" clId="{090A4E72-3F5F-492F-9F6E-F1E7C4515F62}" dt="2025-07-23T12:02:29.454" v="1025" actId="20577"/>
        <pc:sldMkLst>
          <pc:docMk/>
          <pc:sldMk cId="1722825354" sldId="281"/>
        </pc:sldMkLst>
      </pc:sldChg>
      <pc:sldChg chg="delSp modSp add mod ord modShow">
        <pc:chgData name="Inês Isabel Chinita Pereira" userId="70e783a6-ec22-4b98-84f8-d5c3640593e1" providerId="ADAL" clId="{090A4E72-3F5F-492F-9F6E-F1E7C4515F62}" dt="2025-07-23T12:03:26.899" v="1050" actId="729"/>
        <pc:sldMkLst>
          <pc:docMk/>
          <pc:sldMk cId="1329659714" sldId="282"/>
        </pc:sldMkLst>
      </pc:sldChg>
      <pc:sldMasterChg chg="modTransition">
        <pc:chgData name="Inês Isabel Chinita Pereira" userId="70e783a6-ec22-4b98-84f8-d5c3640593e1" providerId="ADAL" clId="{090A4E72-3F5F-492F-9F6E-F1E7C4515F62}" dt="2025-07-23T10:54:55.301" v="27"/>
        <pc:sldMasterMkLst>
          <pc:docMk/>
          <pc:sldMasterMk cId="3824628673" sldId="2147483670"/>
        </pc:sldMasterMkLst>
      </pc:sldMasterChg>
      <pc:sldMasterChg chg="modSp modSldLayout sldLayoutOrd">
        <pc:chgData name="Inês Isabel Chinita Pereira" userId="70e783a6-ec22-4b98-84f8-d5c3640593e1" providerId="ADAL" clId="{090A4E72-3F5F-492F-9F6E-F1E7C4515F62}" dt="2025-07-23T11:22:49.119" v="226" actId="20578"/>
        <pc:sldMasterMkLst>
          <pc:docMk/>
          <pc:sldMasterMk cId="2681193228" sldId="2147483682"/>
        </pc:sldMasterMkLst>
        <pc:sldLayoutChg chg="delSp modSp mod">
          <pc:chgData name="Inês Isabel Chinita Pereira" userId="70e783a6-ec22-4b98-84f8-d5c3640593e1" providerId="ADAL" clId="{090A4E72-3F5F-492F-9F6E-F1E7C4515F62}" dt="2025-07-23T11:22:27.614" v="214" actId="735"/>
          <pc:sldLayoutMkLst>
            <pc:docMk/>
            <pc:sldMasterMk cId="2681193228" sldId="2147483682"/>
            <pc:sldLayoutMk cId="2991989448" sldId="2147483683"/>
          </pc:sldLayoutMkLst>
        </pc:sldLayoutChg>
        <pc:sldLayoutChg chg="addSp delSp modSp mod">
          <pc:chgData name="Inês Isabel Chinita Pereira" userId="70e783a6-ec22-4b98-84f8-d5c3640593e1" providerId="ADAL" clId="{090A4E72-3F5F-492F-9F6E-F1E7C4515F62}" dt="2025-07-23T11:16:58.380" v="194" actId="735"/>
          <pc:sldLayoutMkLst>
            <pc:docMk/>
            <pc:sldMasterMk cId="2681193228" sldId="2147483682"/>
            <pc:sldLayoutMk cId="916556657" sldId="2147483684"/>
          </pc:sldLayoutMkLst>
        </pc:sldLayoutChg>
        <pc:sldLayoutChg chg="addSp delSp modSp mod ord">
          <pc:chgData name="Inês Isabel Chinita Pereira" userId="70e783a6-ec22-4b98-84f8-d5c3640593e1" providerId="ADAL" clId="{090A4E72-3F5F-492F-9F6E-F1E7C4515F62}" dt="2025-07-23T11:22:49.119" v="226" actId="20578"/>
          <pc:sldLayoutMkLst>
            <pc:docMk/>
            <pc:sldMasterMk cId="2681193228" sldId="2147483682"/>
            <pc:sldLayoutMk cId="91437554" sldId="2147483685"/>
          </pc:sldLayoutMkLst>
        </pc:sldLayoutChg>
        <pc:sldLayoutChg chg="addSp delSp modSp mod">
          <pc:chgData name="Inês Isabel Chinita Pereira" userId="70e783a6-ec22-4b98-84f8-d5c3640593e1" providerId="ADAL" clId="{090A4E72-3F5F-492F-9F6E-F1E7C4515F62}" dt="2025-07-23T11:22:45.614" v="225" actId="735"/>
          <pc:sldLayoutMkLst>
            <pc:docMk/>
            <pc:sldMasterMk cId="2681193228" sldId="2147483682"/>
            <pc:sldLayoutMk cId="1516562298" sldId="2147483686"/>
          </pc:sldLayoutMkLst>
        </pc:sldLayoutChg>
      </pc:sldMasterChg>
    </pc:docChg>
  </pc:docChgLst>
  <pc:docChgLst>
    <pc:chgData name="Inês Isabel Chinita Pereira" userId="70e783a6-ec22-4b98-84f8-d5c3640593e1" providerId="ADAL" clId="{00ECDFD2-E95F-44F8-9206-A36304479C5C}"/>
    <pc:docChg chg="undo custSel addSld delSld modSld sldOrd">
      <pc:chgData name="Inês Isabel Chinita Pereira" userId="70e783a6-ec22-4b98-84f8-d5c3640593e1" providerId="ADAL" clId="{00ECDFD2-E95F-44F8-9206-A36304479C5C}" dt="2025-07-28T19:34:11.954" v="787" actId="2890"/>
      <pc:docMkLst>
        <pc:docMk/>
      </pc:docMkLst>
      <pc:sldChg chg="del">
        <pc:chgData name="Inês Isabel Chinita Pereira" userId="70e783a6-ec22-4b98-84f8-d5c3640593e1" providerId="ADAL" clId="{00ECDFD2-E95F-44F8-9206-A36304479C5C}" dt="2025-07-28T10:01:17.260" v="0" actId="47"/>
        <pc:sldMkLst>
          <pc:docMk/>
          <pc:sldMk cId="1579596667" sldId="256"/>
        </pc:sldMkLst>
      </pc:sldChg>
      <pc:sldChg chg="del">
        <pc:chgData name="Inês Isabel Chinita Pereira" userId="70e783a6-ec22-4b98-84f8-d5c3640593e1" providerId="ADAL" clId="{00ECDFD2-E95F-44F8-9206-A36304479C5C}" dt="2025-07-28T10:01:18.126" v="1" actId="47"/>
        <pc:sldMkLst>
          <pc:docMk/>
          <pc:sldMk cId="982141406" sldId="257"/>
        </pc:sldMkLst>
      </pc:sldChg>
      <pc:sldChg chg="del">
        <pc:chgData name="Inês Isabel Chinita Pereira" userId="70e783a6-ec22-4b98-84f8-d5c3640593e1" providerId="ADAL" clId="{00ECDFD2-E95F-44F8-9206-A36304479C5C}" dt="2025-07-28T10:01:20.595" v="2" actId="47"/>
        <pc:sldMkLst>
          <pc:docMk/>
          <pc:sldMk cId="2878912507" sldId="259"/>
        </pc:sldMkLst>
      </pc:sldChg>
      <pc:sldChg chg="del">
        <pc:chgData name="Inês Isabel Chinita Pereira" userId="70e783a6-ec22-4b98-84f8-d5c3640593e1" providerId="ADAL" clId="{00ECDFD2-E95F-44F8-9206-A36304479C5C}" dt="2025-07-28T10:01:44.226" v="4" actId="47"/>
        <pc:sldMkLst>
          <pc:docMk/>
          <pc:sldMk cId="766967176" sldId="260"/>
        </pc:sldMkLst>
      </pc:sldChg>
      <pc:sldChg chg="del mod ord modShow">
        <pc:chgData name="Inês Isabel Chinita Pereira" userId="70e783a6-ec22-4b98-84f8-d5c3640593e1" providerId="ADAL" clId="{00ECDFD2-E95F-44F8-9206-A36304479C5C}" dt="2025-07-28T10:50:36.287" v="435" actId="47"/>
        <pc:sldMkLst>
          <pc:docMk/>
          <pc:sldMk cId="2601025162" sldId="261"/>
        </pc:sldMkLst>
      </pc:sldChg>
      <pc:sldChg chg="del">
        <pc:chgData name="Inês Isabel Chinita Pereira" userId="70e783a6-ec22-4b98-84f8-d5c3640593e1" providerId="ADAL" clId="{00ECDFD2-E95F-44F8-9206-A36304479C5C}" dt="2025-07-28T10:01:43.492" v="3" actId="47"/>
        <pc:sldMkLst>
          <pc:docMk/>
          <pc:sldMk cId="615268670" sldId="263"/>
        </pc:sldMkLst>
      </pc:sldChg>
      <pc:sldChg chg="del mod modShow">
        <pc:chgData name="Inês Isabel Chinita Pereira" userId="70e783a6-ec22-4b98-84f8-d5c3640593e1" providerId="ADAL" clId="{00ECDFD2-E95F-44F8-9206-A36304479C5C}" dt="2025-07-28T19:33:46.581" v="784" actId="47"/>
        <pc:sldMkLst>
          <pc:docMk/>
          <pc:sldMk cId="2047431643" sldId="266"/>
        </pc:sldMkLst>
      </pc:sldChg>
      <pc:sldChg chg="del mod modShow">
        <pc:chgData name="Inês Isabel Chinita Pereira" userId="70e783a6-ec22-4b98-84f8-d5c3640593e1" providerId="ADAL" clId="{00ECDFD2-E95F-44F8-9206-A36304479C5C}" dt="2025-07-28T19:33:45.892" v="783" actId="47"/>
        <pc:sldMkLst>
          <pc:docMk/>
          <pc:sldMk cId="2536187758" sldId="267"/>
        </pc:sldMkLst>
      </pc:sldChg>
      <pc:sldChg chg="del">
        <pc:chgData name="Inês Isabel Chinita Pereira" userId="70e783a6-ec22-4b98-84f8-d5c3640593e1" providerId="ADAL" clId="{00ECDFD2-E95F-44F8-9206-A36304479C5C}" dt="2025-07-28T10:01:53.276" v="5" actId="47"/>
        <pc:sldMkLst>
          <pc:docMk/>
          <pc:sldMk cId="128358096" sldId="269"/>
        </pc:sldMkLst>
      </pc:sldChg>
      <pc:sldChg chg="modSp del ord">
        <pc:chgData name="Inês Isabel Chinita Pereira" userId="70e783a6-ec22-4b98-84f8-d5c3640593e1" providerId="ADAL" clId="{00ECDFD2-E95F-44F8-9206-A36304479C5C}" dt="2025-07-28T11:01:49.511" v="593" actId="47"/>
        <pc:sldMkLst>
          <pc:docMk/>
          <pc:sldMk cId="3856436292" sldId="270"/>
        </pc:sldMkLst>
      </pc:sldChg>
      <pc:sldChg chg="addSp delSp modSp del mod">
        <pc:chgData name="Inês Isabel Chinita Pereira" userId="70e783a6-ec22-4b98-84f8-d5c3640593e1" providerId="ADAL" clId="{00ECDFD2-E95F-44F8-9206-A36304479C5C}" dt="2025-07-28T10:30:25.347" v="232" actId="47"/>
        <pc:sldMkLst>
          <pc:docMk/>
          <pc:sldMk cId="286077653" sldId="271"/>
        </pc:sldMkLst>
      </pc:sldChg>
      <pc:sldChg chg="del mod modShow">
        <pc:chgData name="Inês Isabel Chinita Pereira" userId="70e783a6-ec22-4b98-84f8-d5c3640593e1" providerId="ADAL" clId="{00ECDFD2-E95F-44F8-9206-A36304479C5C}" dt="2025-07-28T19:33:45.137" v="782" actId="47"/>
        <pc:sldMkLst>
          <pc:docMk/>
          <pc:sldMk cId="878884930" sldId="272"/>
        </pc:sldMkLst>
      </pc:sldChg>
      <pc:sldChg chg="addSp delSp modSp mod ord addAnim delAnim modAnim">
        <pc:chgData name="Inês Isabel Chinita Pereira" userId="70e783a6-ec22-4b98-84f8-d5c3640593e1" providerId="ADAL" clId="{00ECDFD2-E95F-44F8-9206-A36304479C5C}" dt="2025-07-28T19:27:42.098" v="758"/>
        <pc:sldMkLst>
          <pc:docMk/>
          <pc:sldMk cId="1530006247" sldId="273"/>
        </pc:sldMkLst>
      </pc:sldChg>
      <pc:sldChg chg="del">
        <pc:chgData name="Inês Isabel Chinita Pereira" userId="70e783a6-ec22-4b98-84f8-d5c3640593e1" providerId="ADAL" clId="{00ECDFD2-E95F-44F8-9206-A36304479C5C}" dt="2025-07-28T19:33:31.133" v="781" actId="47"/>
        <pc:sldMkLst>
          <pc:docMk/>
          <pc:sldMk cId="3680635291" sldId="275"/>
        </pc:sldMkLst>
      </pc:sldChg>
      <pc:sldChg chg="del">
        <pc:chgData name="Inês Isabel Chinita Pereira" userId="70e783a6-ec22-4b98-84f8-d5c3640593e1" providerId="ADAL" clId="{00ECDFD2-E95F-44F8-9206-A36304479C5C}" dt="2025-07-28T19:33:29.301" v="780" actId="47"/>
        <pc:sldMkLst>
          <pc:docMk/>
          <pc:sldMk cId="1030235721" sldId="276"/>
        </pc:sldMkLst>
      </pc:sldChg>
      <pc:sldChg chg="ord">
        <pc:chgData name="Inês Isabel Chinita Pereira" userId="70e783a6-ec22-4b98-84f8-d5c3640593e1" providerId="ADAL" clId="{00ECDFD2-E95F-44F8-9206-A36304479C5C}" dt="2025-07-28T19:28:53.752" v="775"/>
        <pc:sldMkLst>
          <pc:docMk/>
          <pc:sldMk cId="1073390269" sldId="277"/>
        </pc:sldMkLst>
      </pc:sldChg>
      <pc:sldChg chg="modSp mod">
        <pc:chgData name="Inês Isabel Chinita Pereira" userId="70e783a6-ec22-4b98-84f8-d5c3640593e1" providerId="ADAL" clId="{00ECDFD2-E95F-44F8-9206-A36304479C5C}" dt="2025-07-28T19:33:19.437" v="779" actId="1076"/>
        <pc:sldMkLst>
          <pc:docMk/>
          <pc:sldMk cId="1497544680" sldId="280"/>
        </pc:sldMkLst>
      </pc:sldChg>
      <pc:sldChg chg="addSp delSp modSp add mod modAnim modShow">
        <pc:chgData name="Inês Isabel Chinita Pereira" userId="70e783a6-ec22-4b98-84f8-d5c3640593e1" providerId="ADAL" clId="{00ECDFD2-E95F-44F8-9206-A36304479C5C}" dt="2025-07-28T10:46:11.303" v="395" actId="729"/>
        <pc:sldMkLst>
          <pc:docMk/>
          <pc:sldMk cId="3750529719" sldId="283"/>
        </pc:sldMkLst>
      </pc:sldChg>
      <pc:sldChg chg="modSp add del mod">
        <pc:chgData name="Inês Isabel Chinita Pereira" userId="70e783a6-ec22-4b98-84f8-d5c3640593e1" providerId="ADAL" clId="{00ECDFD2-E95F-44F8-9206-A36304479C5C}" dt="2025-07-28T10:38:55.232" v="296" actId="47"/>
        <pc:sldMkLst>
          <pc:docMk/>
          <pc:sldMk cId="2090015955" sldId="284"/>
        </pc:sldMkLst>
      </pc:sldChg>
      <pc:sldChg chg="add del">
        <pc:chgData name="Inês Isabel Chinita Pereira" userId="70e783a6-ec22-4b98-84f8-d5c3640593e1" providerId="ADAL" clId="{00ECDFD2-E95F-44F8-9206-A36304479C5C}" dt="2025-07-28T10:37:51.531" v="284" actId="2890"/>
        <pc:sldMkLst>
          <pc:docMk/>
          <pc:sldMk cId="206441509" sldId="285"/>
        </pc:sldMkLst>
      </pc:sldChg>
      <pc:sldChg chg="addSp delSp modSp add mod">
        <pc:chgData name="Inês Isabel Chinita Pereira" userId="70e783a6-ec22-4b98-84f8-d5c3640593e1" providerId="ADAL" clId="{00ECDFD2-E95F-44F8-9206-A36304479C5C}" dt="2025-07-28T10:39:14.880" v="302"/>
        <pc:sldMkLst>
          <pc:docMk/>
          <pc:sldMk cId="2589945798" sldId="285"/>
        </pc:sldMkLst>
      </pc:sldChg>
      <pc:sldChg chg="addSp delSp modSp add mod ord modAnim">
        <pc:chgData name="Inês Isabel Chinita Pereira" userId="70e783a6-ec22-4b98-84f8-d5c3640593e1" providerId="ADAL" clId="{00ECDFD2-E95F-44F8-9206-A36304479C5C}" dt="2025-07-28T10:45:49.138" v="394"/>
        <pc:sldMkLst>
          <pc:docMk/>
          <pc:sldMk cId="402243939" sldId="286"/>
        </pc:sldMkLst>
      </pc:sldChg>
      <pc:sldChg chg="addSp delSp modSp add mod delAnim modAnim">
        <pc:chgData name="Inês Isabel Chinita Pereira" userId="70e783a6-ec22-4b98-84f8-d5c3640593e1" providerId="ADAL" clId="{00ECDFD2-E95F-44F8-9206-A36304479C5C}" dt="2025-07-28T10:49:10.999" v="424"/>
        <pc:sldMkLst>
          <pc:docMk/>
          <pc:sldMk cId="1374818106" sldId="287"/>
        </pc:sldMkLst>
      </pc:sldChg>
      <pc:sldChg chg="addSp delSp modSp add mod ord delAnim modAnim">
        <pc:chgData name="Inês Isabel Chinita Pereira" userId="70e783a6-ec22-4b98-84f8-d5c3640593e1" providerId="ADAL" clId="{00ECDFD2-E95F-44F8-9206-A36304479C5C}" dt="2025-07-28T19:24:38.696" v="756"/>
        <pc:sldMkLst>
          <pc:docMk/>
          <pc:sldMk cId="1966638248" sldId="288"/>
        </pc:sldMkLst>
      </pc:sldChg>
      <pc:sldChg chg="add ord">
        <pc:chgData name="Inês Isabel Chinita Pereira" userId="70e783a6-ec22-4b98-84f8-d5c3640593e1" providerId="ADAL" clId="{00ECDFD2-E95F-44F8-9206-A36304479C5C}" dt="2025-07-28T19:33:50.382" v="786"/>
        <pc:sldMkLst>
          <pc:docMk/>
          <pc:sldMk cId="1895545662" sldId="289"/>
        </pc:sldMkLst>
      </pc:sldChg>
      <pc:sldChg chg="delSp modSp add mod ord">
        <pc:chgData name="Inês Isabel Chinita Pereira" userId="70e783a6-ec22-4b98-84f8-d5c3640593e1" providerId="ADAL" clId="{00ECDFD2-E95F-44F8-9206-A36304479C5C}" dt="2025-07-28T19:28:56.003" v="777"/>
        <pc:sldMkLst>
          <pc:docMk/>
          <pc:sldMk cId="2715263738" sldId="290"/>
        </pc:sldMkLst>
      </pc:sldChg>
      <pc:sldChg chg="modSp add mod">
        <pc:chgData name="Inês Isabel Chinita Pereira" userId="70e783a6-ec22-4b98-84f8-d5c3640593e1" providerId="ADAL" clId="{00ECDFD2-E95F-44F8-9206-A36304479C5C}" dt="2025-07-28T19:28:20.781" v="769" actId="20577"/>
        <pc:sldMkLst>
          <pc:docMk/>
          <pc:sldMk cId="714554789" sldId="291"/>
        </pc:sldMkLst>
      </pc:sldChg>
      <pc:sldChg chg="add">
        <pc:chgData name="Inês Isabel Chinita Pereira" userId="70e783a6-ec22-4b98-84f8-d5c3640593e1" providerId="ADAL" clId="{00ECDFD2-E95F-44F8-9206-A36304479C5C}" dt="2025-07-28T19:34:11.954" v="787" actId="2890"/>
        <pc:sldMkLst>
          <pc:docMk/>
          <pc:sldMk cId="160144628" sldId="292"/>
        </pc:sldMkLst>
      </pc:sldChg>
      <pc:sldMasterChg chg="delSldLayout">
        <pc:chgData name="Inês Isabel Chinita Pereira" userId="70e783a6-ec22-4b98-84f8-d5c3640593e1" providerId="ADAL" clId="{00ECDFD2-E95F-44F8-9206-A36304479C5C}" dt="2025-07-28T10:01:53.276" v="5" actId="47"/>
        <pc:sldMasterMkLst>
          <pc:docMk/>
          <pc:sldMasterMk cId="2681193228" sldId="2147483682"/>
        </pc:sldMasterMkLst>
        <pc:sldLayoutChg chg="del">
          <pc:chgData name="Inês Isabel Chinita Pereira" userId="70e783a6-ec22-4b98-84f8-d5c3640593e1" providerId="ADAL" clId="{00ECDFD2-E95F-44F8-9206-A36304479C5C}" dt="2025-07-28T10:01:53.276" v="5" actId="47"/>
          <pc:sldLayoutMkLst>
            <pc:docMk/>
            <pc:sldMasterMk cId="2681193228" sldId="2147483682"/>
            <pc:sldLayoutMk cId="91437554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EF36A-A66B-472F-A2F1-B5AC85E7DE0F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866FF-2108-4DAF-9403-3AE70A6AFD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7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F95CC-392C-176F-1CC9-BD8E3A37D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605C7-089F-292E-BCD4-0C331FDC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AF748-DB0C-6EDC-27D5-B87181B0D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4E318-AD5E-0650-53FC-D78A33B54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140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D3CB-1CC2-AB53-0583-5881F584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67FD7-D894-C1F3-4D50-C01585C92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5B62C-7AB4-6A67-2E85-8FE902D8D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DA523-1376-AFCD-E98F-B075A3475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383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4D2CF-E268-F498-83A5-B8AC344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883E2-8EE3-E8DC-50E1-293DC39F4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699D0-BE62-25AF-D0A7-85AA526EE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9FBCB-7008-A638-03D1-9D621F10B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87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F62AC-3143-AD41-81D0-F00E57BE2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6FEEE-C70F-0923-6DEB-5C733796D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395827-C27D-CDE7-4A3A-ECDE43355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205F6-1262-6B8E-70DD-D6AEC0EC7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6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8B03-7EDB-C2F3-7BC3-304224457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8A97E8-EAC0-D3B0-FE09-99C83B04D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5F192-7D37-64AB-BC07-9DBC037B2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8B9CD-3E23-CF76-92EB-50289B536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93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B7F89-5990-2404-40D9-F0293CDC8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0F05C-FC84-620F-53D3-990C737CF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B4AFE-DCCB-B62B-8C6A-9D2CC942D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C4304-3914-A274-ECF4-C52336D65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4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490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DBF00-6C0D-AF12-F1B5-48D79551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6DEE8-B0AB-F729-9BEB-9A9B0B0E6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2514B-AA5F-EFE9-F2FC-6AA98B5F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F61E4-FD67-3C40-D96F-59DAC70DA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39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1DA43-D33F-3A3F-556E-22B6760B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96039-EC80-298E-C3B6-447C35ABA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3E0E4-94EC-CE9A-BBF8-93B70E29D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8322-3D87-53C2-295A-981D2503F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08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E7CF8-6480-3616-7103-0AA14C44F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F0D37-ADA6-5AC7-277D-8F32EAC4F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D8CB26-10F7-28DC-5D65-B96872983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35A71-F136-24C5-9DCE-95E823C09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09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D1F0-E64A-CEC3-C0E0-930CBAE9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83C99-D8F3-AE18-AA3B-BA344EAA5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ECEBC-07E9-E1BC-6A04-59F183F94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8F2F7-19F5-5E6C-F5F4-AF7CDAAE6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66FF-2108-4DAF-9403-3AE70A6AFDE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363860"/>
            <a:ext cx="8885336" cy="26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043933"/>
            <a:ext cx="3949600" cy="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19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890648" y="3993700"/>
            <a:ext cx="3180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1890648" y="4462400"/>
            <a:ext cx="31808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99315" y="3993700"/>
            <a:ext cx="31808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99315" y="4462400"/>
            <a:ext cx="31808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" name="Google Shape;28;p5">
            <a:extLst>
              <a:ext uri="{FF2B5EF4-FFF2-40B4-BE49-F238E27FC236}">
                <a16:creationId xmlns:a16="http://schemas.microsoft.com/office/drawing/2014/main" id="{9F78A351-7C3C-8CBB-746A-922773B14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8676" y="598482"/>
            <a:ext cx="10272000" cy="584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654983-96C5-BEB1-0A66-29684383C42A}"/>
              </a:ext>
            </a:extLst>
          </p:cNvPr>
          <p:cNvCxnSpPr>
            <a:cxnSpLocks/>
          </p:cNvCxnSpPr>
          <p:nvPr userDrawn="1"/>
        </p:nvCxnSpPr>
        <p:spPr>
          <a:xfrm>
            <a:off x="960000" y="1253537"/>
            <a:ext cx="1632280" cy="0"/>
          </a:xfrm>
          <a:prstGeom prst="line">
            <a:avLst/>
          </a:prstGeom>
          <a:ln w="57150">
            <a:solidFill>
              <a:srgbClr val="363C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960000" y="2767333"/>
            <a:ext cx="7001200" cy="2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Google Shape;28;p5">
            <a:extLst>
              <a:ext uri="{FF2B5EF4-FFF2-40B4-BE49-F238E27FC236}">
                <a16:creationId xmlns:a16="http://schemas.microsoft.com/office/drawing/2014/main" id="{823CFEA7-2BE7-18A0-1016-A7F062BDF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8676" y="598482"/>
            <a:ext cx="10272000" cy="584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113CD5-9BAE-00CF-FA11-82315A5B5528}"/>
              </a:ext>
            </a:extLst>
          </p:cNvPr>
          <p:cNvCxnSpPr>
            <a:cxnSpLocks/>
          </p:cNvCxnSpPr>
          <p:nvPr userDrawn="1"/>
        </p:nvCxnSpPr>
        <p:spPr>
          <a:xfrm>
            <a:off x="960000" y="1253537"/>
            <a:ext cx="1632280" cy="0"/>
          </a:xfrm>
          <a:prstGeom prst="line">
            <a:avLst/>
          </a:prstGeom>
          <a:ln w="57150">
            <a:solidFill>
              <a:srgbClr val="363C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2124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Black"/>
              <a:buNone/>
              <a:defRPr sz="32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1932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B5E57-6BD2-240F-FE0F-F6D1A2EFC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20DEFF-6938-5AC9-9948-E58E81B545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6" name="Graphic 6">
            <a:extLst>
              <a:ext uri="{FF2B5EF4-FFF2-40B4-BE49-F238E27FC236}">
                <a16:creationId xmlns:a16="http://schemas.microsoft.com/office/drawing/2014/main" id="{C0799A4F-6178-E936-7EB3-B4FA2767EDAB}"/>
              </a:ext>
            </a:extLst>
          </p:cNvPr>
          <p:cNvGrpSpPr/>
          <p:nvPr/>
        </p:nvGrpSpPr>
        <p:grpSpPr>
          <a:xfrm rot="2212598">
            <a:off x="4620006" y="-1241868"/>
            <a:ext cx="9578329" cy="7129849"/>
            <a:chOff x="2048515" y="446392"/>
            <a:chExt cx="8099034" cy="6028702"/>
          </a:xfrm>
          <a:solidFill>
            <a:srgbClr val="8E9E93"/>
          </a:solidFill>
        </p:grpSpPr>
        <p:sp>
          <p:nvSpPr>
            <p:cNvPr id="398" name="Free-form: Shape 397">
              <a:extLst>
                <a:ext uri="{FF2B5EF4-FFF2-40B4-BE49-F238E27FC236}">
                  <a16:creationId xmlns:a16="http://schemas.microsoft.com/office/drawing/2014/main" id="{D97AF129-D932-FD6D-8E4A-AF52F0631F9D}"/>
                </a:ext>
              </a:extLst>
            </p:cNvPr>
            <p:cNvSpPr/>
            <p:nvPr/>
          </p:nvSpPr>
          <p:spPr>
            <a:xfrm flipV="1">
              <a:off x="2934617" y="446392"/>
              <a:ext cx="686352" cy="80765"/>
            </a:xfrm>
            <a:custGeom>
              <a:avLst/>
              <a:gdLst>
                <a:gd name="connsiteX0" fmla="*/ 616031 w 686352"/>
                <a:gd name="connsiteY0" fmla="*/ 64426 h 80765"/>
                <a:gd name="connsiteX1" fmla="*/ 641185 w 686352"/>
                <a:gd name="connsiteY1" fmla="*/ 52996 h 80765"/>
                <a:gd name="connsiteX2" fmla="*/ 651475 w 686352"/>
                <a:gd name="connsiteY2" fmla="*/ 44995 h 80765"/>
                <a:gd name="connsiteX3" fmla="*/ 321045 w 686352"/>
                <a:gd name="connsiteY3" fmla="*/ 28993 h 80765"/>
                <a:gd name="connsiteX4" fmla="*/ -1382 w 686352"/>
                <a:gd name="connsiteY4" fmla="*/ 23278 h 80765"/>
                <a:gd name="connsiteX5" fmla="*/ 315328 w 686352"/>
                <a:gd name="connsiteY5" fmla="*/ 23278 h 80765"/>
                <a:gd name="connsiteX6" fmla="*/ 625178 w 686352"/>
                <a:gd name="connsiteY6" fmla="*/ 16420 h 80765"/>
                <a:gd name="connsiteX7" fmla="*/ 603454 w 686352"/>
                <a:gd name="connsiteY7" fmla="*/ 7276 h 80765"/>
                <a:gd name="connsiteX8" fmla="*/ 587447 w 686352"/>
                <a:gd name="connsiteY8" fmla="*/ -3011 h 80765"/>
                <a:gd name="connsiteX9" fmla="*/ 637755 w 686352"/>
                <a:gd name="connsiteY9" fmla="*/ 4990 h 80765"/>
                <a:gd name="connsiteX10" fmla="*/ 661766 w 686352"/>
                <a:gd name="connsiteY10" fmla="*/ 60997 h 80765"/>
                <a:gd name="connsiteX11" fmla="*/ 616031 w 686352"/>
                <a:gd name="connsiteY11" fmla="*/ 64426 h 8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6352" h="80765">
                  <a:moveTo>
                    <a:pt x="616031" y="64426"/>
                  </a:moveTo>
                  <a:cubicBezTo>
                    <a:pt x="619461" y="58711"/>
                    <a:pt x="630895" y="52996"/>
                    <a:pt x="641185" y="52996"/>
                  </a:cubicBezTo>
                  <a:cubicBezTo>
                    <a:pt x="651475" y="52996"/>
                    <a:pt x="656049" y="49567"/>
                    <a:pt x="651475" y="44995"/>
                  </a:cubicBezTo>
                  <a:cubicBezTo>
                    <a:pt x="646902" y="39280"/>
                    <a:pt x="498266" y="33565"/>
                    <a:pt x="321045" y="28993"/>
                  </a:cubicBezTo>
                  <a:lnTo>
                    <a:pt x="-1382" y="23278"/>
                  </a:lnTo>
                  <a:lnTo>
                    <a:pt x="315328" y="23278"/>
                  </a:lnTo>
                  <a:cubicBezTo>
                    <a:pt x="489119" y="24421"/>
                    <a:pt x="628608" y="20992"/>
                    <a:pt x="625178" y="16420"/>
                  </a:cubicBezTo>
                  <a:cubicBezTo>
                    <a:pt x="622891" y="10705"/>
                    <a:pt x="612601" y="7276"/>
                    <a:pt x="603454" y="7276"/>
                  </a:cubicBezTo>
                  <a:cubicBezTo>
                    <a:pt x="594308" y="7276"/>
                    <a:pt x="587447" y="2704"/>
                    <a:pt x="587447" y="-3011"/>
                  </a:cubicBezTo>
                  <a:cubicBezTo>
                    <a:pt x="587447" y="-8726"/>
                    <a:pt x="610315" y="-4154"/>
                    <a:pt x="637755" y="4990"/>
                  </a:cubicBezTo>
                  <a:cubicBezTo>
                    <a:pt x="692636" y="24421"/>
                    <a:pt x="698353" y="39280"/>
                    <a:pt x="661766" y="60997"/>
                  </a:cubicBezTo>
                  <a:cubicBezTo>
                    <a:pt x="634325" y="78142"/>
                    <a:pt x="606884" y="80428"/>
                    <a:pt x="616031" y="6442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9" name="Free-form: Shape 398">
              <a:extLst>
                <a:ext uri="{FF2B5EF4-FFF2-40B4-BE49-F238E27FC236}">
                  <a16:creationId xmlns:a16="http://schemas.microsoft.com/office/drawing/2014/main" id="{32036ECC-5F8D-D16A-276A-2BC580799302}"/>
                </a:ext>
              </a:extLst>
            </p:cNvPr>
            <p:cNvSpPr/>
            <p:nvPr/>
          </p:nvSpPr>
          <p:spPr>
            <a:xfrm flipV="1">
              <a:off x="6188924" y="470741"/>
              <a:ext cx="394894" cy="66043"/>
            </a:xfrm>
            <a:custGeom>
              <a:avLst/>
              <a:gdLst>
                <a:gd name="connsiteX0" fmla="*/ 32446 w 394894"/>
                <a:gd name="connsiteY0" fmla="*/ 48924 h 66043"/>
                <a:gd name="connsiteX1" fmla="*/ 24442 w 394894"/>
                <a:gd name="connsiteY1" fmla="*/ 5490 h 66043"/>
                <a:gd name="connsiteX2" fmla="*/ 67890 w 394894"/>
                <a:gd name="connsiteY2" fmla="*/ 6633 h 66043"/>
                <a:gd name="connsiteX3" fmla="*/ 258831 w 394894"/>
                <a:gd name="connsiteY3" fmla="*/ 13491 h 66043"/>
                <a:gd name="connsiteX4" fmla="*/ 349156 w 394894"/>
                <a:gd name="connsiteY4" fmla="*/ 16920 h 66043"/>
                <a:gd name="connsiteX5" fmla="*/ 144495 w 394894"/>
                <a:gd name="connsiteY5" fmla="*/ 27207 h 66043"/>
                <a:gd name="connsiteX6" fmla="*/ 70177 w 394894"/>
                <a:gd name="connsiteY6" fmla="*/ 45495 h 66043"/>
                <a:gd name="connsiteX7" fmla="*/ 32446 w 394894"/>
                <a:gd name="connsiteY7" fmla="*/ 48924 h 6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894" h="66043">
                  <a:moveTo>
                    <a:pt x="32446" y="48924"/>
                  </a:moveTo>
                  <a:cubicBezTo>
                    <a:pt x="-13288" y="34065"/>
                    <a:pt x="-15575" y="20349"/>
                    <a:pt x="24442" y="5490"/>
                  </a:cubicBezTo>
                  <a:cubicBezTo>
                    <a:pt x="63317" y="-9369"/>
                    <a:pt x="78180" y="-9369"/>
                    <a:pt x="67890" y="6633"/>
                  </a:cubicBezTo>
                  <a:cubicBezTo>
                    <a:pt x="62173" y="16920"/>
                    <a:pt x="112481" y="18063"/>
                    <a:pt x="258831" y="13491"/>
                  </a:cubicBezTo>
                  <a:cubicBezTo>
                    <a:pt x="398320" y="10062"/>
                    <a:pt x="425761" y="10062"/>
                    <a:pt x="349156" y="16920"/>
                  </a:cubicBezTo>
                  <a:cubicBezTo>
                    <a:pt x="289701" y="21492"/>
                    <a:pt x="197089" y="26064"/>
                    <a:pt x="144495" y="27207"/>
                  </a:cubicBezTo>
                  <a:cubicBezTo>
                    <a:pt x="56456" y="28350"/>
                    <a:pt x="49596" y="29493"/>
                    <a:pt x="70177" y="45495"/>
                  </a:cubicBezTo>
                  <a:cubicBezTo>
                    <a:pt x="95331" y="64926"/>
                    <a:pt x="85040" y="64926"/>
                    <a:pt x="32446" y="4892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0" name="Free-form: Shape 399">
              <a:extLst>
                <a:ext uri="{FF2B5EF4-FFF2-40B4-BE49-F238E27FC236}">
                  <a16:creationId xmlns:a16="http://schemas.microsoft.com/office/drawing/2014/main" id="{6EA61728-C1E0-44BC-3F74-059EA25DEC7A}"/>
                </a:ext>
              </a:extLst>
            </p:cNvPr>
            <p:cNvSpPr/>
            <p:nvPr/>
          </p:nvSpPr>
          <p:spPr>
            <a:xfrm flipV="1">
              <a:off x="6730563" y="504989"/>
              <a:ext cx="211521" cy="18721"/>
            </a:xfrm>
            <a:custGeom>
              <a:avLst/>
              <a:gdLst>
                <a:gd name="connsiteX0" fmla="*/ 81569 w 211521"/>
                <a:gd name="connsiteY0" fmla="*/ 3856 h 18721"/>
                <a:gd name="connsiteX1" fmla="*/ -4183 w 211521"/>
                <a:gd name="connsiteY1" fmla="*/ -3002 h 18721"/>
                <a:gd name="connsiteX2" fmla="*/ 102149 w 211521"/>
                <a:gd name="connsiteY2" fmla="*/ -5288 h 18721"/>
                <a:gd name="connsiteX3" fmla="*/ 207338 w 211521"/>
                <a:gd name="connsiteY3" fmla="*/ 3856 h 18721"/>
                <a:gd name="connsiteX4" fmla="*/ 187901 w 211521"/>
                <a:gd name="connsiteY4" fmla="*/ 13000 h 18721"/>
                <a:gd name="connsiteX5" fmla="*/ 81569 w 211521"/>
                <a:gd name="connsiteY5" fmla="*/ 3856 h 1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521" h="18721">
                  <a:moveTo>
                    <a:pt x="81569" y="3856"/>
                  </a:moveTo>
                  <a:lnTo>
                    <a:pt x="-4183" y="-3002"/>
                  </a:lnTo>
                  <a:lnTo>
                    <a:pt x="102149" y="-5288"/>
                  </a:lnTo>
                  <a:cubicBezTo>
                    <a:pt x="166177" y="-6431"/>
                    <a:pt x="207338" y="-3002"/>
                    <a:pt x="207338" y="3856"/>
                  </a:cubicBezTo>
                  <a:cubicBezTo>
                    <a:pt x="207338" y="10714"/>
                    <a:pt x="198191" y="14143"/>
                    <a:pt x="187901" y="13000"/>
                  </a:cubicBezTo>
                  <a:cubicBezTo>
                    <a:pt x="176468" y="11857"/>
                    <a:pt x="128447" y="8428"/>
                    <a:pt x="81569" y="385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1" name="Free-form: Shape 400">
              <a:extLst>
                <a:ext uri="{FF2B5EF4-FFF2-40B4-BE49-F238E27FC236}">
                  <a16:creationId xmlns:a16="http://schemas.microsoft.com/office/drawing/2014/main" id="{E27FFD3D-91BD-BFDF-60BD-E67671DF6CD9}"/>
                </a:ext>
              </a:extLst>
            </p:cNvPr>
            <p:cNvSpPr/>
            <p:nvPr/>
          </p:nvSpPr>
          <p:spPr>
            <a:xfrm flipV="1">
              <a:off x="2105683" y="514350"/>
              <a:ext cx="4148155" cy="5783580"/>
            </a:xfrm>
            <a:custGeom>
              <a:avLst/>
              <a:gdLst>
                <a:gd name="connsiteX0" fmla="*/ 626755 w 4148155"/>
                <a:gd name="connsiteY0" fmla="*/ 5769428 h 5783580"/>
                <a:gd name="connsiteX1" fmla="*/ 638188 w 4148155"/>
                <a:gd name="connsiteY1" fmla="*/ 5757998 h 5783580"/>
                <a:gd name="connsiteX2" fmla="*/ 649622 w 4148155"/>
                <a:gd name="connsiteY2" fmla="*/ 5730566 h 5783580"/>
                <a:gd name="connsiteX3" fmla="*/ 649622 w 4148155"/>
                <a:gd name="connsiteY3" fmla="*/ 5703134 h 5783580"/>
                <a:gd name="connsiteX4" fmla="*/ 401514 w 4148155"/>
                <a:gd name="connsiteY4" fmla="*/ 5707706 h 5783580"/>
                <a:gd name="connsiteX5" fmla="*/ 104241 w 4148155"/>
                <a:gd name="connsiteY5" fmla="*/ 5717993 h 5783580"/>
                <a:gd name="connsiteX6" fmla="*/ 55076 w 4148155"/>
                <a:gd name="connsiteY6" fmla="*/ 5707706 h 5783580"/>
                <a:gd name="connsiteX7" fmla="*/ 31066 w 4148155"/>
                <a:gd name="connsiteY7" fmla="*/ 5683703 h 5783580"/>
                <a:gd name="connsiteX8" fmla="*/ 21919 w 4148155"/>
                <a:gd name="connsiteY8" fmla="*/ 5659700 h 5783580"/>
                <a:gd name="connsiteX9" fmla="*/ 44786 w 4148155"/>
                <a:gd name="connsiteY9" fmla="*/ 5650556 h 5783580"/>
                <a:gd name="connsiteX10" fmla="*/ 60793 w 4148155"/>
                <a:gd name="connsiteY10" fmla="*/ 5386523 h 5783580"/>
                <a:gd name="connsiteX11" fmla="*/ 71083 w 4148155"/>
                <a:gd name="connsiteY11" fmla="*/ 5127062 h 5783580"/>
                <a:gd name="connsiteX12" fmla="*/ 52790 w 4148155"/>
                <a:gd name="connsiteY12" fmla="*/ 5068769 h 5783580"/>
                <a:gd name="connsiteX13" fmla="*/ 53933 w 4148155"/>
                <a:gd name="connsiteY13" fmla="*/ 5061911 h 5783580"/>
                <a:gd name="connsiteX14" fmla="*/ 73370 w 4148155"/>
                <a:gd name="connsiteY14" fmla="*/ 5024192 h 5783580"/>
                <a:gd name="connsiteX15" fmla="*/ 43643 w 4148155"/>
                <a:gd name="connsiteY15" fmla="*/ 4521272 h 5783580"/>
                <a:gd name="connsiteX16" fmla="*/ 34496 w 4148155"/>
                <a:gd name="connsiteY16" fmla="*/ 4397828 h 5783580"/>
                <a:gd name="connsiteX17" fmla="*/ 33352 w 4148155"/>
                <a:gd name="connsiteY17" fmla="*/ 4300673 h 5783580"/>
                <a:gd name="connsiteX18" fmla="*/ 39069 w 4148155"/>
                <a:gd name="connsiteY18" fmla="*/ 3692597 h 5783580"/>
                <a:gd name="connsiteX19" fmla="*/ 13915 w 4148155"/>
                <a:gd name="connsiteY19" fmla="*/ 3471998 h 5783580"/>
                <a:gd name="connsiteX20" fmla="*/ -2092 w 4148155"/>
                <a:gd name="connsiteY20" fmla="*/ 3460568 h 5783580"/>
                <a:gd name="connsiteX21" fmla="*/ 13915 w 4148155"/>
                <a:gd name="connsiteY21" fmla="*/ 3449138 h 5783580"/>
                <a:gd name="connsiteX22" fmla="*/ 35639 w 4148155"/>
                <a:gd name="connsiteY22" fmla="*/ 3435422 h 5783580"/>
                <a:gd name="connsiteX23" fmla="*/ 42499 w 4148155"/>
                <a:gd name="connsiteY23" fmla="*/ 3435422 h 5783580"/>
                <a:gd name="connsiteX24" fmla="*/ 52790 w 4148155"/>
                <a:gd name="connsiteY24" fmla="*/ 3449138 h 5783580"/>
                <a:gd name="connsiteX25" fmla="*/ 61936 w 4148155"/>
                <a:gd name="connsiteY25" fmla="*/ 3123383 h 5783580"/>
                <a:gd name="connsiteX26" fmla="*/ 42499 w 4148155"/>
                <a:gd name="connsiteY26" fmla="*/ 2797628 h 5783580"/>
                <a:gd name="connsiteX27" fmla="*/ 33352 w 4148155"/>
                <a:gd name="connsiteY27" fmla="*/ 2761052 h 5783580"/>
                <a:gd name="connsiteX28" fmla="*/ 33352 w 4148155"/>
                <a:gd name="connsiteY28" fmla="*/ 2215841 h 5783580"/>
                <a:gd name="connsiteX29" fmla="*/ 34496 w 4148155"/>
                <a:gd name="connsiteY29" fmla="*/ 1664915 h 5783580"/>
                <a:gd name="connsiteX30" fmla="*/ 32209 w 4148155"/>
                <a:gd name="connsiteY30" fmla="*/ 1654628 h 5783580"/>
                <a:gd name="connsiteX31" fmla="*/ 28779 w 4148155"/>
                <a:gd name="connsiteY31" fmla="*/ 1645484 h 5783580"/>
                <a:gd name="connsiteX32" fmla="*/ 47073 w 4148155"/>
                <a:gd name="connsiteY32" fmla="*/ 1568903 h 5783580"/>
                <a:gd name="connsiteX33" fmla="*/ 50503 w 4148155"/>
                <a:gd name="connsiteY33" fmla="*/ 1500323 h 5783580"/>
                <a:gd name="connsiteX34" fmla="*/ 52790 w 4148155"/>
                <a:gd name="connsiteY34" fmla="*/ 1572332 h 5783580"/>
                <a:gd name="connsiteX35" fmla="*/ 80230 w 4148155"/>
                <a:gd name="connsiteY35" fmla="*/ 1638626 h 5783580"/>
                <a:gd name="connsiteX36" fmla="*/ 106527 w 4148155"/>
                <a:gd name="connsiteY36" fmla="*/ 1631768 h 5783580"/>
                <a:gd name="connsiteX37" fmla="*/ 81373 w 4148155"/>
                <a:gd name="connsiteY37" fmla="*/ 1644341 h 5783580"/>
                <a:gd name="connsiteX38" fmla="*/ 55076 w 4148155"/>
                <a:gd name="connsiteY38" fmla="*/ 1717493 h 5783580"/>
                <a:gd name="connsiteX39" fmla="*/ 84804 w 4148155"/>
                <a:gd name="connsiteY39" fmla="*/ 1784930 h 5783580"/>
                <a:gd name="connsiteX40" fmla="*/ 821126 w 4148155"/>
                <a:gd name="connsiteY40" fmla="*/ 1821506 h 5783580"/>
                <a:gd name="connsiteX41" fmla="*/ 1055514 w 4148155"/>
                <a:gd name="connsiteY41" fmla="*/ 1818077 h 5783580"/>
                <a:gd name="connsiteX42" fmla="*/ 1261318 w 4148155"/>
                <a:gd name="connsiteY42" fmla="*/ 1815791 h 5783580"/>
                <a:gd name="connsiteX43" fmla="*/ 1739242 w 4148155"/>
                <a:gd name="connsiteY43" fmla="*/ 1831793 h 5783580"/>
                <a:gd name="connsiteX44" fmla="*/ 2055951 w 4148155"/>
                <a:gd name="connsiteY44" fmla="*/ 1840937 h 5783580"/>
                <a:gd name="connsiteX45" fmla="*/ 2055951 w 4148155"/>
                <a:gd name="connsiteY45" fmla="*/ 1803218 h 5783580"/>
                <a:gd name="connsiteX46" fmla="*/ 2062812 w 4148155"/>
                <a:gd name="connsiteY46" fmla="*/ 1772357 h 5783580"/>
                <a:gd name="connsiteX47" fmla="*/ 2070815 w 4148155"/>
                <a:gd name="connsiteY47" fmla="*/ 1936949 h 5783580"/>
                <a:gd name="connsiteX48" fmla="*/ 2070815 w 4148155"/>
                <a:gd name="connsiteY48" fmla="*/ 2094683 h 5783580"/>
                <a:gd name="connsiteX49" fmla="*/ 2082249 w 4148155"/>
                <a:gd name="connsiteY49" fmla="*/ 1928948 h 5783580"/>
                <a:gd name="connsiteX50" fmla="*/ 2081105 w 4148155"/>
                <a:gd name="connsiteY50" fmla="*/ 1759784 h 5783580"/>
                <a:gd name="connsiteX51" fmla="*/ 2075389 w 4148155"/>
                <a:gd name="connsiteY51" fmla="*/ 1739210 h 5783580"/>
                <a:gd name="connsiteX52" fmla="*/ 2045661 w 4148155"/>
                <a:gd name="connsiteY52" fmla="*/ 1723208 h 5783580"/>
                <a:gd name="connsiteX53" fmla="*/ 1813560 w 4148155"/>
                <a:gd name="connsiteY53" fmla="*/ 1675202 h 5783580"/>
                <a:gd name="connsiteX54" fmla="*/ 1781546 w 4148155"/>
                <a:gd name="connsiteY54" fmla="*/ 1646627 h 5783580"/>
                <a:gd name="connsiteX55" fmla="*/ 1799839 w 4148155"/>
                <a:gd name="connsiteY55" fmla="*/ 1643198 h 5783580"/>
                <a:gd name="connsiteX56" fmla="*/ 1837570 w 4148155"/>
                <a:gd name="connsiteY56" fmla="*/ 1636340 h 5783580"/>
                <a:gd name="connsiteX57" fmla="*/ 1993067 w 4148155"/>
                <a:gd name="connsiteY57" fmla="*/ 1380308 h 5783580"/>
                <a:gd name="connsiteX58" fmla="*/ 2025081 w 4148155"/>
                <a:gd name="connsiteY58" fmla="*/ 1315157 h 5783580"/>
                <a:gd name="connsiteX59" fmla="*/ 2069672 w 4148155"/>
                <a:gd name="connsiteY59" fmla="*/ 1183712 h 5783580"/>
                <a:gd name="connsiteX60" fmla="*/ 2006787 w 4148155"/>
                <a:gd name="connsiteY60" fmla="*/ 1134563 h 5783580"/>
                <a:gd name="connsiteX61" fmla="*/ 1112682 w 4148155"/>
                <a:gd name="connsiteY61" fmla="*/ 1111703 h 5783580"/>
                <a:gd name="connsiteX62" fmla="*/ 873720 w 4148155"/>
                <a:gd name="connsiteY62" fmla="*/ 1111703 h 5783580"/>
                <a:gd name="connsiteX63" fmla="*/ 854283 w 4148155"/>
                <a:gd name="connsiteY63" fmla="*/ 1185998 h 5783580"/>
                <a:gd name="connsiteX64" fmla="*/ 797115 w 4148155"/>
                <a:gd name="connsiteY64" fmla="*/ 1292297 h 5783580"/>
                <a:gd name="connsiteX65" fmla="*/ 746807 w 4148155"/>
                <a:gd name="connsiteY65" fmla="*/ 1323158 h 5783580"/>
                <a:gd name="connsiteX66" fmla="*/ 763958 w 4148155"/>
                <a:gd name="connsiteY66" fmla="*/ 1298012 h 5783580"/>
                <a:gd name="connsiteX67" fmla="*/ 789112 w 4148155"/>
                <a:gd name="connsiteY67" fmla="*/ 1255721 h 5783580"/>
                <a:gd name="connsiteX68" fmla="*/ 797115 w 4148155"/>
                <a:gd name="connsiteY68" fmla="*/ 1254578 h 5783580"/>
                <a:gd name="connsiteX69" fmla="*/ 824556 w 4148155"/>
                <a:gd name="connsiteY69" fmla="*/ 1231718 h 5783580"/>
                <a:gd name="connsiteX70" fmla="*/ 860000 w 4148155"/>
                <a:gd name="connsiteY70" fmla="*/ 1071698 h 5783580"/>
                <a:gd name="connsiteX71" fmla="*/ 878293 w 4148155"/>
                <a:gd name="connsiteY71" fmla="*/ 1060268 h 5783580"/>
                <a:gd name="connsiteX72" fmla="*/ 1000633 w 4148155"/>
                <a:gd name="connsiteY72" fmla="*/ 1069412 h 5783580"/>
                <a:gd name="connsiteX73" fmla="*/ 1104678 w 4148155"/>
                <a:gd name="connsiteY73" fmla="*/ 1072841 h 5783580"/>
                <a:gd name="connsiteX74" fmla="*/ 1109252 w 4148155"/>
                <a:gd name="connsiteY74" fmla="*/ 943682 h 5783580"/>
                <a:gd name="connsiteX75" fmla="*/ 1103535 w 4148155"/>
                <a:gd name="connsiteY75" fmla="*/ 648788 h 5783580"/>
                <a:gd name="connsiteX76" fmla="*/ 1094388 w 4148155"/>
                <a:gd name="connsiteY76" fmla="*/ 95576 h 5783580"/>
                <a:gd name="connsiteX77" fmla="*/ 1102392 w 4148155"/>
                <a:gd name="connsiteY77" fmla="*/ 216734 h 5783580"/>
                <a:gd name="connsiteX78" fmla="*/ 1106965 w 4148155"/>
                <a:gd name="connsiteY78" fmla="*/ 431618 h 5783580"/>
                <a:gd name="connsiteX79" fmla="*/ 1117255 w 4148155"/>
                <a:gd name="connsiteY79" fmla="*/ 300173 h 5783580"/>
                <a:gd name="connsiteX80" fmla="*/ 1118399 w 4148155"/>
                <a:gd name="connsiteY80" fmla="*/ 81860 h 5783580"/>
                <a:gd name="connsiteX81" fmla="*/ 935461 w 4148155"/>
                <a:gd name="connsiteY81" fmla="*/ 85289 h 5783580"/>
                <a:gd name="connsiteX82" fmla="*/ 567300 w 4148155"/>
                <a:gd name="connsiteY82" fmla="*/ 93290 h 5783580"/>
                <a:gd name="connsiteX83" fmla="*/ 241443 w 4148155"/>
                <a:gd name="connsiteY83" fmla="*/ 102434 h 5783580"/>
                <a:gd name="connsiteX84" fmla="*/ 87090 w 4148155"/>
                <a:gd name="connsiteY84" fmla="*/ 120722 h 5783580"/>
                <a:gd name="connsiteX85" fmla="*/ 69940 w 4148155"/>
                <a:gd name="connsiteY85" fmla="*/ 463622 h 5783580"/>
                <a:gd name="connsiteX86" fmla="*/ 73370 w 4148155"/>
                <a:gd name="connsiteY86" fmla="*/ 955112 h 5783580"/>
                <a:gd name="connsiteX87" fmla="*/ 79087 w 4148155"/>
                <a:gd name="connsiteY87" fmla="*/ 1060268 h 5783580"/>
                <a:gd name="connsiteX88" fmla="*/ 181989 w 4148155"/>
                <a:gd name="connsiteY88" fmla="*/ 1060268 h 5783580"/>
                <a:gd name="connsiteX89" fmla="*/ 283748 w 4148155"/>
                <a:gd name="connsiteY89" fmla="*/ 1069412 h 5783580"/>
                <a:gd name="connsiteX90" fmla="*/ 512419 w 4148155"/>
                <a:gd name="connsiteY90" fmla="*/ 1156280 h 5783580"/>
                <a:gd name="connsiteX91" fmla="*/ 771961 w 4148155"/>
                <a:gd name="connsiteY91" fmla="*/ 1239719 h 5783580"/>
                <a:gd name="connsiteX92" fmla="*/ 659912 w 4148155"/>
                <a:gd name="connsiteY92" fmla="*/ 1210001 h 5783580"/>
                <a:gd name="connsiteX93" fmla="*/ 489552 w 4148155"/>
                <a:gd name="connsiteY93" fmla="*/ 1163138 h 5783580"/>
                <a:gd name="connsiteX94" fmla="*/ 360353 w 4148155"/>
                <a:gd name="connsiteY94" fmla="*/ 1121990 h 5783580"/>
                <a:gd name="connsiteX95" fmla="*/ 179702 w 4148155"/>
                <a:gd name="connsiteY95" fmla="*/ 1102559 h 5783580"/>
                <a:gd name="connsiteX96" fmla="*/ 66510 w 4148155"/>
                <a:gd name="connsiteY96" fmla="*/ 1109417 h 5783580"/>
                <a:gd name="connsiteX97" fmla="*/ 66510 w 4148155"/>
                <a:gd name="connsiteY97" fmla="*/ 1159709 h 5783580"/>
                <a:gd name="connsiteX98" fmla="*/ 95094 w 4148155"/>
                <a:gd name="connsiteY98" fmla="*/ 1208858 h 5783580"/>
                <a:gd name="connsiteX99" fmla="*/ 123678 w 4148155"/>
                <a:gd name="connsiteY99" fmla="*/ 1220288 h 5783580"/>
                <a:gd name="connsiteX100" fmla="*/ 95094 w 4148155"/>
                <a:gd name="connsiteY100" fmla="*/ 1231718 h 5783580"/>
                <a:gd name="connsiteX101" fmla="*/ 63080 w 4148155"/>
                <a:gd name="connsiteY101" fmla="*/ 1359734 h 5783580"/>
                <a:gd name="connsiteX102" fmla="*/ 59650 w 4148155"/>
                <a:gd name="connsiteY102" fmla="*/ 1488893 h 5783580"/>
                <a:gd name="connsiteX103" fmla="*/ 57363 w 4148155"/>
                <a:gd name="connsiteY103" fmla="*/ 1355162 h 5783580"/>
                <a:gd name="connsiteX104" fmla="*/ 37926 w 4148155"/>
                <a:gd name="connsiteY104" fmla="*/ 1227146 h 5783580"/>
                <a:gd name="connsiteX105" fmla="*/ 33352 w 4148155"/>
                <a:gd name="connsiteY105" fmla="*/ 1189427 h 5783580"/>
                <a:gd name="connsiteX106" fmla="*/ 42499 w 4148155"/>
                <a:gd name="connsiteY106" fmla="*/ 995117 h 5783580"/>
                <a:gd name="connsiteX107" fmla="*/ 40213 w 4148155"/>
                <a:gd name="connsiteY107" fmla="*/ 665933 h 5783580"/>
                <a:gd name="connsiteX108" fmla="*/ 43643 w 4148155"/>
                <a:gd name="connsiteY108" fmla="*/ 294458 h 5783580"/>
                <a:gd name="connsiteX109" fmla="*/ 43643 w 4148155"/>
                <a:gd name="connsiteY109" fmla="*/ 71573 h 5783580"/>
                <a:gd name="connsiteX110" fmla="*/ 315762 w 4148155"/>
                <a:gd name="connsiteY110" fmla="*/ 75002 h 5783580"/>
                <a:gd name="connsiteX111" fmla="*/ 843993 w 4148155"/>
                <a:gd name="connsiteY111" fmla="*/ 64715 h 5783580"/>
                <a:gd name="connsiteX112" fmla="*/ 1382514 w 4148155"/>
                <a:gd name="connsiteY112" fmla="*/ 56714 h 5783580"/>
                <a:gd name="connsiteX113" fmla="*/ 1392804 w 4148155"/>
                <a:gd name="connsiteY113" fmla="*/ 34997 h 5783580"/>
                <a:gd name="connsiteX114" fmla="*/ 1403095 w 4148155"/>
                <a:gd name="connsiteY114" fmla="*/ -2722 h 5783580"/>
                <a:gd name="connsiteX115" fmla="*/ 1407668 w 4148155"/>
                <a:gd name="connsiteY115" fmla="*/ 17852 h 5783580"/>
                <a:gd name="connsiteX116" fmla="*/ 1618046 w 4148155"/>
                <a:gd name="connsiteY116" fmla="*/ 60143 h 5783580"/>
                <a:gd name="connsiteX117" fmla="*/ 1847860 w 4148155"/>
                <a:gd name="connsiteY117" fmla="*/ 54428 h 5783580"/>
                <a:gd name="connsiteX118" fmla="*/ 1890165 w 4148155"/>
                <a:gd name="connsiteY118" fmla="*/ 31568 h 5783580"/>
                <a:gd name="connsiteX119" fmla="*/ 1894738 w 4148155"/>
                <a:gd name="connsiteY119" fmla="*/ 8708 h 5783580"/>
                <a:gd name="connsiteX120" fmla="*/ 1907315 w 4148155"/>
                <a:gd name="connsiteY120" fmla="*/ 23567 h 5783580"/>
                <a:gd name="connsiteX121" fmla="*/ 2073102 w 4148155"/>
                <a:gd name="connsiteY121" fmla="*/ 33854 h 5783580"/>
                <a:gd name="connsiteX122" fmla="*/ 2232029 w 4148155"/>
                <a:gd name="connsiteY122" fmla="*/ 47570 h 5783580"/>
                <a:gd name="connsiteX123" fmla="*/ 2208018 w 4148155"/>
                <a:gd name="connsiteY123" fmla="*/ 65858 h 5783580"/>
                <a:gd name="connsiteX124" fmla="*/ 2195441 w 4148155"/>
                <a:gd name="connsiteY124" fmla="*/ 77288 h 5783580"/>
                <a:gd name="connsiteX125" fmla="*/ 2516725 w 4148155"/>
                <a:gd name="connsiteY125" fmla="*/ 268169 h 5783580"/>
                <a:gd name="connsiteX126" fmla="*/ 2616197 w 4148155"/>
                <a:gd name="connsiteY126" fmla="*/ 331034 h 5783580"/>
                <a:gd name="connsiteX127" fmla="*/ 2222882 w 4148155"/>
                <a:gd name="connsiteY127" fmla="*/ 112721 h 5783580"/>
                <a:gd name="connsiteX128" fmla="*/ 2134843 w 4148155"/>
                <a:gd name="connsiteY128" fmla="*/ 252167 h 5783580"/>
                <a:gd name="connsiteX129" fmla="*/ 2134843 w 4148155"/>
                <a:gd name="connsiteY129" fmla="*/ 467051 h 5783580"/>
                <a:gd name="connsiteX130" fmla="*/ 2125696 w 4148155"/>
                <a:gd name="connsiteY130" fmla="*/ 517343 h 5783580"/>
                <a:gd name="connsiteX131" fmla="*/ 2113119 w 4148155"/>
                <a:gd name="connsiteY131" fmla="*/ 495626 h 5783580"/>
                <a:gd name="connsiteX132" fmla="*/ 2076532 w 4148155"/>
                <a:gd name="connsiteY132" fmla="*/ 465908 h 5783580"/>
                <a:gd name="connsiteX133" fmla="*/ 1830710 w 4148155"/>
                <a:gd name="connsiteY133" fmla="*/ 552776 h 5783580"/>
                <a:gd name="connsiteX134" fmla="*/ 1870728 w 4148155"/>
                <a:gd name="connsiteY134" fmla="*/ 621356 h 5783580"/>
                <a:gd name="connsiteX135" fmla="*/ 1961053 w 4148155"/>
                <a:gd name="connsiteY135" fmla="*/ 757373 h 5783580"/>
                <a:gd name="connsiteX136" fmla="*/ 2087965 w 4148155"/>
                <a:gd name="connsiteY136" fmla="*/ 923108 h 5783580"/>
                <a:gd name="connsiteX137" fmla="*/ 2118836 w 4148155"/>
                <a:gd name="connsiteY137" fmla="*/ 923108 h 5783580"/>
                <a:gd name="connsiteX138" fmla="*/ 2111976 w 4148155"/>
                <a:gd name="connsiteY138" fmla="*/ 1078556 h 5783580"/>
                <a:gd name="connsiteX139" fmla="*/ 2089109 w 4148155"/>
                <a:gd name="connsiteY139" fmla="*/ 1243148 h 5783580"/>
                <a:gd name="connsiteX140" fmla="*/ 1999927 w 4148155"/>
                <a:gd name="connsiteY140" fmla="*/ 1402025 h 5783580"/>
                <a:gd name="connsiteX141" fmla="*/ 1922179 w 4148155"/>
                <a:gd name="connsiteY141" fmla="*/ 1539185 h 5783580"/>
                <a:gd name="connsiteX142" fmla="*/ 1851291 w 4148155"/>
                <a:gd name="connsiteY142" fmla="*/ 1671773 h 5783580"/>
                <a:gd name="connsiteX143" fmla="*/ 2067385 w 4148155"/>
                <a:gd name="connsiteY143" fmla="*/ 1709492 h 5783580"/>
                <a:gd name="connsiteX144" fmla="*/ 2106259 w 4148155"/>
                <a:gd name="connsiteY144" fmla="*/ 1746068 h 5783580"/>
                <a:gd name="connsiteX145" fmla="*/ 2095969 w 4148155"/>
                <a:gd name="connsiteY145" fmla="*/ 2007815 h 5783580"/>
                <a:gd name="connsiteX146" fmla="*/ 2084535 w 4148155"/>
                <a:gd name="connsiteY146" fmla="*/ 2237558 h 5783580"/>
                <a:gd name="connsiteX147" fmla="*/ 2082249 w 4148155"/>
                <a:gd name="connsiteY147" fmla="*/ 2534738 h 5783580"/>
                <a:gd name="connsiteX148" fmla="*/ 2091396 w 4148155"/>
                <a:gd name="connsiteY148" fmla="*/ 2734763 h 5783580"/>
                <a:gd name="connsiteX149" fmla="*/ 2097112 w 4148155"/>
                <a:gd name="connsiteY149" fmla="*/ 2875352 h 5783580"/>
                <a:gd name="connsiteX150" fmla="*/ 2087965 w 4148155"/>
                <a:gd name="connsiteY150" fmla="*/ 3113096 h 5783580"/>
                <a:gd name="connsiteX151" fmla="*/ 2079962 w 4148155"/>
                <a:gd name="connsiteY151" fmla="*/ 3155387 h 5783580"/>
                <a:gd name="connsiteX152" fmla="*/ 2089109 w 4148155"/>
                <a:gd name="connsiteY152" fmla="*/ 3163388 h 5783580"/>
                <a:gd name="connsiteX153" fmla="*/ 2103973 w 4148155"/>
                <a:gd name="connsiteY153" fmla="*/ 3305120 h 5783580"/>
                <a:gd name="connsiteX154" fmla="*/ 2122266 w 4148155"/>
                <a:gd name="connsiteY154" fmla="*/ 3482285 h 5783580"/>
                <a:gd name="connsiteX155" fmla="*/ 2130270 w 4148155"/>
                <a:gd name="connsiteY155" fmla="*/ 3562295 h 5783580"/>
                <a:gd name="connsiteX156" fmla="*/ 2133700 w 4148155"/>
                <a:gd name="connsiteY156" fmla="*/ 3584012 h 5783580"/>
                <a:gd name="connsiteX157" fmla="*/ 2113119 w 4148155"/>
                <a:gd name="connsiteY157" fmla="*/ 3609158 h 5783580"/>
                <a:gd name="connsiteX158" fmla="*/ 2085679 w 4148155"/>
                <a:gd name="connsiteY158" fmla="*/ 3580583 h 5783580"/>
                <a:gd name="connsiteX159" fmla="*/ 1989637 w 4148155"/>
                <a:gd name="connsiteY159" fmla="*/ 3549722 h 5783580"/>
                <a:gd name="connsiteX160" fmla="*/ 1784976 w 4148155"/>
                <a:gd name="connsiteY160" fmla="*/ 3547436 h 5783580"/>
                <a:gd name="connsiteX161" fmla="*/ 1667210 w 4148155"/>
                <a:gd name="connsiteY161" fmla="*/ 3547436 h 5783580"/>
                <a:gd name="connsiteX162" fmla="*/ 1667210 w 4148155"/>
                <a:gd name="connsiteY162" fmla="*/ 3085664 h 5783580"/>
                <a:gd name="connsiteX163" fmla="*/ 1662637 w 4148155"/>
                <a:gd name="connsiteY163" fmla="*/ 2618177 h 5783580"/>
                <a:gd name="connsiteX164" fmla="*/ 1453402 w 4148155"/>
                <a:gd name="connsiteY164" fmla="*/ 2606747 h 5783580"/>
                <a:gd name="connsiteX165" fmla="*/ 1244168 w 4148155"/>
                <a:gd name="connsiteY165" fmla="*/ 2595317 h 5783580"/>
                <a:gd name="connsiteX166" fmla="*/ 1667210 w 4148155"/>
                <a:gd name="connsiteY166" fmla="*/ 2607890 h 5783580"/>
                <a:gd name="connsiteX167" fmla="*/ 1679787 w 4148155"/>
                <a:gd name="connsiteY167" fmla="*/ 2809058 h 5783580"/>
                <a:gd name="connsiteX168" fmla="*/ 1676357 w 4148155"/>
                <a:gd name="connsiteY168" fmla="*/ 3003368 h 5783580"/>
                <a:gd name="connsiteX169" fmla="*/ 1708371 w 4148155"/>
                <a:gd name="connsiteY169" fmla="*/ 2997653 h 5783580"/>
                <a:gd name="connsiteX170" fmla="*/ 1783832 w 4148155"/>
                <a:gd name="connsiteY170" fmla="*/ 2986223 h 5783580"/>
                <a:gd name="connsiteX171" fmla="*/ 1830710 w 4148155"/>
                <a:gd name="connsiteY171" fmla="*/ 2942789 h 5783580"/>
                <a:gd name="connsiteX172" fmla="*/ 1835284 w 4148155"/>
                <a:gd name="connsiteY172" fmla="*/ 2906213 h 5783580"/>
                <a:gd name="connsiteX173" fmla="*/ 1836427 w 4148155"/>
                <a:gd name="connsiteY173" fmla="*/ 2943932 h 5783580"/>
                <a:gd name="connsiteX174" fmla="*/ 1838714 w 4148155"/>
                <a:gd name="connsiteY174" fmla="*/ 2980508 h 5783580"/>
                <a:gd name="connsiteX175" fmla="*/ 1946189 w 4148155"/>
                <a:gd name="connsiteY175" fmla="*/ 2980508 h 5783580"/>
                <a:gd name="connsiteX176" fmla="*/ 2059382 w 4148155"/>
                <a:gd name="connsiteY176" fmla="*/ 2989652 h 5783580"/>
                <a:gd name="connsiteX177" fmla="*/ 1908458 w 4148155"/>
                <a:gd name="connsiteY177" fmla="*/ 2997653 h 5783580"/>
                <a:gd name="connsiteX178" fmla="*/ 1685504 w 4148155"/>
                <a:gd name="connsiteY178" fmla="*/ 3053660 h 5783580"/>
                <a:gd name="connsiteX179" fmla="*/ 1687790 w 4148155"/>
                <a:gd name="connsiteY179" fmla="*/ 3364556 h 5783580"/>
                <a:gd name="connsiteX180" fmla="*/ 1861581 w 4148155"/>
                <a:gd name="connsiteY180" fmla="*/ 3351983 h 5783580"/>
                <a:gd name="connsiteX181" fmla="*/ 2054808 w 4148155"/>
                <a:gd name="connsiteY181" fmla="*/ 3338267 h 5783580"/>
                <a:gd name="connsiteX182" fmla="*/ 2076532 w 4148155"/>
                <a:gd name="connsiteY182" fmla="*/ 3347411 h 5783580"/>
                <a:gd name="connsiteX183" fmla="*/ 1891308 w 4148155"/>
                <a:gd name="connsiteY183" fmla="*/ 3365699 h 5783580"/>
                <a:gd name="connsiteX184" fmla="*/ 1680930 w 4148155"/>
                <a:gd name="connsiteY184" fmla="*/ 3462854 h 5783580"/>
                <a:gd name="connsiteX185" fmla="*/ 1684360 w 4148155"/>
                <a:gd name="connsiteY185" fmla="*/ 3523433 h 5783580"/>
                <a:gd name="connsiteX186" fmla="*/ 1773542 w 4148155"/>
                <a:gd name="connsiteY186" fmla="*/ 3524576 h 5783580"/>
                <a:gd name="connsiteX187" fmla="*/ 1967913 w 4148155"/>
                <a:gd name="connsiteY187" fmla="*/ 3530291 h 5783580"/>
                <a:gd name="connsiteX188" fmla="*/ 2073102 w 4148155"/>
                <a:gd name="connsiteY188" fmla="*/ 3534863 h 5783580"/>
                <a:gd name="connsiteX189" fmla="*/ 2081105 w 4148155"/>
                <a:gd name="connsiteY189" fmla="*/ 3454853 h 5783580"/>
                <a:gd name="connsiteX190" fmla="*/ 2082249 w 4148155"/>
                <a:gd name="connsiteY190" fmla="*/ 3311978 h 5783580"/>
                <a:gd name="connsiteX191" fmla="*/ 2069672 w 4148155"/>
                <a:gd name="connsiteY191" fmla="*/ 2587316 h 5783580"/>
                <a:gd name="connsiteX192" fmla="*/ 2067385 w 4148155"/>
                <a:gd name="connsiteY192" fmla="*/ 2222699 h 5783580"/>
                <a:gd name="connsiteX193" fmla="*/ 1990780 w 4148155"/>
                <a:gd name="connsiteY193" fmla="*/ 2230700 h 5783580"/>
                <a:gd name="connsiteX194" fmla="*/ 1596322 w 4148155"/>
                <a:gd name="connsiteY194" fmla="*/ 2245559 h 5783580"/>
                <a:gd name="connsiteX195" fmla="*/ 1280755 w 4148155"/>
                <a:gd name="connsiteY195" fmla="*/ 2252417 h 5783580"/>
                <a:gd name="connsiteX196" fmla="*/ 1272752 w 4148155"/>
                <a:gd name="connsiteY196" fmla="*/ 2371289 h 5783580"/>
                <a:gd name="connsiteX197" fmla="*/ 1270465 w 4148155"/>
                <a:gd name="connsiteY197" fmla="*/ 2529023 h 5783580"/>
                <a:gd name="connsiteX198" fmla="*/ 1263605 w 4148155"/>
                <a:gd name="connsiteY198" fmla="*/ 2569028 h 5783580"/>
                <a:gd name="connsiteX199" fmla="*/ 1259031 w 4148155"/>
                <a:gd name="connsiteY199" fmla="*/ 2418152 h 5783580"/>
                <a:gd name="connsiteX200" fmla="*/ 1262462 w 4148155"/>
                <a:gd name="connsiteY200" fmla="*/ 2252417 h 5783580"/>
                <a:gd name="connsiteX201" fmla="*/ 1071521 w 4148155"/>
                <a:gd name="connsiteY201" fmla="*/ 2237558 h 5783580"/>
                <a:gd name="connsiteX202" fmla="*/ 886297 w 4148155"/>
                <a:gd name="connsiteY202" fmla="*/ 2237558 h 5783580"/>
                <a:gd name="connsiteX203" fmla="*/ 896587 w 4148155"/>
                <a:gd name="connsiteY203" fmla="*/ 2326712 h 5783580"/>
                <a:gd name="connsiteX204" fmla="*/ 902304 w 4148155"/>
                <a:gd name="connsiteY204" fmla="*/ 2514164 h 5783580"/>
                <a:gd name="connsiteX205" fmla="*/ 898874 w 4148155"/>
                <a:gd name="connsiteY205" fmla="*/ 2612462 h 5783580"/>
                <a:gd name="connsiteX206" fmla="*/ 977766 w 4148155"/>
                <a:gd name="connsiteY206" fmla="*/ 2609033 h 5783580"/>
                <a:gd name="connsiteX207" fmla="*/ 1129832 w 4148155"/>
                <a:gd name="connsiteY207" fmla="*/ 2593031 h 5783580"/>
                <a:gd name="connsiteX208" fmla="*/ 1230448 w 4148155"/>
                <a:gd name="connsiteY208" fmla="*/ 2586173 h 5783580"/>
                <a:gd name="connsiteX209" fmla="*/ 1113825 w 4148155"/>
                <a:gd name="connsiteY209" fmla="*/ 2609033 h 5783580"/>
                <a:gd name="connsiteX210" fmla="*/ 773105 w 4148155"/>
                <a:gd name="connsiteY210" fmla="*/ 2621606 h 5783580"/>
                <a:gd name="connsiteX211" fmla="*/ 521566 w 4148155"/>
                <a:gd name="connsiteY211" fmla="*/ 2627321 h 5783580"/>
                <a:gd name="connsiteX212" fmla="*/ 500986 w 4148155"/>
                <a:gd name="connsiteY212" fmla="*/ 2812487 h 5783580"/>
                <a:gd name="connsiteX213" fmla="*/ 479262 w 4148155"/>
                <a:gd name="connsiteY213" fmla="*/ 3449138 h 5783580"/>
                <a:gd name="connsiteX214" fmla="*/ 480405 w 4148155"/>
                <a:gd name="connsiteY214" fmla="*/ 3258257 h 5783580"/>
                <a:gd name="connsiteX215" fmla="*/ 488409 w 4148155"/>
                <a:gd name="connsiteY215" fmla="*/ 2831918 h 5783580"/>
                <a:gd name="connsiteX216" fmla="*/ 499842 w 4148155"/>
                <a:gd name="connsiteY216" fmla="*/ 2599889 h 5783580"/>
                <a:gd name="connsiteX217" fmla="*/ 697643 w 4148155"/>
                <a:gd name="connsiteY217" fmla="*/ 2606747 h 5783580"/>
                <a:gd name="connsiteX218" fmla="*/ 884010 w 4148155"/>
                <a:gd name="connsiteY218" fmla="*/ 2612462 h 5783580"/>
                <a:gd name="connsiteX219" fmla="*/ 887440 w 4148155"/>
                <a:gd name="connsiteY219" fmla="*/ 2542739 h 5783580"/>
                <a:gd name="connsiteX220" fmla="*/ 896587 w 4148155"/>
                <a:gd name="connsiteY220" fmla="*/ 2463872 h 5783580"/>
                <a:gd name="connsiteX221" fmla="*/ 858856 w 4148155"/>
                <a:gd name="connsiteY221" fmla="*/ 2449013 h 5783580"/>
                <a:gd name="connsiteX222" fmla="*/ 837133 w 4148155"/>
                <a:gd name="connsiteY222" fmla="*/ 2435297 h 5783580"/>
                <a:gd name="connsiteX223" fmla="*/ 892014 w 4148155"/>
                <a:gd name="connsiteY223" fmla="*/ 2437583 h 5783580"/>
                <a:gd name="connsiteX224" fmla="*/ 885154 w 4148155"/>
                <a:gd name="connsiteY224" fmla="*/ 2370146 h 5783580"/>
                <a:gd name="connsiteX225" fmla="*/ 878293 w 4148155"/>
                <a:gd name="connsiteY225" fmla="*/ 2268419 h 5783580"/>
                <a:gd name="connsiteX226" fmla="*/ 878293 w 4148155"/>
                <a:gd name="connsiteY226" fmla="*/ 2235272 h 5783580"/>
                <a:gd name="connsiteX227" fmla="*/ 584451 w 4148155"/>
                <a:gd name="connsiteY227" fmla="*/ 2242130 h 5783580"/>
                <a:gd name="connsiteX228" fmla="*/ 73370 w 4148155"/>
                <a:gd name="connsiteY228" fmla="*/ 2269562 h 5783580"/>
                <a:gd name="connsiteX229" fmla="*/ 76800 w 4148155"/>
                <a:gd name="connsiteY229" fmla="*/ 2523308 h 5783580"/>
                <a:gd name="connsiteX230" fmla="*/ 101954 w 4148155"/>
                <a:gd name="connsiteY230" fmla="*/ 2763338 h 5783580"/>
                <a:gd name="connsiteX231" fmla="*/ 119104 w 4148155"/>
                <a:gd name="connsiteY231" fmla="*/ 2781626 h 5783580"/>
                <a:gd name="connsiteX232" fmla="*/ 112244 w 4148155"/>
                <a:gd name="connsiteY232" fmla="*/ 2804486 h 5783580"/>
                <a:gd name="connsiteX233" fmla="*/ 97380 w 4148155"/>
                <a:gd name="connsiteY233" fmla="*/ 2809058 h 5783580"/>
                <a:gd name="connsiteX234" fmla="*/ 73370 w 4148155"/>
                <a:gd name="connsiteY234" fmla="*/ 3324551 h 5783580"/>
                <a:gd name="connsiteX235" fmla="*/ 103097 w 4148155"/>
                <a:gd name="connsiteY235" fmla="*/ 3449138 h 5783580"/>
                <a:gd name="connsiteX236" fmla="*/ 116818 w 4148155"/>
                <a:gd name="connsiteY236" fmla="*/ 3461711 h 5783580"/>
                <a:gd name="connsiteX237" fmla="*/ 227723 w 4148155"/>
                <a:gd name="connsiteY237" fmla="*/ 3471998 h 5783580"/>
                <a:gd name="connsiteX238" fmla="*/ 455251 w 4148155"/>
                <a:gd name="connsiteY238" fmla="*/ 3481142 h 5783580"/>
                <a:gd name="connsiteX239" fmla="*/ 368356 w 4148155"/>
                <a:gd name="connsiteY239" fmla="*/ 3485714 h 5783580"/>
                <a:gd name="connsiteX240" fmla="*/ 281461 w 4148155"/>
                <a:gd name="connsiteY240" fmla="*/ 3481142 h 5783580"/>
                <a:gd name="connsiteX241" fmla="*/ 286034 w 4148155"/>
                <a:gd name="connsiteY241" fmla="*/ 3522290 h 5783580"/>
                <a:gd name="connsiteX242" fmla="*/ 281461 w 4148155"/>
                <a:gd name="connsiteY242" fmla="*/ 3563438 h 5783580"/>
                <a:gd name="connsiteX243" fmla="*/ 272314 w 4148155"/>
                <a:gd name="connsiteY243" fmla="*/ 3523433 h 5783580"/>
                <a:gd name="connsiteX244" fmla="*/ 272314 w 4148155"/>
                <a:gd name="connsiteY244" fmla="*/ 3483428 h 5783580"/>
                <a:gd name="connsiteX245" fmla="*/ 193422 w 4148155"/>
                <a:gd name="connsiteY245" fmla="*/ 3483428 h 5783580"/>
                <a:gd name="connsiteX246" fmla="*/ 97380 w 4148155"/>
                <a:gd name="connsiteY246" fmla="*/ 3476570 h 5783580"/>
                <a:gd name="connsiteX247" fmla="*/ 72227 w 4148155"/>
                <a:gd name="connsiteY247" fmla="*/ 3643448 h 5783580"/>
                <a:gd name="connsiteX248" fmla="*/ 67653 w 4148155"/>
                <a:gd name="connsiteY248" fmla="*/ 3819470 h 5783580"/>
                <a:gd name="connsiteX249" fmla="*/ 172842 w 4148155"/>
                <a:gd name="connsiteY249" fmla="*/ 3830900 h 5783580"/>
                <a:gd name="connsiteX250" fmla="*/ 272314 w 4148155"/>
                <a:gd name="connsiteY250" fmla="*/ 3837758 h 5783580"/>
                <a:gd name="connsiteX251" fmla="*/ 273457 w 4148155"/>
                <a:gd name="connsiteY251" fmla="*/ 3795467 h 5783580"/>
                <a:gd name="connsiteX252" fmla="*/ 275744 w 4148155"/>
                <a:gd name="connsiteY252" fmla="*/ 3752033 h 5783580"/>
                <a:gd name="connsiteX253" fmla="*/ 282604 w 4148155"/>
                <a:gd name="connsiteY253" fmla="*/ 3792038 h 5783580"/>
                <a:gd name="connsiteX254" fmla="*/ 289464 w 4148155"/>
                <a:gd name="connsiteY254" fmla="*/ 3832043 h 5783580"/>
                <a:gd name="connsiteX255" fmla="*/ 371786 w 4148155"/>
                <a:gd name="connsiteY255" fmla="*/ 3830900 h 5783580"/>
                <a:gd name="connsiteX256" fmla="*/ 463255 w 4148155"/>
                <a:gd name="connsiteY256" fmla="*/ 3821756 h 5783580"/>
                <a:gd name="connsiteX257" fmla="*/ 479262 w 4148155"/>
                <a:gd name="connsiteY257" fmla="*/ 3645734 h 5783580"/>
                <a:gd name="connsiteX258" fmla="*/ 484979 w 4148155"/>
                <a:gd name="connsiteY258" fmla="*/ 3477713 h 5783580"/>
                <a:gd name="connsiteX259" fmla="*/ 487265 w 4148155"/>
                <a:gd name="connsiteY259" fmla="*/ 3650306 h 5783580"/>
                <a:gd name="connsiteX260" fmla="*/ 503272 w 4148155"/>
                <a:gd name="connsiteY260" fmla="*/ 3835472 h 5783580"/>
                <a:gd name="connsiteX261" fmla="*/ 487265 w 4148155"/>
                <a:gd name="connsiteY261" fmla="*/ 3851474 h 5783580"/>
                <a:gd name="connsiteX262" fmla="*/ 412947 w 4148155"/>
                <a:gd name="connsiteY262" fmla="*/ 3849188 h 5783580"/>
                <a:gd name="connsiteX263" fmla="*/ 292895 w 4148155"/>
                <a:gd name="connsiteY263" fmla="*/ 3853760 h 5783580"/>
                <a:gd name="connsiteX264" fmla="*/ 74513 w 4148155"/>
                <a:gd name="connsiteY264" fmla="*/ 3849188 h 5783580"/>
                <a:gd name="connsiteX265" fmla="*/ 64223 w 4148155"/>
                <a:gd name="connsiteY265" fmla="*/ 4115507 h 5783580"/>
                <a:gd name="connsiteX266" fmla="*/ 60793 w 4148155"/>
                <a:gd name="connsiteY266" fmla="*/ 4374968 h 5783580"/>
                <a:gd name="connsiteX267" fmla="*/ 98524 w 4148155"/>
                <a:gd name="connsiteY267" fmla="*/ 4374968 h 5783580"/>
                <a:gd name="connsiteX268" fmla="*/ 135111 w 4148155"/>
                <a:gd name="connsiteY268" fmla="*/ 4386398 h 5783580"/>
                <a:gd name="connsiteX269" fmla="*/ 92807 w 4148155"/>
                <a:gd name="connsiteY269" fmla="*/ 4397828 h 5783580"/>
                <a:gd name="connsiteX270" fmla="*/ 51646 w 4148155"/>
                <a:gd name="connsiteY270" fmla="*/ 4397828 h 5783580"/>
                <a:gd name="connsiteX271" fmla="*/ 59650 w 4148155"/>
                <a:gd name="connsiteY271" fmla="*/ 4647002 h 5783580"/>
                <a:gd name="connsiteX272" fmla="*/ 80230 w 4148155"/>
                <a:gd name="connsiteY272" fmla="*/ 4971614 h 5783580"/>
                <a:gd name="connsiteX273" fmla="*/ 128251 w 4148155"/>
                <a:gd name="connsiteY273" fmla="*/ 5052767 h 5783580"/>
                <a:gd name="connsiteX274" fmla="*/ 163695 w 4148155"/>
                <a:gd name="connsiteY274" fmla="*/ 5057339 h 5783580"/>
                <a:gd name="connsiteX275" fmla="*/ 125964 w 4148155"/>
                <a:gd name="connsiteY275" fmla="*/ 5058482 h 5783580"/>
                <a:gd name="connsiteX276" fmla="*/ 87090 w 4148155"/>
                <a:gd name="connsiteY276" fmla="*/ 5060768 h 5783580"/>
                <a:gd name="connsiteX277" fmla="*/ 90520 w 4148155"/>
                <a:gd name="connsiteY277" fmla="*/ 5224217 h 5783580"/>
                <a:gd name="connsiteX278" fmla="*/ 84804 w 4148155"/>
                <a:gd name="connsiteY278" fmla="*/ 5463104 h 5783580"/>
                <a:gd name="connsiteX279" fmla="*/ 82517 w 4148155"/>
                <a:gd name="connsiteY279" fmla="*/ 5601407 h 5783580"/>
                <a:gd name="connsiteX280" fmla="*/ 90520 w 4148155"/>
                <a:gd name="connsiteY280" fmla="*/ 5661986 h 5783580"/>
                <a:gd name="connsiteX281" fmla="*/ 212860 w 4148155"/>
                <a:gd name="connsiteY281" fmla="*/ 5675702 h 5783580"/>
                <a:gd name="connsiteX282" fmla="*/ 492982 w 4148155"/>
                <a:gd name="connsiteY282" fmla="*/ 5689418 h 5783580"/>
                <a:gd name="connsiteX283" fmla="*/ 649622 w 4148155"/>
                <a:gd name="connsiteY283" fmla="*/ 5689418 h 5783580"/>
                <a:gd name="connsiteX284" fmla="*/ 649622 w 4148155"/>
                <a:gd name="connsiteY284" fmla="*/ 5637983 h 5783580"/>
                <a:gd name="connsiteX285" fmla="*/ 659912 w 4148155"/>
                <a:gd name="connsiteY285" fmla="*/ 5586548 h 5783580"/>
                <a:gd name="connsiteX286" fmla="*/ 664486 w 4148155"/>
                <a:gd name="connsiteY286" fmla="*/ 5636840 h 5783580"/>
                <a:gd name="connsiteX287" fmla="*/ 658769 w 4148155"/>
                <a:gd name="connsiteY287" fmla="*/ 5687132 h 5783580"/>
                <a:gd name="connsiteX288" fmla="*/ 730800 w 4148155"/>
                <a:gd name="connsiteY288" fmla="*/ 5693990 h 5783580"/>
                <a:gd name="connsiteX289" fmla="*/ 1672927 w 4148155"/>
                <a:gd name="connsiteY289" fmla="*/ 5704277 h 5783580"/>
                <a:gd name="connsiteX290" fmla="*/ 1890165 w 4148155"/>
                <a:gd name="connsiteY290" fmla="*/ 5695133 h 5783580"/>
                <a:gd name="connsiteX291" fmla="*/ 1890165 w 4148155"/>
                <a:gd name="connsiteY291" fmla="*/ 5645984 h 5783580"/>
                <a:gd name="connsiteX292" fmla="*/ 1909602 w 4148155"/>
                <a:gd name="connsiteY292" fmla="*/ 5635697 h 5783580"/>
                <a:gd name="connsiteX293" fmla="*/ 1913032 w 4148155"/>
                <a:gd name="connsiteY293" fmla="*/ 5672273 h 5783580"/>
                <a:gd name="connsiteX294" fmla="*/ 2330357 w 4148155"/>
                <a:gd name="connsiteY294" fmla="*/ 5674559 h 5783580"/>
                <a:gd name="connsiteX295" fmla="*/ 2942053 w 4148155"/>
                <a:gd name="connsiteY295" fmla="*/ 5666558 h 5783580"/>
                <a:gd name="connsiteX296" fmla="*/ 3503442 w 4148155"/>
                <a:gd name="connsiteY296" fmla="*/ 5653985 h 5783580"/>
                <a:gd name="connsiteX297" fmla="*/ 3870460 w 4148155"/>
                <a:gd name="connsiteY297" fmla="*/ 5651699 h 5783580"/>
                <a:gd name="connsiteX298" fmla="*/ 3864743 w 4148155"/>
                <a:gd name="connsiteY298" fmla="*/ 5623124 h 5783580"/>
                <a:gd name="connsiteX299" fmla="*/ 3872746 w 4148155"/>
                <a:gd name="connsiteY299" fmla="*/ 5602550 h 5783580"/>
                <a:gd name="connsiteX300" fmla="*/ 3885323 w 4148155"/>
                <a:gd name="connsiteY300" fmla="*/ 5643698 h 5783580"/>
                <a:gd name="connsiteX301" fmla="*/ 3951638 w 4148155"/>
                <a:gd name="connsiteY301" fmla="*/ 5676845 h 5783580"/>
                <a:gd name="connsiteX302" fmla="*/ 4102561 w 4148155"/>
                <a:gd name="connsiteY302" fmla="*/ 5688275 h 5783580"/>
                <a:gd name="connsiteX303" fmla="*/ 4036246 w 4148155"/>
                <a:gd name="connsiteY303" fmla="*/ 5692847 h 5783580"/>
                <a:gd name="connsiteX304" fmla="*/ 3883036 w 4148155"/>
                <a:gd name="connsiteY304" fmla="*/ 5685989 h 5783580"/>
                <a:gd name="connsiteX305" fmla="*/ 3885323 w 4148155"/>
                <a:gd name="connsiteY305" fmla="*/ 5713421 h 5783580"/>
                <a:gd name="connsiteX306" fmla="*/ 3876176 w 4148155"/>
                <a:gd name="connsiteY306" fmla="*/ 5764856 h 5783580"/>
                <a:gd name="connsiteX307" fmla="*/ 3871603 w 4148155"/>
                <a:gd name="connsiteY307" fmla="*/ 5722565 h 5783580"/>
                <a:gd name="connsiteX308" fmla="*/ 3877320 w 4148155"/>
                <a:gd name="connsiteY308" fmla="*/ 5685989 h 5783580"/>
                <a:gd name="connsiteX309" fmla="*/ 3759554 w 4148155"/>
                <a:gd name="connsiteY309" fmla="*/ 5692847 h 5783580"/>
                <a:gd name="connsiteX310" fmla="*/ 3650935 w 4148155"/>
                <a:gd name="connsiteY310" fmla="*/ 5691704 h 5783580"/>
                <a:gd name="connsiteX311" fmla="*/ 3786994 w 4148155"/>
                <a:gd name="connsiteY311" fmla="*/ 5679131 h 5783580"/>
                <a:gd name="connsiteX312" fmla="*/ 3871603 w 4148155"/>
                <a:gd name="connsiteY312" fmla="*/ 5671130 h 5783580"/>
                <a:gd name="connsiteX313" fmla="*/ 2982071 w 4148155"/>
                <a:gd name="connsiteY313" fmla="*/ 5677988 h 5783580"/>
                <a:gd name="connsiteX314" fmla="*/ 3239326 w 4148155"/>
                <a:gd name="connsiteY314" fmla="*/ 5681417 h 5783580"/>
                <a:gd name="connsiteX315" fmla="*/ 3621208 w 4148155"/>
                <a:gd name="connsiteY315" fmla="*/ 5683703 h 5783580"/>
                <a:gd name="connsiteX316" fmla="*/ 3175298 w 4148155"/>
                <a:gd name="connsiteY316" fmla="*/ 5695133 h 5783580"/>
                <a:gd name="connsiteX317" fmla="*/ 2141703 w 4148155"/>
                <a:gd name="connsiteY317" fmla="*/ 5699705 h 5783580"/>
                <a:gd name="connsiteX318" fmla="*/ 2221738 w 4148155"/>
                <a:gd name="connsiteY318" fmla="*/ 5685989 h 5783580"/>
                <a:gd name="connsiteX319" fmla="*/ 1961053 w 4148155"/>
                <a:gd name="connsiteY319" fmla="*/ 5696276 h 5783580"/>
                <a:gd name="connsiteX320" fmla="*/ 1909602 w 4148155"/>
                <a:gd name="connsiteY320" fmla="*/ 5731709 h 5783580"/>
                <a:gd name="connsiteX321" fmla="*/ 1898168 w 4148155"/>
                <a:gd name="connsiteY321" fmla="*/ 5765999 h 5783580"/>
                <a:gd name="connsiteX322" fmla="*/ 1891308 w 4148155"/>
                <a:gd name="connsiteY322" fmla="*/ 5741996 h 5783580"/>
                <a:gd name="connsiteX323" fmla="*/ 1898168 w 4148155"/>
                <a:gd name="connsiteY323" fmla="*/ 5711135 h 5783580"/>
                <a:gd name="connsiteX324" fmla="*/ 1523147 w 4148155"/>
                <a:gd name="connsiteY324" fmla="*/ 5717993 h 5783580"/>
                <a:gd name="connsiteX325" fmla="*/ 1078381 w 4148155"/>
                <a:gd name="connsiteY325" fmla="*/ 5729423 h 5783580"/>
                <a:gd name="connsiteX326" fmla="*/ 912594 w 4148155"/>
                <a:gd name="connsiteY326" fmla="*/ 5723708 h 5783580"/>
                <a:gd name="connsiteX327" fmla="*/ 744521 w 4148155"/>
                <a:gd name="connsiteY327" fmla="*/ 5704277 h 5783580"/>
                <a:gd name="connsiteX328" fmla="*/ 673633 w 4148155"/>
                <a:gd name="connsiteY328" fmla="*/ 5697419 h 5783580"/>
                <a:gd name="connsiteX329" fmla="*/ 666772 w 4148155"/>
                <a:gd name="connsiteY329" fmla="*/ 5739710 h 5783580"/>
                <a:gd name="connsiteX330" fmla="*/ 642762 w 4148155"/>
                <a:gd name="connsiteY330" fmla="*/ 5780858 h 5783580"/>
                <a:gd name="connsiteX331" fmla="*/ 626755 w 4148155"/>
                <a:gd name="connsiteY331" fmla="*/ 5769428 h 5783580"/>
                <a:gd name="connsiteX332" fmla="*/ 226580 w 4148155"/>
                <a:gd name="connsiteY332" fmla="*/ 5688275 h 5783580"/>
                <a:gd name="connsiteX333" fmla="*/ 100811 w 4148155"/>
                <a:gd name="connsiteY333" fmla="*/ 5689418 h 5783580"/>
                <a:gd name="connsiteX334" fmla="*/ 197996 w 4148155"/>
                <a:gd name="connsiteY334" fmla="*/ 5699705 h 5783580"/>
                <a:gd name="connsiteX335" fmla="*/ 226580 w 4148155"/>
                <a:gd name="connsiteY335" fmla="*/ 5688275 h 5783580"/>
                <a:gd name="connsiteX336" fmla="*/ 87090 w 4148155"/>
                <a:gd name="connsiteY336" fmla="*/ 5346518 h 5783580"/>
                <a:gd name="connsiteX337" fmla="*/ 77943 w 4148155"/>
                <a:gd name="connsiteY337" fmla="*/ 5352233 h 5783580"/>
                <a:gd name="connsiteX338" fmla="*/ 68797 w 4148155"/>
                <a:gd name="connsiteY338" fmla="*/ 5415098 h 5783580"/>
                <a:gd name="connsiteX339" fmla="*/ 77943 w 4148155"/>
                <a:gd name="connsiteY339" fmla="*/ 5409383 h 5783580"/>
                <a:gd name="connsiteX340" fmla="*/ 87090 w 4148155"/>
                <a:gd name="connsiteY340" fmla="*/ 5346518 h 5783580"/>
                <a:gd name="connsiteX341" fmla="*/ 74513 w 4148155"/>
                <a:gd name="connsiteY341" fmla="*/ 5218502 h 5783580"/>
                <a:gd name="connsiteX342" fmla="*/ 69940 w 4148155"/>
                <a:gd name="connsiteY342" fmla="*/ 5243648 h 5783580"/>
                <a:gd name="connsiteX343" fmla="*/ 74513 w 4148155"/>
                <a:gd name="connsiteY343" fmla="*/ 5269937 h 5783580"/>
                <a:gd name="connsiteX344" fmla="*/ 74513 w 4148155"/>
                <a:gd name="connsiteY344" fmla="*/ 5218502 h 5783580"/>
                <a:gd name="connsiteX345" fmla="*/ 65366 w 4148155"/>
                <a:gd name="connsiteY345" fmla="*/ 3538292 h 5783580"/>
                <a:gd name="connsiteX346" fmla="*/ 55076 w 4148155"/>
                <a:gd name="connsiteY346" fmla="*/ 3471998 h 5783580"/>
                <a:gd name="connsiteX347" fmla="*/ 44786 w 4148155"/>
                <a:gd name="connsiteY347" fmla="*/ 3584012 h 5783580"/>
                <a:gd name="connsiteX348" fmla="*/ 56220 w 4148155"/>
                <a:gd name="connsiteY348" fmla="*/ 3649163 h 5783580"/>
                <a:gd name="connsiteX349" fmla="*/ 65366 w 4148155"/>
                <a:gd name="connsiteY349" fmla="*/ 3538292 h 5783580"/>
                <a:gd name="connsiteX350" fmla="*/ 2101686 w 4148155"/>
                <a:gd name="connsiteY350" fmla="*/ 3463997 h 5783580"/>
                <a:gd name="connsiteX351" fmla="*/ 2092539 w 4148155"/>
                <a:gd name="connsiteY351" fmla="*/ 3489143 h 5783580"/>
                <a:gd name="connsiteX352" fmla="*/ 2101686 w 4148155"/>
                <a:gd name="connsiteY352" fmla="*/ 3544007 h 5783580"/>
                <a:gd name="connsiteX353" fmla="*/ 2101686 w 4148155"/>
                <a:gd name="connsiteY353" fmla="*/ 3463997 h 5783580"/>
                <a:gd name="connsiteX354" fmla="*/ 60793 w 4148155"/>
                <a:gd name="connsiteY354" fmla="*/ 2319854 h 5783580"/>
                <a:gd name="connsiteX355" fmla="*/ 43643 w 4148155"/>
                <a:gd name="connsiteY355" fmla="*/ 1797503 h 5783580"/>
                <a:gd name="connsiteX356" fmla="*/ 39069 w 4148155"/>
                <a:gd name="connsiteY356" fmla="*/ 1900373 h 5783580"/>
                <a:gd name="connsiteX357" fmla="*/ 50503 w 4148155"/>
                <a:gd name="connsiteY357" fmla="*/ 2423867 h 5783580"/>
                <a:gd name="connsiteX358" fmla="*/ 64223 w 4148155"/>
                <a:gd name="connsiteY358" fmla="*/ 2751908 h 5783580"/>
                <a:gd name="connsiteX359" fmla="*/ 60793 w 4148155"/>
                <a:gd name="connsiteY359" fmla="*/ 2319854 h 5783580"/>
                <a:gd name="connsiteX360" fmla="*/ 351206 w 4148155"/>
                <a:gd name="connsiteY360" fmla="*/ 2232986 h 5783580"/>
                <a:gd name="connsiteX361" fmla="*/ 84804 w 4148155"/>
                <a:gd name="connsiteY361" fmla="*/ 2227271 h 5783580"/>
                <a:gd name="connsiteX362" fmla="*/ 223150 w 4148155"/>
                <a:gd name="connsiteY362" fmla="*/ 2237558 h 5783580"/>
                <a:gd name="connsiteX363" fmla="*/ 351206 w 4148155"/>
                <a:gd name="connsiteY363" fmla="*/ 2232986 h 5783580"/>
                <a:gd name="connsiteX364" fmla="*/ 1642056 w 4148155"/>
                <a:gd name="connsiteY364" fmla="*/ 2229557 h 5783580"/>
                <a:gd name="connsiteX365" fmla="*/ 1413385 w 4148155"/>
                <a:gd name="connsiteY365" fmla="*/ 2229557 h 5783580"/>
                <a:gd name="connsiteX366" fmla="*/ 1524290 w 4148155"/>
                <a:gd name="connsiteY366" fmla="*/ 2232986 h 5783580"/>
                <a:gd name="connsiteX367" fmla="*/ 1642056 w 4148155"/>
                <a:gd name="connsiteY367" fmla="*/ 2229557 h 5783580"/>
                <a:gd name="connsiteX368" fmla="*/ 464398 w 4148155"/>
                <a:gd name="connsiteY368" fmla="*/ 2211269 h 5783580"/>
                <a:gd name="connsiteX369" fmla="*/ 492982 w 4148155"/>
                <a:gd name="connsiteY369" fmla="*/ 1949522 h 5783580"/>
                <a:gd name="connsiteX370" fmla="*/ 495269 w 4148155"/>
                <a:gd name="connsiteY370" fmla="*/ 1827221 h 5783580"/>
                <a:gd name="connsiteX371" fmla="*/ 438101 w 4148155"/>
                <a:gd name="connsiteY371" fmla="*/ 1821506 h 5783580"/>
                <a:gd name="connsiteX372" fmla="*/ 64223 w 4148155"/>
                <a:gd name="connsiteY372" fmla="*/ 1811219 h 5783580"/>
                <a:gd name="connsiteX373" fmla="*/ 75657 w 4148155"/>
                <a:gd name="connsiteY373" fmla="*/ 1935806 h 5783580"/>
                <a:gd name="connsiteX374" fmla="*/ 129394 w 4148155"/>
                <a:gd name="connsiteY374" fmla="*/ 1940378 h 5783580"/>
                <a:gd name="connsiteX375" fmla="*/ 175129 w 4148155"/>
                <a:gd name="connsiteY375" fmla="*/ 1949522 h 5783580"/>
                <a:gd name="connsiteX376" fmla="*/ 121391 w 4148155"/>
                <a:gd name="connsiteY376" fmla="*/ 1950665 h 5783580"/>
                <a:gd name="connsiteX377" fmla="*/ 66510 w 4148155"/>
                <a:gd name="connsiteY377" fmla="*/ 1951808 h 5783580"/>
                <a:gd name="connsiteX378" fmla="*/ 66510 w 4148155"/>
                <a:gd name="connsiteY378" fmla="*/ 2077538 h 5783580"/>
                <a:gd name="connsiteX379" fmla="*/ 92807 w 4148155"/>
                <a:gd name="connsiteY379" fmla="*/ 2204411 h 5783580"/>
                <a:gd name="connsiteX380" fmla="*/ 255164 w 4148155"/>
                <a:gd name="connsiteY380" fmla="*/ 2214698 h 5783580"/>
                <a:gd name="connsiteX381" fmla="*/ 422094 w 4148155"/>
                <a:gd name="connsiteY381" fmla="*/ 2223842 h 5783580"/>
                <a:gd name="connsiteX382" fmla="*/ 464398 w 4148155"/>
                <a:gd name="connsiteY382" fmla="*/ 2211269 h 5783580"/>
                <a:gd name="connsiteX383" fmla="*/ 823412 w 4148155"/>
                <a:gd name="connsiteY383" fmla="*/ 2215841 h 5783580"/>
                <a:gd name="connsiteX384" fmla="*/ 855426 w 4148155"/>
                <a:gd name="connsiteY384" fmla="*/ 2214698 h 5783580"/>
                <a:gd name="connsiteX385" fmla="*/ 854283 w 4148155"/>
                <a:gd name="connsiteY385" fmla="*/ 2088968 h 5783580"/>
                <a:gd name="connsiteX386" fmla="*/ 831416 w 4148155"/>
                <a:gd name="connsiteY386" fmla="*/ 1968953 h 5783580"/>
                <a:gd name="connsiteX387" fmla="*/ 809692 w 4148155"/>
                <a:gd name="connsiteY387" fmla="*/ 1964381 h 5783580"/>
                <a:gd name="connsiteX388" fmla="*/ 832559 w 4148155"/>
                <a:gd name="connsiteY388" fmla="*/ 1951808 h 5783580"/>
                <a:gd name="connsiteX389" fmla="*/ 853140 w 4148155"/>
                <a:gd name="connsiteY389" fmla="*/ 1895801 h 5783580"/>
                <a:gd name="connsiteX390" fmla="*/ 849710 w 4148155"/>
                <a:gd name="connsiteY390" fmla="*/ 1840937 h 5783580"/>
                <a:gd name="connsiteX391" fmla="*/ 758241 w 4148155"/>
                <a:gd name="connsiteY391" fmla="*/ 1832936 h 5783580"/>
                <a:gd name="connsiteX392" fmla="*/ 520423 w 4148155"/>
                <a:gd name="connsiteY392" fmla="*/ 1842080 h 5783580"/>
                <a:gd name="connsiteX393" fmla="*/ 506702 w 4148155"/>
                <a:gd name="connsiteY393" fmla="*/ 1992956 h 5783580"/>
                <a:gd name="connsiteX394" fmla="*/ 494125 w 4148155"/>
                <a:gd name="connsiteY394" fmla="*/ 2174693 h 5783580"/>
                <a:gd name="connsiteX395" fmla="*/ 489552 w 4148155"/>
                <a:gd name="connsiteY395" fmla="*/ 2220413 h 5783580"/>
                <a:gd name="connsiteX396" fmla="*/ 640475 w 4148155"/>
                <a:gd name="connsiteY396" fmla="*/ 2219270 h 5783580"/>
                <a:gd name="connsiteX397" fmla="*/ 823412 w 4148155"/>
                <a:gd name="connsiteY397" fmla="*/ 2215841 h 5783580"/>
                <a:gd name="connsiteX398" fmla="*/ 2013647 w 4148155"/>
                <a:gd name="connsiteY398" fmla="*/ 2206697 h 5783580"/>
                <a:gd name="connsiteX399" fmla="*/ 2068528 w 4148155"/>
                <a:gd name="connsiteY399" fmla="*/ 2199839 h 5783580"/>
                <a:gd name="connsiteX400" fmla="*/ 2060525 w 4148155"/>
                <a:gd name="connsiteY400" fmla="*/ 2118686 h 5783580"/>
                <a:gd name="connsiteX401" fmla="*/ 2051378 w 4148155"/>
                <a:gd name="connsiteY401" fmla="*/ 1949522 h 5783580"/>
                <a:gd name="connsiteX402" fmla="*/ 2018221 w 4148155"/>
                <a:gd name="connsiteY402" fmla="*/ 1855796 h 5783580"/>
                <a:gd name="connsiteX403" fmla="*/ 1977060 w 4148155"/>
                <a:gd name="connsiteY403" fmla="*/ 1853510 h 5783580"/>
                <a:gd name="connsiteX404" fmla="*/ 1587175 w 4148155"/>
                <a:gd name="connsiteY404" fmla="*/ 1842080 h 5783580"/>
                <a:gd name="connsiteX405" fmla="*/ 1036077 w 4148155"/>
                <a:gd name="connsiteY405" fmla="*/ 1832936 h 5783580"/>
                <a:gd name="connsiteX406" fmla="*/ 866860 w 4148155"/>
                <a:gd name="connsiteY406" fmla="*/ 1839794 h 5783580"/>
                <a:gd name="connsiteX407" fmla="*/ 866860 w 4148155"/>
                <a:gd name="connsiteY407" fmla="*/ 1901516 h 5783580"/>
                <a:gd name="connsiteX408" fmla="*/ 895444 w 4148155"/>
                <a:gd name="connsiteY408" fmla="*/ 1963238 h 5783580"/>
                <a:gd name="connsiteX409" fmla="*/ 917168 w 4148155"/>
                <a:gd name="connsiteY409" fmla="*/ 1920947 h 5783580"/>
                <a:gd name="connsiteX410" fmla="*/ 910307 w 4148155"/>
                <a:gd name="connsiteY410" fmla="*/ 1877513 h 5783580"/>
                <a:gd name="connsiteX411" fmla="*/ 1049797 w 4148155"/>
                <a:gd name="connsiteY411" fmla="*/ 1875227 h 5783580"/>
                <a:gd name="connsiteX412" fmla="*/ 1213297 w 4148155"/>
                <a:gd name="connsiteY412" fmla="*/ 1864940 h 5783580"/>
                <a:gd name="connsiteX413" fmla="*/ 1220157 w 4148155"/>
                <a:gd name="connsiteY413" fmla="*/ 1875227 h 5783580"/>
                <a:gd name="connsiteX414" fmla="*/ 1145839 w 4148155"/>
                <a:gd name="connsiteY414" fmla="*/ 1891229 h 5783580"/>
                <a:gd name="connsiteX415" fmla="*/ 1013210 w 4148155"/>
                <a:gd name="connsiteY415" fmla="*/ 1892372 h 5783580"/>
                <a:gd name="connsiteX416" fmla="*/ 935461 w 4148155"/>
                <a:gd name="connsiteY416" fmla="*/ 1894658 h 5783580"/>
                <a:gd name="connsiteX417" fmla="*/ 935461 w 4148155"/>
                <a:gd name="connsiteY417" fmla="*/ 1928948 h 5783580"/>
                <a:gd name="connsiteX418" fmla="*/ 956042 w 4148155"/>
                <a:gd name="connsiteY418" fmla="*/ 1964381 h 5783580"/>
                <a:gd name="connsiteX419" fmla="*/ 956042 w 4148155"/>
                <a:gd name="connsiteY419" fmla="*/ 1971239 h 5783580"/>
                <a:gd name="connsiteX420" fmla="*/ 933175 w 4148155"/>
                <a:gd name="connsiteY420" fmla="*/ 2052392 h 5783580"/>
                <a:gd name="connsiteX421" fmla="*/ 930888 w 4148155"/>
                <a:gd name="connsiteY421" fmla="*/ 2128973 h 5783580"/>
                <a:gd name="connsiteX422" fmla="*/ 927458 w 4148155"/>
                <a:gd name="connsiteY422" fmla="*/ 2052392 h 5783580"/>
                <a:gd name="connsiteX423" fmla="*/ 895444 w 4148155"/>
                <a:gd name="connsiteY423" fmla="*/ 1974668 h 5783580"/>
                <a:gd name="connsiteX424" fmla="*/ 866860 w 4148155"/>
                <a:gd name="connsiteY424" fmla="*/ 2077538 h 5783580"/>
                <a:gd name="connsiteX425" fmla="*/ 881724 w 4148155"/>
                <a:gd name="connsiteY425" fmla="*/ 2197553 h 5783580"/>
                <a:gd name="connsiteX426" fmla="*/ 1427105 w 4148155"/>
                <a:gd name="connsiteY426" fmla="*/ 2213555 h 5783580"/>
                <a:gd name="connsiteX427" fmla="*/ 2013647 w 4148155"/>
                <a:gd name="connsiteY427" fmla="*/ 2206697 h 5783580"/>
                <a:gd name="connsiteX428" fmla="*/ 2086822 w 4148155"/>
                <a:gd name="connsiteY428" fmla="*/ 1137992 h 5783580"/>
                <a:gd name="connsiteX429" fmla="*/ 2082249 w 4148155"/>
                <a:gd name="connsiteY429" fmla="*/ 1163138 h 5783580"/>
                <a:gd name="connsiteX430" fmla="*/ 2086822 w 4148155"/>
                <a:gd name="connsiteY430" fmla="*/ 1189427 h 5783580"/>
                <a:gd name="connsiteX431" fmla="*/ 2086822 w 4148155"/>
                <a:gd name="connsiteY431" fmla="*/ 1137992 h 5783580"/>
                <a:gd name="connsiteX432" fmla="*/ 1137836 w 4148155"/>
                <a:gd name="connsiteY432" fmla="*/ 1099130 h 5783580"/>
                <a:gd name="connsiteX433" fmla="*/ 1018926 w 4148155"/>
                <a:gd name="connsiteY433" fmla="*/ 1088843 h 5783580"/>
                <a:gd name="connsiteX434" fmla="*/ 964045 w 4148155"/>
                <a:gd name="connsiteY434" fmla="*/ 1093415 h 5783580"/>
                <a:gd name="connsiteX435" fmla="*/ 1137836 w 4148155"/>
                <a:gd name="connsiteY435" fmla="*/ 1099130 h 5783580"/>
                <a:gd name="connsiteX436" fmla="*/ 2065098 w 4148155"/>
                <a:gd name="connsiteY436" fmla="*/ 1063697 h 5783580"/>
                <a:gd name="connsiteX437" fmla="*/ 2069672 w 4148155"/>
                <a:gd name="connsiteY437" fmla="*/ 992831 h 5783580"/>
                <a:gd name="connsiteX438" fmla="*/ 2057095 w 4148155"/>
                <a:gd name="connsiteY438" fmla="*/ 941396 h 5783580"/>
                <a:gd name="connsiteX439" fmla="*/ 1978203 w 4148155"/>
                <a:gd name="connsiteY439" fmla="*/ 814523 h 5783580"/>
                <a:gd name="connsiteX440" fmla="*/ 1811273 w 4148155"/>
                <a:gd name="connsiteY440" fmla="*/ 583637 h 5783580"/>
                <a:gd name="connsiteX441" fmla="*/ 1775829 w 4148155"/>
                <a:gd name="connsiteY441" fmla="*/ 643073 h 5783580"/>
                <a:gd name="connsiteX442" fmla="*/ 1762109 w 4148155"/>
                <a:gd name="connsiteY442" fmla="*/ 652217 h 5783580"/>
                <a:gd name="connsiteX443" fmla="*/ 1774686 w 4148155"/>
                <a:gd name="connsiteY443" fmla="*/ 598496 h 5783580"/>
                <a:gd name="connsiteX444" fmla="*/ 1784976 w 4148155"/>
                <a:gd name="connsiteY444" fmla="*/ 537917 h 5783580"/>
                <a:gd name="connsiteX445" fmla="*/ 1797553 w 4148155"/>
                <a:gd name="connsiteY445" fmla="*/ 526487 h 5783580"/>
                <a:gd name="connsiteX446" fmla="*/ 1847860 w 4148155"/>
                <a:gd name="connsiteY446" fmla="*/ 511628 h 5783580"/>
                <a:gd name="connsiteX447" fmla="*/ 2084535 w 4148155"/>
                <a:gd name="connsiteY447" fmla="*/ 447620 h 5783580"/>
                <a:gd name="connsiteX448" fmla="*/ 2118836 w 4148155"/>
                <a:gd name="connsiteY448" fmla="*/ 381326 h 5783580"/>
                <a:gd name="connsiteX449" fmla="*/ 2101686 w 4148155"/>
                <a:gd name="connsiteY449" fmla="*/ 77288 h 5783580"/>
                <a:gd name="connsiteX450" fmla="*/ 1996497 w 4148155"/>
                <a:gd name="connsiteY450" fmla="*/ 65858 h 5783580"/>
                <a:gd name="connsiteX451" fmla="*/ 1907315 w 4148155"/>
                <a:gd name="connsiteY451" fmla="*/ 65858 h 5783580"/>
                <a:gd name="connsiteX452" fmla="*/ 1907315 w 4148155"/>
                <a:gd name="connsiteY452" fmla="*/ 123008 h 5783580"/>
                <a:gd name="connsiteX453" fmla="*/ 1894738 w 4148155"/>
                <a:gd name="connsiteY453" fmla="*/ 180158 h 5783580"/>
                <a:gd name="connsiteX454" fmla="*/ 1886735 w 4148155"/>
                <a:gd name="connsiteY454" fmla="*/ 121865 h 5783580"/>
                <a:gd name="connsiteX455" fmla="*/ 1892451 w 4148155"/>
                <a:gd name="connsiteY455" fmla="*/ 62429 h 5783580"/>
                <a:gd name="connsiteX456" fmla="*/ 1789549 w 4148155"/>
                <a:gd name="connsiteY456" fmla="*/ 70430 h 5783580"/>
                <a:gd name="connsiteX457" fmla="*/ 1546014 w 4148155"/>
                <a:gd name="connsiteY457" fmla="*/ 77288 h 5783580"/>
                <a:gd name="connsiteX458" fmla="*/ 1406525 w 4148155"/>
                <a:gd name="connsiteY458" fmla="*/ 77288 h 5783580"/>
                <a:gd name="connsiteX459" fmla="*/ 1407668 w 4148155"/>
                <a:gd name="connsiteY459" fmla="*/ 142439 h 5783580"/>
                <a:gd name="connsiteX460" fmla="*/ 1396234 w 4148155"/>
                <a:gd name="connsiteY460" fmla="*/ 211019 h 5783580"/>
                <a:gd name="connsiteX461" fmla="*/ 1389374 w 4148155"/>
                <a:gd name="connsiteY461" fmla="*/ 149297 h 5783580"/>
                <a:gd name="connsiteX462" fmla="*/ 1395091 w 4148155"/>
                <a:gd name="connsiteY462" fmla="*/ 83003 h 5783580"/>
                <a:gd name="connsiteX463" fmla="*/ 1264748 w 4148155"/>
                <a:gd name="connsiteY463" fmla="*/ 79574 h 5783580"/>
                <a:gd name="connsiteX464" fmla="*/ 1133262 w 4148155"/>
                <a:gd name="connsiteY464" fmla="*/ 75002 h 5783580"/>
                <a:gd name="connsiteX465" fmla="*/ 1136692 w 4148155"/>
                <a:gd name="connsiteY465" fmla="*/ 536774 h 5783580"/>
                <a:gd name="connsiteX466" fmla="*/ 1146982 w 4148155"/>
                <a:gd name="connsiteY466" fmla="*/ 1032836 h 5783580"/>
                <a:gd name="connsiteX467" fmla="*/ 1324203 w 4148155"/>
                <a:gd name="connsiteY467" fmla="*/ 1084271 h 5783580"/>
                <a:gd name="connsiteX468" fmla="*/ 1530007 w 4148155"/>
                <a:gd name="connsiteY468" fmla="*/ 1093415 h 5783580"/>
                <a:gd name="connsiteX469" fmla="*/ 1843287 w 4148155"/>
                <a:gd name="connsiteY469" fmla="*/ 1103702 h 5783580"/>
                <a:gd name="connsiteX470" fmla="*/ 2069672 w 4148155"/>
                <a:gd name="connsiteY470" fmla="*/ 1108274 h 5783580"/>
                <a:gd name="connsiteX471" fmla="*/ 2065098 w 4148155"/>
                <a:gd name="connsiteY471" fmla="*/ 1063697 h 5783580"/>
                <a:gd name="connsiteX472" fmla="*/ 2101686 w 4148155"/>
                <a:gd name="connsiteY472" fmla="*/ 1036265 h 5783580"/>
                <a:gd name="connsiteX473" fmla="*/ 2090252 w 4148155"/>
                <a:gd name="connsiteY473" fmla="*/ 985973 h 5783580"/>
                <a:gd name="connsiteX474" fmla="*/ 2078819 w 4148155"/>
                <a:gd name="connsiteY474" fmla="*/ 1049981 h 5783580"/>
                <a:gd name="connsiteX475" fmla="*/ 2090252 w 4148155"/>
                <a:gd name="connsiteY475" fmla="*/ 1100273 h 5783580"/>
                <a:gd name="connsiteX476" fmla="*/ 2101686 w 4148155"/>
                <a:gd name="connsiteY476" fmla="*/ 1036265 h 5783580"/>
                <a:gd name="connsiteX477" fmla="*/ 215146 w 4148155"/>
                <a:gd name="connsiteY477" fmla="*/ 1083128 h 5783580"/>
                <a:gd name="connsiteX478" fmla="*/ 160265 w 4148155"/>
                <a:gd name="connsiteY478" fmla="*/ 1073984 h 5783580"/>
                <a:gd name="connsiteX479" fmla="*/ 84804 w 4148155"/>
                <a:gd name="connsiteY479" fmla="*/ 1084271 h 5783580"/>
                <a:gd name="connsiteX480" fmla="*/ 215146 w 4148155"/>
                <a:gd name="connsiteY480" fmla="*/ 1083128 h 5783580"/>
                <a:gd name="connsiteX481" fmla="*/ 1126402 w 4148155"/>
                <a:gd name="connsiteY481" fmla="*/ 903677 h 5783580"/>
                <a:gd name="connsiteX482" fmla="*/ 1122972 w 4148155"/>
                <a:gd name="connsiteY482" fmla="*/ 957398 h 5783580"/>
                <a:gd name="connsiteX483" fmla="*/ 1126402 w 4148155"/>
                <a:gd name="connsiteY483" fmla="*/ 1012262 h 5783580"/>
                <a:gd name="connsiteX484" fmla="*/ 1126402 w 4148155"/>
                <a:gd name="connsiteY484" fmla="*/ 903677 h 5783580"/>
                <a:gd name="connsiteX485" fmla="*/ 63080 w 4148155"/>
                <a:gd name="connsiteY485" fmla="*/ 892247 h 5783580"/>
                <a:gd name="connsiteX486" fmla="*/ 58506 w 4148155"/>
                <a:gd name="connsiteY486" fmla="*/ 917393 h 5783580"/>
                <a:gd name="connsiteX487" fmla="*/ 63080 w 4148155"/>
                <a:gd name="connsiteY487" fmla="*/ 949397 h 5783580"/>
                <a:gd name="connsiteX488" fmla="*/ 63080 w 4148155"/>
                <a:gd name="connsiteY488" fmla="*/ 892247 h 5783580"/>
                <a:gd name="connsiteX489" fmla="*/ 1126402 w 4148155"/>
                <a:gd name="connsiteY489" fmla="*/ 612212 h 5783580"/>
                <a:gd name="connsiteX490" fmla="*/ 1122972 w 4148155"/>
                <a:gd name="connsiteY490" fmla="*/ 665933 h 5783580"/>
                <a:gd name="connsiteX491" fmla="*/ 1126402 w 4148155"/>
                <a:gd name="connsiteY491" fmla="*/ 726512 h 5783580"/>
                <a:gd name="connsiteX492" fmla="*/ 1126402 w 4148155"/>
                <a:gd name="connsiteY492" fmla="*/ 612212 h 5783580"/>
                <a:gd name="connsiteX493" fmla="*/ 65366 w 4148155"/>
                <a:gd name="connsiteY493" fmla="*/ 557348 h 5783580"/>
                <a:gd name="connsiteX494" fmla="*/ 55076 w 4148155"/>
                <a:gd name="connsiteY494" fmla="*/ 523058 h 5783580"/>
                <a:gd name="connsiteX495" fmla="*/ 45929 w 4148155"/>
                <a:gd name="connsiteY495" fmla="*/ 643073 h 5783580"/>
                <a:gd name="connsiteX496" fmla="*/ 55076 w 4148155"/>
                <a:gd name="connsiteY496" fmla="*/ 677363 h 5783580"/>
                <a:gd name="connsiteX497" fmla="*/ 65366 w 4148155"/>
                <a:gd name="connsiteY497" fmla="*/ 557348 h 5783580"/>
                <a:gd name="connsiteX498" fmla="*/ 1352787 w 4148155"/>
                <a:gd name="connsiteY498" fmla="*/ 65858 h 5783580"/>
                <a:gd name="connsiteX499" fmla="*/ 1232734 w 4148155"/>
                <a:gd name="connsiteY499" fmla="*/ 56714 h 5783580"/>
                <a:gd name="connsiteX500" fmla="*/ 1135549 w 4148155"/>
                <a:gd name="connsiteY500" fmla="*/ 59000 h 5783580"/>
                <a:gd name="connsiteX501" fmla="*/ 1215584 w 4148155"/>
                <a:gd name="connsiteY501" fmla="*/ 65858 h 5783580"/>
                <a:gd name="connsiteX502" fmla="*/ 1352787 w 4148155"/>
                <a:gd name="connsiteY502" fmla="*/ 65858 h 5783580"/>
                <a:gd name="connsiteX503" fmla="*/ 2162284 w 4148155"/>
                <a:gd name="connsiteY503" fmla="*/ 46427 h 5783580"/>
                <a:gd name="connsiteX504" fmla="*/ 2059382 w 4148155"/>
                <a:gd name="connsiteY504" fmla="*/ 46427 h 5783580"/>
                <a:gd name="connsiteX505" fmla="*/ 2107403 w 4148155"/>
                <a:gd name="connsiteY505" fmla="*/ 49856 h 5783580"/>
                <a:gd name="connsiteX506" fmla="*/ 2162284 w 4148155"/>
                <a:gd name="connsiteY506" fmla="*/ 46427 h 578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</a:cxnLst>
              <a:rect l="l" t="t" r="r" b="b"/>
              <a:pathLst>
                <a:path w="4148155" h="5783580">
                  <a:moveTo>
                    <a:pt x="626755" y="5769428"/>
                  </a:moveTo>
                  <a:cubicBezTo>
                    <a:pt x="626755" y="5763713"/>
                    <a:pt x="632472" y="5757998"/>
                    <a:pt x="638188" y="5757998"/>
                  </a:cubicBezTo>
                  <a:cubicBezTo>
                    <a:pt x="645049" y="5757998"/>
                    <a:pt x="649622" y="5745425"/>
                    <a:pt x="649622" y="5730566"/>
                  </a:cubicBezTo>
                  <a:lnTo>
                    <a:pt x="649622" y="5703134"/>
                  </a:lnTo>
                  <a:lnTo>
                    <a:pt x="401514" y="5707706"/>
                  </a:lnTo>
                  <a:cubicBezTo>
                    <a:pt x="264311" y="5709992"/>
                    <a:pt x="130538" y="5714564"/>
                    <a:pt x="104241" y="5717993"/>
                  </a:cubicBezTo>
                  <a:cubicBezTo>
                    <a:pt x="65366" y="5722565"/>
                    <a:pt x="55076" y="5720279"/>
                    <a:pt x="55076" y="5707706"/>
                  </a:cubicBezTo>
                  <a:cubicBezTo>
                    <a:pt x="55076" y="5698562"/>
                    <a:pt x="44786" y="5687132"/>
                    <a:pt x="31066" y="5683703"/>
                  </a:cubicBezTo>
                  <a:cubicBezTo>
                    <a:pt x="12772" y="5677988"/>
                    <a:pt x="10485" y="5672273"/>
                    <a:pt x="21919" y="5659700"/>
                  </a:cubicBezTo>
                  <a:cubicBezTo>
                    <a:pt x="28779" y="5651699"/>
                    <a:pt x="39069" y="5647127"/>
                    <a:pt x="44786" y="5650556"/>
                  </a:cubicBezTo>
                  <a:cubicBezTo>
                    <a:pt x="57363" y="5658557"/>
                    <a:pt x="58506" y="5639126"/>
                    <a:pt x="60793" y="5386523"/>
                  </a:cubicBezTo>
                  <a:cubicBezTo>
                    <a:pt x="61936" y="5273366"/>
                    <a:pt x="66510" y="5156780"/>
                    <a:pt x="71083" y="5127062"/>
                  </a:cubicBezTo>
                  <a:cubicBezTo>
                    <a:pt x="77943" y="5077913"/>
                    <a:pt x="75657" y="5073341"/>
                    <a:pt x="52790" y="5068769"/>
                  </a:cubicBezTo>
                  <a:cubicBezTo>
                    <a:pt x="26492" y="5064197"/>
                    <a:pt x="26492" y="5064197"/>
                    <a:pt x="53933" y="5061911"/>
                  </a:cubicBezTo>
                  <a:cubicBezTo>
                    <a:pt x="77943" y="5060768"/>
                    <a:pt x="80230" y="5057339"/>
                    <a:pt x="73370" y="5024192"/>
                  </a:cubicBezTo>
                  <a:cubicBezTo>
                    <a:pt x="61936" y="4969328"/>
                    <a:pt x="44786" y="4663004"/>
                    <a:pt x="43643" y="4521272"/>
                  </a:cubicBezTo>
                  <a:cubicBezTo>
                    <a:pt x="43643" y="4452692"/>
                    <a:pt x="40213" y="4397828"/>
                    <a:pt x="34496" y="4397828"/>
                  </a:cubicBezTo>
                  <a:cubicBezTo>
                    <a:pt x="29922" y="4397828"/>
                    <a:pt x="28779" y="4354394"/>
                    <a:pt x="33352" y="4300673"/>
                  </a:cubicBezTo>
                  <a:cubicBezTo>
                    <a:pt x="47073" y="4130366"/>
                    <a:pt x="48216" y="3918911"/>
                    <a:pt x="39069" y="3692597"/>
                  </a:cubicBezTo>
                  <a:cubicBezTo>
                    <a:pt x="31066" y="3517718"/>
                    <a:pt x="26492" y="3471998"/>
                    <a:pt x="13915" y="3471998"/>
                  </a:cubicBezTo>
                  <a:cubicBezTo>
                    <a:pt x="4769" y="3471998"/>
                    <a:pt x="-2092" y="3467426"/>
                    <a:pt x="-2092" y="3460568"/>
                  </a:cubicBezTo>
                  <a:cubicBezTo>
                    <a:pt x="-2092" y="3454853"/>
                    <a:pt x="4769" y="3449138"/>
                    <a:pt x="13915" y="3449138"/>
                  </a:cubicBezTo>
                  <a:cubicBezTo>
                    <a:pt x="23062" y="3449138"/>
                    <a:pt x="33352" y="3442280"/>
                    <a:pt x="35639" y="3435422"/>
                  </a:cubicBezTo>
                  <a:cubicBezTo>
                    <a:pt x="40213" y="3423992"/>
                    <a:pt x="42499" y="3423992"/>
                    <a:pt x="42499" y="3435422"/>
                  </a:cubicBezTo>
                  <a:cubicBezTo>
                    <a:pt x="43643" y="3442280"/>
                    <a:pt x="47073" y="3449138"/>
                    <a:pt x="52790" y="3449138"/>
                  </a:cubicBezTo>
                  <a:cubicBezTo>
                    <a:pt x="57363" y="3449138"/>
                    <a:pt x="61936" y="3302834"/>
                    <a:pt x="61936" y="3123383"/>
                  </a:cubicBezTo>
                  <a:cubicBezTo>
                    <a:pt x="64223" y="2810201"/>
                    <a:pt x="63080" y="2797628"/>
                    <a:pt x="42499" y="2797628"/>
                  </a:cubicBezTo>
                  <a:cubicBezTo>
                    <a:pt x="19632" y="2797628"/>
                    <a:pt x="11629" y="2767910"/>
                    <a:pt x="33352" y="2761052"/>
                  </a:cubicBezTo>
                  <a:cubicBezTo>
                    <a:pt x="43643" y="2757623"/>
                    <a:pt x="43643" y="2617034"/>
                    <a:pt x="33352" y="2215841"/>
                  </a:cubicBezTo>
                  <a:cubicBezTo>
                    <a:pt x="21919" y="1768928"/>
                    <a:pt x="21919" y="1672916"/>
                    <a:pt x="34496" y="1664915"/>
                  </a:cubicBezTo>
                  <a:cubicBezTo>
                    <a:pt x="45929" y="1656914"/>
                    <a:pt x="45929" y="1654628"/>
                    <a:pt x="32209" y="1654628"/>
                  </a:cubicBezTo>
                  <a:cubicBezTo>
                    <a:pt x="19632" y="1654628"/>
                    <a:pt x="18489" y="1652342"/>
                    <a:pt x="28779" y="1645484"/>
                  </a:cubicBezTo>
                  <a:cubicBezTo>
                    <a:pt x="35639" y="1640912"/>
                    <a:pt x="44786" y="1606622"/>
                    <a:pt x="47073" y="1568903"/>
                  </a:cubicBezTo>
                  <a:lnTo>
                    <a:pt x="50503" y="1500323"/>
                  </a:lnTo>
                  <a:lnTo>
                    <a:pt x="52790" y="1572332"/>
                  </a:lnTo>
                  <a:cubicBezTo>
                    <a:pt x="55076" y="1640912"/>
                    <a:pt x="56220" y="1644341"/>
                    <a:pt x="80230" y="1638626"/>
                  </a:cubicBezTo>
                  <a:lnTo>
                    <a:pt x="106527" y="1631768"/>
                  </a:lnTo>
                  <a:lnTo>
                    <a:pt x="81373" y="1644341"/>
                  </a:lnTo>
                  <a:cubicBezTo>
                    <a:pt x="59650" y="1655771"/>
                    <a:pt x="55076" y="1667201"/>
                    <a:pt x="55076" y="1717493"/>
                  </a:cubicBezTo>
                  <a:cubicBezTo>
                    <a:pt x="55076" y="1772357"/>
                    <a:pt x="57363" y="1778072"/>
                    <a:pt x="84804" y="1784930"/>
                  </a:cubicBezTo>
                  <a:cubicBezTo>
                    <a:pt x="113387" y="1792931"/>
                    <a:pt x="446104" y="1808933"/>
                    <a:pt x="821126" y="1821506"/>
                  </a:cubicBezTo>
                  <a:cubicBezTo>
                    <a:pt x="925171" y="1824935"/>
                    <a:pt x="1030360" y="1823792"/>
                    <a:pt x="1055514" y="1818077"/>
                  </a:cubicBezTo>
                  <a:cubicBezTo>
                    <a:pt x="1080668" y="1812362"/>
                    <a:pt x="1173280" y="1811219"/>
                    <a:pt x="1261318" y="1815791"/>
                  </a:cubicBezTo>
                  <a:cubicBezTo>
                    <a:pt x="1349357" y="1820363"/>
                    <a:pt x="1564308" y="1827221"/>
                    <a:pt x="1739242" y="1831793"/>
                  </a:cubicBezTo>
                  <a:lnTo>
                    <a:pt x="2055951" y="1840937"/>
                  </a:lnTo>
                  <a:lnTo>
                    <a:pt x="2055951" y="1803218"/>
                  </a:lnTo>
                  <a:cubicBezTo>
                    <a:pt x="2055951" y="1782644"/>
                    <a:pt x="2059382" y="1767785"/>
                    <a:pt x="2062812" y="1772357"/>
                  </a:cubicBezTo>
                  <a:cubicBezTo>
                    <a:pt x="2067385" y="1775786"/>
                    <a:pt x="2070815" y="1850081"/>
                    <a:pt x="2070815" y="1936949"/>
                  </a:cubicBezTo>
                  <a:lnTo>
                    <a:pt x="2070815" y="2094683"/>
                  </a:lnTo>
                  <a:lnTo>
                    <a:pt x="2082249" y="1928948"/>
                  </a:lnTo>
                  <a:cubicBezTo>
                    <a:pt x="2090252" y="1811219"/>
                    <a:pt x="2090252" y="1763213"/>
                    <a:pt x="2081105" y="1759784"/>
                  </a:cubicBezTo>
                  <a:cubicBezTo>
                    <a:pt x="2074245" y="1757498"/>
                    <a:pt x="2071958" y="1748354"/>
                    <a:pt x="2075389" y="1739210"/>
                  </a:cubicBezTo>
                  <a:cubicBezTo>
                    <a:pt x="2079962" y="1727780"/>
                    <a:pt x="2071958" y="1723208"/>
                    <a:pt x="2045661" y="1723208"/>
                  </a:cubicBezTo>
                  <a:cubicBezTo>
                    <a:pt x="2004500" y="1723208"/>
                    <a:pt x="1860437" y="1693490"/>
                    <a:pt x="1813560" y="1675202"/>
                  </a:cubicBezTo>
                  <a:cubicBezTo>
                    <a:pt x="1795266" y="1668344"/>
                    <a:pt x="1781546" y="1655771"/>
                    <a:pt x="1781546" y="1646627"/>
                  </a:cubicBezTo>
                  <a:cubicBezTo>
                    <a:pt x="1781546" y="1631768"/>
                    <a:pt x="1784976" y="1631768"/>
                    <a:pt x="1799839" y="1643198"/>
                  </a:cubicBezTo>
                  <a:cubicBezTo>
                    <a:pt x="1813560" y="1655771"/>
                    <a:pt x="1820420" y="1654628"/>
                    <a:pt x="1837570" y="1636340"/>
                  </a:cubicBezTo>
                  <a:cubicBezTo>
                    <a:pt x="1867298" y="1604336"/>
                    <a:pt x="1967913" y="1438601"/>
                    <a:pt x="1993067" y="1380308"/>
                  </a:cubicBezTo>
                  <a:cubicBezTo>
                    <a:pt x="2004500" y="1351733"/>
                    <a:pt x="2019364" y="1323158"/>
                    <a:pt x="2025081" y="1315157"/>
                  </a:cubicBezTo>
                  <a:cubicBezTo>
                    <a:pt x="2054808" y="1275152"/>
                    <a:pt x="2073102" y="1221431"/>
                    <a:pt x="2069672" y="1183712"/>
                  </a:cubicBezTo>
                  <a:cubicBezTo>
                    <a:pt x="2066242" y="1142564"/>
                    <a:pt x="2065098" y="1141421"/>
                    <a:pt x="2006787" y="1134563"/>
                  </a:cubicBezTo>
                  <a:cubicBezTo>
                    <a:pt x="1917605" y="1125419"/>
                    <a:pt x="1384801" y="1110560"/>
                    <a:pt x="1112682" y="1111703"/>
                  </a:cubicBezTo>
                  <a:lnTo>
                    <a:pt x="873720" y="1111703"/>
                  </a:lnTo>
                  <a:lnTo>
                    <a:pt x="854283" y="1185998"/>
                  </a:lnTo>
                  <a:cubicBezTo>
                    <a:pt x="839419" y="1243148"/>
                    <a:pt x="825699" y="1267151"/>
                    <a:pt x="797115" y="1292297"/>
                  </a:cubicBezTo>
                  <a:cubicBezTo>
                    <a:pt x="776535" y="1309442"/>
                    <a:pt x="753668" y="1323158"/>
                    <a:pt x="746807" y="1323158"/>
                  </a:cubicBezTo>
                  <a:cubicBezTo>
                    <a:pt x="741091" y="1322015"/>
                    <a:pt x="747951" y="1311728"/>
                    <a:pt x="763958" y="1298012"/>
                  </a:cubicBezTo>
                  <a:cubicBezTo>
                    <a:pt x="779965" y="1285439"/>
                    <a:pt x="791398" y="1266008"/>
                    <a:pt x="789112" y="1255721"/>
                  </a:cubicBezTo>
                  <a:cubicBezTo>
                    <a:pt x="786825" y="1239719"/>
                    <a:pt x="787968" y="1239719"/>
                    <a:pt x="797115" y="1254578"/>
                  </a:cubicBezTo>
                  <a:cubicBezTo>
                    <a:pt x="806262" y="1268294"/>
                    <a:pt x="811979" y="1263722"/>
                    <a:pt x="824556" y="1231718"/>
                  </a:cubicBezTo>
                  <a:cubicBezTo>
                    <a:pt x="840563" y="1195142"/>
                    <a:pt x="858856" y="1111703"/>
                    <a:pt x="860000" y="1071698"/>
                  </a:cubicBezTo>
                  <a:cubicBezTo>
                    <a:pt x="861143" y="1061411"/>
                    <a:pt x="868003" y="1056839"/>
                    <a:pt x="878293" y="1060268"/>
                  </a:cubicBezTo>
                  <a:cubicBezTo>
                    <a:pt x="887440" y="1062554"/>
                    <a:pt x="942321" y="1067126"/>
                    <a:pt x="1000633" y="1069412"/>
                  </a:cubicBezTo>
                  <a:lnTo>
                    <a:pt x="1104678" y="1072841"/>
                  </a:lnTo>
                  <a:lnTo>
                    <a:pt x="1109252" y="943682"/>
                  </a:lnTo>
                  <a:cubicBezTo>
                    <a:pt x="1110395" y="872816"/>
                    <a:pt x="1109252" y="740228"/>
                    <a:pt x="1103535" y="648788"/>
                  </a:cubicBezTo>
                  <a:cubicBezTo>
                    <a:pt x="1086385" y="312746"/>
                    <a:pt x="1081811" y="102434"/>
                    <a:pt x="1094388" y="95576"/>
                  </a:cubicBezTo>
                  <a:cubicBezTo>
                    <a:pt x="1102392" y="89861"/>
                    <a:pt x="1104678" y="129866"/>
                    <a:pt x="1102392" y="216734"/>
                  </a:cubicBezTo>
                  <a:cubicBezTo>
                    <a:pt x="1100105" y="287600"/>
                    <a:pt x="1102392" y="384755"/>
                    <a:pt x="1106965" y="431618"/>
                  </a:cubicBezTo>
                  <a:cubicBezTo>
                    <a:pt x="1112682" y="497912"/>
                    <a:pt x="1114968" y="469337"/>
                    <a:pt x="1117255" y="300173"/>
                  </a:cubicBezTo>
                  <a:lnTo>
                    <a:pt x="1118399" y="81860"/>
                  </a:lnTo>
                  <a:lnTo>
                    <a:pt x="935461" y="85289"/>
                  </a:lnTo>
                  <a:cubicBezTo>
                    <a:pt x="834846" y="87575"/>
                    <a:pt x="669059" y="91004"/>
                    <a:pt x="567300" y="93290"/>
                  </a:cubicBezTo>
                  <a:cubicBezTo>
                    <a:pt x="464398" y="96719"/>
                    <a:pt x="318048" y="100148"/>
                    <a:pt x="241443" y="102434"/>
                  </a:cubicBezTo>
                  <a:cubicBezTo>
                    <a:pt x="146545" y="104720"/>
                    <a:pt x="97380" y="110435"/>
                    <a:pt x="87090" y="120722"/>
                  </a:cubicBezTo>
                  <a:cubicBezTo>
                    <a:pt x="75657" y="132152"/>
                    <a:pt x="71083" y="212162"/>
                    <a:pt x="69940" y="463622"/>
                  </a:cubicBezTo>
                  <a:cubicBezTo>
                    <a:pt x="66510" y="865958"/>
                    <a:pt x="66510" y="828239"/>
                    <a:pt x="73370" y="955112"/>
                  </a:cubicBezTo>
                  <a:lnTo>
                    <a:pt x="79087" y="1060268"/>
                  </a:lnTo>
                  <a:lnTo>
                    <a:pt x="181989" y="1060268"/>
                  </a:lnTo>
                  <a:cubicBezTo>
                    <a:pt x="238013" y="1060268"/>
                    <a:pt x="283748" y="1064840"/>
                    <a:pt x="283748" y="1069412"/>
                  </a:cubicBezTo>
                  <a:cubicBezTo>
                    <a:pt x="283748" y="1084271"/>
                    <a:pt x="427811" y="1139135"/>
                    <a:pt x="512419" y="1156280"/>
                  </a:cubicBezTo>
                  <a:cubicBezTo>
                    <a:pt x="600458" y="1174568"/>
                    <a:pt x="778821" y="1231718"/>
                    <a:pt x="771961" y="1239719"/>
                  </a:cubicBezTo>
                  <a:cubicBezTo>
                    <a:pt x="768531" y="1242005"/>
                    <a:pt x="718223" y="1229432"/>
                    <a:pt x="659912" y="1210001"/>
                  </a:cubicBezTo>
                  <a:cubicBezTo>
                    <a:pt x="600458" y="1191713"/>
                    <a:pt x="523853" y="1169996"/>
                    <a:pt x="489552" y="1163138"/>
                  </a:cubicBezTo>
                  <a:cubicBezTo>
                    <a:pt x="455251" y="1155137"/>
                    <a:pt x="396940" y="1136849"/>
                    <a:pt x="360353" y="1121990"/>
                  </a:cubicBezTo>
                  <a:cubicBezTo>
                    <a:pt x="300898" y="1097987"/>
                    <a:pt x="281461" y="1096844"/>
                    <a:pt x="179702" y="1102559"/>
                  </a:cubicBezTo>
                  <a:lnTo>
                    <a:pt x="66510" y="1109417"/>
                  </a:lnTo>
                  <a:lnTo>
                    <a:pt x="66510" y="1159709"/>
                  </a:lnTo>
                  <a:cubicBezTo>
                    <a:pt x="66510" y="1204286"/>
                    <a:pt x="68797" y="1208858"/>
                    <a:pt x="95094" y="1208858"/>
                  </a:cubicBezTo>
                  <a:cubicBezTo>
                    <a:pt x="111101" y="1208858"/>
                    <a:pt x="123678" y="1214573"/>
                    <a:pt x="123678" y="1220288"/>
                  </a:cubicBezTo>
                  <a:cubicBezTo>
                    <a:pt x="123678" y="1227146"/>
                    <a:pt x="111101" y="1231718"/>
                    <a:pt x="95094" y="1231718"/>
                  </a:cubicBezTo>
                  <a:cubicBezTo>
                    <a:pt x="67653" y="1231718"/>
                    <a:pt x="67653" y="1231718"/>
                    <a:pt x="63080" y="1359734"/>
                  </a:cubicBezTo>
                  <a:lnTo>
                    <a:pt x="59650" y="1488893"/>
                  </a:lnTo>
                  <a:lnTo>
                    <a:pt x="57363" y="1355162"/>
                  </a:lnTo>
                  <a:cubicBezTo>
                    <a:pt x="55076" y="1240862"/>
                    <a:pt x="52790" y="1221431"/>
                    <a:pt x="37926" y="1227146"/>
                  </a:cubicBezTo>
                  <a:cubicBezTo>
                    <a:pt x="17345" y="1235147"/>
                    <a:pt x="15059" y="1207715"/>
                    <a:pt x="33352" y="1189427"/>
                  </a:cubicBezTo>
                  <a:cubicBezTo>
                    <a:pt x="42499" y="1180283"/>
                    <a:pt x="44786" y="1117418"/>
                    <a:pt x="42499" y="995117"/>
                  </a:cubicBezTo>
                  <a:cubicBezTo>
                    <a:pt x="40213" y="895676"/>
                    <a:pt x="39069" y="748229"/>
                    <a:pt x="40213" y="665933"/>
                  </a:cubicBezTo>
                  <a:cubicBezTo>
                    <a:pt x="41356" y="584780"/>
                    <a:pt x="42499" y="416759"/>
                    <a:pt x="43643" y="294458"/>
                  </a:cubicBezTo>
                  <a:lnTo>
                    <a:pt x="43643" y="71573"/>
                  </a:lnTo>
                  <a:lnTo>
                    <a:pt x="315762" y="75002"/>
                  </a:lnTo>
                  <a:cubicBezTo>
                    <a:pt x="464398" y="77288"/>
                    <a:pt x="702216" y="71573"/>
                    <a:pt x="843993" y="64715"/>
                  </a:cubicBezTo>
                  <a:cubicBezTo>
                    <a:pt x="1291045" y="40712"/>
                    <a:pt x="1372224" y="39569"/>
                    <a:pt x="1382514" y="56714"/>
                  </a:cubicBezTo>
                  <a:cubicBezTo>
                    <a:pt x="1389374" y="65858"/>
                    <a:pt x="1392804" y="59000"/>
                    <a:pt x="1392804" y="34997"/>
                  </a:cubicBezTo>
                  <a:cubicBezTo>
                    <a:pt x="1392804" y="14423"/>
                    <a:pt x="1397378" y="-2722"/>
                    <a:pt x="1403095" y="-2722"/>
                  </a:cubicBezTo>
                  <a:cubicBezTo>
                    <a:pt x="1408811" y="-2722"/>
                    <a:pt x="1411098" y="6422"/>
                    <a:pt x="1407668" y="17852"/>
                  </a:cubicBezTo>
                  <a:cubicBezTo>
                    <a:pt x="1396234" y="62429"/>
                    <a:pt x="1427105" y="68144"/>
                    <a:pt x="1618046" y="60143"/>
                  </a:cubicBezTo>
                  <a:cubicBezTo>
                    <a:pt x="1717518" y="56714"/>
                    <a:pt x="1820420" y="54428"/>
                    <a:pt x="1847860" y="54428"/>
                  </a:cubicBezTo>
                  <a:cubicBezTo>
                    <a:pt x="1893595" y="55571"/>
                    <a:pt x="1897025" y="53285"/>
                    <a:pt x="1890165" y="31568"/>
                  </a:cubicBezTo>
                  <a:cubicBezTo>
                    <a:pt x="1885591" y="18995"/>
                    <a:pt x="1887878" y="8708"/>
                    <a:pt x="1894738" y="8708"/>
                  </a:cubicBezTo>
                  <a:cubicBezTo>
                    <a:pt x="1901598" y="8708"/>
                    <a:pt x="1907315" y="15566"/>
                    <a:pt x="1907315" y="23567"/>
                  </a:cubicBezTo>
                  <a:cubicBezTo>
                    <a:pt x="1907315" y="33854"/>
                    <a:pt x="1946189" y="36140"/>
                    <a:pt x="2073102" y="33854"/>
                  </a:cubicBezTo>
                  <a:cubicBezTo>
                    <a:pt x="2218308" y="30425"/>
                    <a:pt x="2237745" y="32711"/>
                    <a:pt x="2232029" y="47570"/>
                  </a:cubicBezTo>
                  <a:cubicBezTo>
                    <a:pt x="2228598" y="57857"/>
                    <a:pt x="2217165" y="65858"/>
                    <a:pt x="2208018" y="65858"/>
                  </a:cubicBezTo>
                  <a:cubicBezTo>
                    <a:pt x="2198871" y="65858"/>
                    <a:pt x="2193154" y="70430"/>
                    <a:pt x="2195441" y="77288"/>
                  </a:cubicBezTo>
                  <a:cubicBezTo>
                    <a:pt x="2198871" y="88718"/>
                    <a:pt x="2342934" y="174443"/>
                    <a:pt x="2516725" y="268169"/>
                  </a:cubicBezTo>
                  <a:cubicBezTo>
                    <a:pt x="2571606" y="297887"/>
                    <a:pt x="2616197" y="326462"/>
                    <a:pt x="2616197" y="331034"/>
                  </a:cubicBezTo>
                  <a:cubicBezTo>
                    <a:pt x="2616197" y="341321"/>
                    <a:pt x="2379522" y="209876"/>
                    <a:pt x="2222882" y="112721"/>
                  </a:cubicBezTo>
                  <a:cubicBezTo>
                    <a:pt x="2134843" y="56714"/>
                    <a:pt x="2135987" y="53285"/>
                    <a:pt x="2134843" y="252167"/>
                  </a:cubicBezTo>
                  <a:cubicBezTo>
                    <a:pt x="2133700" y="347036"/>
                    <a:pt x="2133700" y="444191"/>
                    <a:pt x="2134843" y="467051"/>
                  </a:cubicBezTo>
                  <a:cubicBezTo>
                    <a:pt x="2137130" y="489911"/>
                    <a:pt x="2132556" y="512771"/>
                    <a:pt x="2125696" y="517343"/>
                  </a:cubicBezTo>
                  <a:cubicBezTo>
                    <a:pt x="2117693" y="521915"/>
                    <a:pt x="2113119" y="512771"/>
                    <a:pt x="2113119" y="495626"/>
                  </a:cubicBezTo>
                  <a:cubicBezTo>
                    <a:pt x="2113119" y="469337"/>
                    <a:pt x="2108546" y="465908"/>
                    <a:pt x="2076532" y="465908"/>
                  </a:cubicBezTo>
                  <a:cubicBezTo>
                    <a:pt x="1989637" y="467051"/>
                    <a:pt x="1842144" y="518486"/>
                    <a:pt x="1830710" y="552776"/>
                  </a:cubicBezTo>
                  <a:cubicBezTo>
                    <a:pt x="1828423" y="559634"/>
                    <a:pt x="1846717" y="590495"/>
                    <a:pt x="1870728" y="621356"/>
                  </a:cubicBezTo>
                  <a:cubicBezTo>
                    <a:pt x="1895881" y="652217"/>
                    <a:pt x="1935899" y="713939"/>
                    <a:pt x="1961053" y="757373"/>
                  </a:cubicBezTo>
                  <a:cubicBezTo>
                    <a:pt x="2053665" y="919679"/>
                    <a:pt x="2055951" y="923108"/>
                    <a:pt x="2087965" y="923108"/>
                  </a:cubicBezTo>
                  <a:lnTo>
                    <a:pt x="2118836" y="923108"/>
                  </a:lnTo>
                  <a:lnTo>
                    <a:pt x="2111976" y="1078556"/>
                  </a:lnTo>
                  <a:cubicBezTo>
                    <a:pt x="2106259" y="1188284"/>
                    <a:pt x="2100542" y="1237433"/>
                    <a:pt x="2089109" y="1243148"/>
                  </a:cubicBezTo>
                  <a:cubicBezTo>
                    <a:pt x="2073102" y="1253435"/>
                    <a:pt x="2055951" y="1284296"/>
                    <a:pt x="1999927" y="1402025"/>
                  </a:cubicBezTo>
                  <a:cubicBezTo>
                    <a:pt x="1980490" y="1442030"/>
                    <a:pt x="1945046" y="1503752"/>
                    <a:pt x="1922179" y="1539185"/>
                  </a:cubicBezTo>
                  <a:cubicBezTo>
                    <a:pt x="1869584" y="1616909"/>
                    <a:pt x="1844430" y="1663772"/>
                    <a:pt x="1851291" y="1671773"/>
                  </a:cubicBezTo>
                  <a:cubicBezTo>
                    <a:pt x="1863867" y="1683203"/>
                    <a:pt x="2029654" y="1712921"/>
                    <a:pt x="2067385" y="1709492"/>
                  </a:cubicBezTo>
                  <a:cubicBezTo>
                    <a:pt x="2106259" y="1706063"/>
                    <a:pt x="2107403" y="1707206"/>
                    <a:pt x="2106259" y="1746068"/>
                  </a:cubicBezTo>
                  <a:cubicBezTo>
                    <a:pt x="2105116" y="1767785"/>
                    <a:pt x="2100542" y="1885514"/>
                    <a:pt x="2095969" y="2007815"/>
                  </a:cubicBezTo>
                  <a:cubicBezTo>
                    <a:pt x="2092539" y="2130116"/>
                    <a:pt x="2086822" y="2232986"/>
                    <a:pt x="2084535" y="2237558"/>
                  </a:cubicBezTo>
                  <a:cubicBezTo>
                    <a:pt x="2082249" y="2240987"/>
                    <a:pt x="2081105" y="2374718"/>
                    <a:pt x="2082249" y="2534738"/>
                  </a:cubicBezTo>
                  <a:cubicBezTo>
                    <a:pt x="2083392" y="2703902"/>
                    <a:pt x="2086822" y="2787341"/>
                    <a:pt x="2091396" y="2734763"/>
                  </a:cubicBezTo>
                  <a:cubicBezTo>
                    <a:pt x="2094826" y="2679899"/>
                    <a:pt x="2098256" y="2737049"/>
                    <a:pt x="2097112" y="2875352"/>
                  </a:cubicBezTo>
                  <a:cubicBezTo>
                    <a:pt x="2097112" y="3003368"/>
                    <a:pt x="2093682" y="3109667"/>
                    <a:pt x="2087965" y="3113096"/>
                  </a:cubicBezTo>
                  <a:cubicBezTo>
                    <a:pt x="2083392" y="3116525"/>
                    <a:pt x="2078819" y="3135956"/>
                    <a:pt x="2079962" y="3155387"/>
                  </a:cubicBezTo>
                  <a:cubicBezTo>
                    <a:pt x="2081105" y="3189677"/>
                    <a:pt x="2081105" y="3189677"/>
                    <a:pt x="2089109" y="3163388"/>
                  </a:cubicBezTo>
                  <a:cubicBezTo>
                    <a:pt x="2093682" y="3146243"/>
                    <a:pt x="2100542" y="3205679"/>
                    <a:pt x="2103973" y="3305120"/>
                  </a:cubicBezTo>
                  <a:cubicBezTo>
                    <a:pt x="2107403" y="3398846"/>
                    <a:pt x="2116549" y="3477713"/>
                    <a:pt x="2122266" y="3482285"/>
                  </a:cubicBezTo>
                  <a:cubicBezTo>
                    <a:pt x="2138273" y="3491429"/>
                    <a:pt x="2142847" y="3542864"/>
                    <a:pt x="2130270" y="3562295"/>
                  </a:cubicBezTo>
                  <a:cubicBezTo>
                    <a:pt x="2124553" y="3573725"/>
                    <a:pt x="2125696" y="3580583"/>
                    <a:pt x="2133700" y="3584012"/>
                  </a:cubicBezTo>
                  <a:cubicBezTo>
                    <a:pt x="2153137" y="3589727"/>
                    <a:pt x="2138273" y="3609158"/>
                    <a:pt x="2113119" y="3609158"/>
                  </a:cubicBezTo>
                  <a:cubicBezTo>
                    <a:pt x="2100542" y="3609158"/>
                    <a:pt x="2090252" y="3597728"/>
                    <a:pt x="2085679" y="3580583"/>
                  </a:cubicBezTo>
                  <a:cubicBezTo>
                    <a:pt x="2078819" y="3553151"/>
                    <a:pt x="2074245" y="3552008"/>
                    <a:pt x="1989637" y="3549722"/>
                  </a:cubicBezTo>
                  <a:cubicBezTo>
                    <a:pt x="1941616" y="3548579"/>
                    <a:pt x="1849004" y="3547436"/>
                    <a:pt x="1784976" y="3547436"/>
                  </a:cubicBezTo>
                  <a:lnTo>
                    <a:pt x="1667210" y="3547436"/>
                  </a:lnTo>
                  <a:lnTo>
                    <a:pt x="1667210" y="3085664"/>
                  </a:lnTo>
                  <a:cubicBezTo>
                    <a:pt x="1668353" y="2830775"/>
                    <a:pt x="1666067" y="2620463"/>
                    <a:pt x="1662637" y="2618177"/>
                  </a:cubicBezTo>
                  <a:cubicBezTo>
                    <a:pt x="1659207" y="2614748"/>
                    <a:pt x="1565451" y="2610176"/>
                    <a:pt x="1453402" y="2606747"/>
                  </a:cubicBezTo>
                  <a:cubicBezTo>
                    <a:pt x="1341353" y="2603318"/>
                    <a:pt x="1247598" y="2598746"/>
                    <a:pt x="1244168" y="2595317"/>
                  </a:cubicBezTo>
                  <a:cubicBezTo>
                    <a:pt x="1236164" y="2586173"/>
                    <a:pt x="1646630" y="2598746"/>
                    <a:pt x="1667210" y="2607890"/>
                  </a:cubicBezTo>
                  <a:cubicBezTo>
                    <a:pt x="1682074" y="2613605"/>
                    <a:pt x="1683217" y="2644466"/>
                    <a:pt x="1679787" y="2809058"/>
                  </a:cubicBezTo>
                  <a:lnTo>
                    <a:pt x="1676357" y="3003368"/>
                  </a:lnTo>
                  <a:lnTo>
                    <a:pt x="1708371" y="2997653"/>
                  </a:lnTo>
                  <a:cubicBezTo>
                    <a:pt x="1726665" y="2995367"/>
                    <a:pt x="1760965" y="2989652"/>
                    <a:pt x="1783832" y="2986223"/>
                  </a:cubicBezTo>
                  <a:cubicBezTo>
                    <a:pt x="1820420" y="2980508"/>
                    <a:pt x="1826137" y="2975936"/>
                    <a:pt x="1830710" y="2942789"/>
                  </a:cubicBezTo>
                  <a:lnTo>
                    <a:pt x="1835284" y="2906213"/>
                  </a:lnTo>
                  <a:lnTo>
                    <a:pt x="1836427" y="2943932"/>
                  </a:lnTo>
                  <a:lnTo>
                    <a:pt x="1838714" y="2980508"/>
                  </a:lnTo>
                  <a:lnTo>
                    <a:pt x="1946189" y="2980508"/>
                  </a:lnTo>
                  <a:cubicBezTo>
                    <a:pt x="2005644" y="2980508"/>
                    <a:pt x="2057095" y="2983937"/>
                    <a:pt x="2059382" y="2989652"/>
                  </a:cubicBezTo>
                  <a:cubicBezTo>
                    <a:pt x="2062812" y="2994224"/>
                    <a:pt x="1994210" y="2997653"/>
                    <a:pt x="1908458" y="2997653"/>
                  </a:cubicBezTo>
                  <a:cubicBezTo>
                    <a:pt x="1739242" y="2997653"/>
                    <a:pt x="1698081" y="3007940"/>
                    <a:pt x="1685504" y="3053660"/>
                  </a:cubicBezTo>
                  <a:cubicBezTo>
                    <a:pt x="1675214" y="3091379"/>
                    <a:pt x="1677500" y="3371414"/>
                    <a:pt x="1687790" y="3364556"/>
                  </a:cubicBezTo>
                  <a:cubicBezTo>
                    <a:pt x="1692364" y="3362270"/>
                    <a:pt x="1771256" y="3356555"/>
                    <a:pt x="1861581" y="3351983"/>
                  </a:cubicBezTo>
                  <a:cubicBezTo>
                    <a:pt x="1953049" y="3348554"/>
                    <a:pt x="2039944" y="3341696"/>
                    <a:pt x="2054808" y="3338267"/>
                  </a:cubicBezTo>
                  <a:cubicBezTo>
                    <a:pt x="2074245" y="3333695"/>
                    <a:pt x="2079962" y="3335981"/>
                    <a:pt x="2076532" y="3347411"/>
                  </a:cubicBezTo>
                  <a:cubicBezTo>
                    <a:pt x="2073102" y="3358841"/>
                    <a:pt x="2030798" y="3363413"/>
                    <a:pt x="1891308" y="3365699"/>
                  </a:cubicBezTo>
                  <a:cubicBezTo>
                    <a:pt x="1679787" y="3369128"/>
                    <a:pt x="1675214" y="3371414"/>
                    <a:pt x="1680930" y="3462854"/>
                  </a:cubicBezTo>
                  <a:lnTo>
                    <a:pt x="1684360" y="3523433"/>
                  </a:lnTo>
                  <a:lnTo>
                    <a:pt x="1773542" y="3524576"/>
                  </a:lnTo>
                  <a:cubicBezTo>
                    <a:pt x="1822707" y="3525719"/>
                    <a:pt x="1909602" y="3528005"/>
                    <a:pt x="1967913" y="3530291"/>
                  </a:cubicBezTo>
                  <a:lnTo>
                    <a:pt x="2073102" y="3534863"/>
                  </a:lnTo>
                  <a:lnTo>
                    <a:pt x="2081105" y="3454853"/>
                  </a:lnTo>
                  <a:cubicBezTo>
                    <a:pt x="2085679" y="3411419"/>
                    <a:pt x="2085679" y="3346268"/>
                    <a:pt x="2082249" y="3311978"/>
                  </a:cubicBezTo>
                  <a:cubicBezTo>
                    <a:pt x="2074245" y="3246827"/>
                    <a:pt x="2074245" y="3204536"/>
                    <a:pt x="2069672" y="2587316"/>
                  </a:cubicBezTo>
                  <a:lnTo>
                    <a:pt x="2067385" y="2222699"/>
                  </a:lnTo>
                  <a:lnTo>
                    <a:pt x="1990780" y="2230700"/>
                  </a:lnTo>
                  <a:cubicBezTo>
                    <a:pt x="1947333" y="2234129"/>
                    <a:pt x="1771256" y="2240987"/>
                    <a:pt x="1596322" y="2245559"/>
                  </a:cubicBezTo>
                  <a:lnTo>
                    <a:pt x="1280755" y="2252417"/>
                  </a:lnTo>
                  <a:lnTo>
                    <a:pt x="1272752" y="2371289"/>
                  </a:lnTo>
                  <a:cubicBezTo>
                    <a:pt x="1268178" y="2436440"/>
                    <a:pt x="1267035" y="2508449"/>
                    <a:pt x="1270465" y="2529023"/>
                  </a:cubicBezTo>
                  <a:cubicBezTo>
                    <a:pt x="1275038" y="2556455"/>
                    <a:pt x="1272752" y="2569028"/>
                    <a:pt x="1263605" y="2569028"/>
                  </a:cubicBezTo>
                  <a:cubicBezTo>
                    <a:pt x="1253315" y="2569028"/>
                    <a:pt x="1252171" y="2532452"/>
                    <a:pt x="1259031" y="2418152"/>
                  </a:cubicBezTo>
                  <a:cubicBezTo>
                    <a:pt x="1263605" y="2334713"/>
                    <a:pt x="1264748" y="2260418"/>
                    <a:pt x="1262462" y="2252417"/>
                  </a:cubicBezTo>
                  <a:cubicBezTo>
                    <a:pt x="1257888" y="2240987"/>
                    <a:pt x="1212154" y="2237558"/>
                    <a:pt x="1071521" y="2237558"/>
                  </a:cubicBezTo>
                  <a:lnTo>
                    <a:pt x="886297" y="2237558"/>
                  </a:lnTo>
                  <a:lnTo>
                    <a:pt x="896587" y="2326712"/>
                  </a:lnTo>
                  <a:cubicBezTo>
                    <a:pt x="901161" y="2374718"/>
                    <a:pt x="904591" y="2459300"/>
                    <a:pt x="902304" y="2514164"/>
                  </a:cubicBezTo>
                  <a:lnTo>
                    <a:pt x="898874" y="2612462"/>
                  </a:lnTo>
                  <a:lnTo>
                    <a:pt x="977766" y="2609033"/>
                  </a:lnTo>
                  <a:cubicBezTo>
                    <a:pt x="1020070" y="2606747"/>
                    <a:pt x="1088671" y="2598746"/>
                    <a:pt x="1129832" y="2593031"/>
                  </a:cubicBezTo>
                  <a:cubicBezTo>
                    <a:pt x="1214441" y="2579315"/>
                    <a:pt x="1239594" y="2578172"/>
                    <a:pt x="1230448" y="2586173"/>
                  </a:cubicBezTo>
                  <a:cubicBezTo>
                    <a:pt x="1227017" y="2589602"/>
                    <a:pt x="1174423" y="2599889"/>
                    <a:pt x="1113825" y="2609033"/>
                  </a:cubicBezTo>
                  <a:cubicBezTo>
                    <a:pt x="1036077" y="2620463"/>
                    <a:pt x="936605" y="2623892"/>
                    <a:pt x="773105" y="2621606"/>
                  </a:cubicBezTo>
                  <a:cubicBezTo>
                    <a:pt x="638188" y="2618177"/>
                    <a:pt x="533000" y="2621606"/>
                    <a:pt x="521566" y="2627321"/>
                  </a:cubicBezTo>
                  <a:cubicBezTo>
                    <a:pt x="503272" y="2637608"/>
                    <a:pt x="500986" y="2657039"/>
                    <a:pt x="500986" y="2812487"/>
                  </a:cubicBezTo>
                  <a:cubicBezTo>
                    <a:pt x="500986" y="3052517"/>
                    <a:pt x="487265" y="3449138"/>
                    <a:pt x="479262" y="3449138"/>
                  </a:cubicBezTo>
                  <a:cubicBezTo>
                    <a:pt x="475832" y="3449138"/>
                    <a:pt x="475832" y="3363413"/>
                    <a:pt x="480405" y="3258257"/>
                  </a:cubicBezTo>
                  <a:cubicBezTo>
                    <a:pt x="484979" y="3151958"/>
                    <a:pt x="488409" y="2961077"/>
                    <a:pt x="488409" y="2831918"/>
                  </a:cubicBezTo>
                  <a:cubicBezTo>
                    <a:pt x="488409" y="2690186"/>
                    <a:pt x="492982" y="2598746"/>
                    <a:pt x="499842" y="2599889"/>
                  </a:cubicBezTo>
                  <a:cubicBezTo>
                    <a:pt x="505559" y="2601032"/>
                    <a:pt x="594741" y="2604461"/>
                    <a:pt x="697643" y="2606747"/>
                  </a:cubicBezTo>
                  <a:lnTo>
                    <a:pt x="884010" y="2612462"/>
                  </a:lnTo>
                  <a:lnTo>
                    <a:pt x="887440" y="2542739"/>
                  </a:lnTo>
                  <a:cubicBezTo>
                    <a:pt x="889727" y="2503877"/>
                    <a:pt x="893157" y="2468444"/>
                    <a:pt x="896587" y="2463872"/>
                  </a:cubicBezTo>
                  <a:cubicBezTo>
                    <a:pt x="900017" y="2459300"/>
                    <a:pt x="882867" y="2452442"/>
                    <a:pt x="858856" y="2449013"/>
                  </a:cubicBezTo>
                  <a:cubicBezTo>
                    <a:pt x="785682" y="2436440"/>
                    <a:pt x="778821" y="2433011"/>
                    <a:pt x="837133" y="2435297"/>
                  </a:cubicBezTo>
                  <a:lnTo>
                    <a:pt x="892014" y="2437583"/>
                  </a:lnTo>
                  <a:lnTo>
                    <a:pt x="885154" y="2370146"/>
                  </a:lnTo>
                  <a:cubicBezTo>
                    <a:pt x="881724" y="2333570"/>
                    <a:pt x="878293" y="2287850"/>
                    <a:pt x="878293" y="2268419"/>
                  </a:cubicBezTo>
                  <a:lnTo>
                    <a:pt x="878293" y="2235272"/>
                  </a:lnTo>
                  <a:lnTo>
                    <a:pt x="584451" y="2242130"/>
                  </a:lnTo>
                  <a:cubicBezTo>
                    <a:pt x="56220" y="2254703"/>
                    <a:pt x="72227" y="2253560"/>
                    <a:pt x="73370" y="2269562"/>
                  </a:cubicBezTo>
                  <a:cubicBezTo>
                    <a:pt x="74513" y="2276420"/>
                    <a:pt x="75657" y="2391863"/>
                    <a:pt x="76800" y="2523308"/>
                  </a:cubicBezTo>
                  <a:cubicBezTo>
                    <a:pt x="77943" y="2758766"/>
                    <a:pt x="77943" y="2763338"/>
                    <a:pt x="101954" y="2763338"/>
                  </a:cubicBezTo>
                  <a:cubicBezTo>
                    <a:pt x="119104" y="2763338"/>
                    <a:pt x="123678" y="2767910"/>
                    <a:pt x="119104" y="2781626"/>
                  </a:cubicBezTo>
                  <a:cubicBezTo>
                    <a:pt x="115674" y="2791913"/>
                    <a:pt x="112244" y="2802200"/>
                    <a:pt x="112244" y="2804486"/>
                  </a:cubicBezTo>
                  <a:cubicBezTo>
                    <a:pt x="112244" y="2806772"/>
                    <a:pt x="105384" y="2809058"/>
                    <a:pt x="97380" y="2809058"/>
                  </a:cubicBezTo>
                  <a:cubicBezTo>
                    <a:pt x="76800" y="2809058"/>
                    <a:pt x="63080" y="3139385"/>
                    <a:pt x="73370" y="3324551"/>
                  </a:cubicBezTo>
                  <a:cubicBezTo>
                    <a:pt x="80230" y="3436565"/>
                    <a:pt x="83660" y="3449138"/>
                    <a:pt x="103097" y="3449138"/>
                  </a:cubicBezTo>
                  <a:cubicBezTo>
                    <a:pt x="116818" y="3449138"/>
                    <a:pt x="121391" y="3453710"/>
                    <a:pt x="116818" y="3461711"/>
                  </a:cubicBezTo>
                  <a:cubicBezTo>
                    <a:pt x="111101" y="3470855"/>
                    <a:pt x="143115" y="3474284"/>
                    <a:pt x="227723" y="3471998"/>
                  </a:cubicBezTo>
                  <a:cubicBezTo>
                    <a:pt x="388937" y="3467426"/>
                    <a:pt x="455251" y="3470855"/>
                    <a:pt x="455251" y="3481142"/>
                  </a:cubicBezTo>
                  <a:cubicBezTo>
                    <a:pt x="455251" y="3485714"/>
                    <a:pt x="416377" y="3488000"/>
                    <a:pt x="368356" y="3485714"/>
                  </a:cubicBezTo>
                  <a:lnTo>
                    <a:pt x="281461" y="3481142"/>
                  </a:lnTo>
                  <a:lnTo>
                    <a:pt x="286034" y="3522290"/>
                  </a:lnTo>
                  <a:cubicBezTo>
                    <a:pt x="288321" y="3545150"/>
                    <a:pt x="286034" y="3563438"/>
                    <a:pt x="281461" y="3563438"/>
                  </a:cubicBezTo>
                  <a:cubicBezTo>
                    <a:pt x="276888" y="3563438"/>
                    <a:pt x="272314" y="3545150"/>
                    <a:pt x="272314" y="3523433"/>
                  </a:cubicBezTo>
                  <a:lnTo>
                    <a:pt x="272314" y="3483428"/>
                  </a:lnTo>
                  <a:lnTo>
                    <a:pt x="193422" y="3483428"/>
                  </a:lnTo>
                  <a:cubicBezTo>
                    <a:pt x="149975" y="3483428"/>
                    <a:pt x="106527" y="3479999"/>
                    <a:pt x="97380" y="3476570"/>
                  </a:cubicBezTo>
                  <a:cubicBezTo>
                    <a:pt x="83660" y="3471998"/>
                    <a:pt x="79087" y="3498287"/>
                    <a:pt x="72227" y="3643448"/>
                  </a:cubicBezTo>
                  <a:cubicBezTo>
                    <a:pt x="67653" y="3738317"/>
                    <a:pt x="65366" y="3817184"/>
                    <a:pt x="67653" y="3819470"/>
                  </a:cubicBezTo>
                  <a:cubicBezTo>
                    <a:pt x="69940" y="3821756"/>
                    <a:pt x="116818" y="3826328"/>
                    <a:pt x="172842" y="3830900"/>
                  </a:cubicBezTo>
                  <a:lnTo>
                    <a:pt x="272314" y="3837758"/>
                  </a:lnTo>
                  <a:lnTo>
                    <a:pt x="273457" y="3795467"/>
                  </a:lnTo>
                  <a:lnTo>
                    <a:pt x="275744" y="3752033"/>
                  </a:lnTo>
                  <a:lnTo>
                    <a:pt x="282604" y="3792038"/>
                  </a:lnTo>
                  <a:lnTo>
                    <a:pt x="289464" y="3832043"/>
                  </a:lnTo>
                  <a:lnTo>
                    <a:pt x="371786" y="3830900"/>
                  </a:lnTo>
                  <a:cubicBezTo>
                    <a:pt x="417521" y="3830900"/>
                    <a:pt x="458681" y="3826328"/>
                    <a:pt x="463255" y="3821756"/>
                  </a:cubicBezTo>
                  <a:cubicBezTo>
                    <a:pt x="468972" y="3817184"/>
                    <a:pt x="474688" y="3737174"/>
                    <a:pt x="479262" y="3645734"/>
                  </a:cubicBezTo>
                  <a:lnTo>
                    <a:pt x="484979" y="3477713"/>
                  </a:lnTo>
                  <a:lnTo>
                    <a:pt x="487265" y="3650306"/>
                  </a:lnTo>
                  <a:cubicBezTo>
                    <a:pt x="488409" y="3764606"/>
                    <a:pt x="494125" y="3826328"/>
                    <a:pt x="503272" y="3835472"/>
                  </a:cubicBezTo>
                  <a:cubicBezTo>
                    <a:pt x="520423" y="3852617"/>
                    <a:pt x="506702" y="3867476"/>
                    <a:pt x="487265" y="3851474"/>
                  </a:cubicBezTo>
                  <a:cubicBezTo>
                    <a:pt x="478118" y="3844616"/>
                    <a:pt x="451821" y="3843473"/>
                    <a:pt x="412947" y="3849188"/>
                  </a:cubicBezTo>
                  <a:cubicBezTo>
                    <a:pt x="380933" y="3854903"/>
                    <a:pt x="326052" y="3856046"/>
                    <a:pt x="292895" y="3853760"/>
                  </a:cubicBezTo>
                  <a:cubicBezTo>
                    <a:pt x="203713" y="3844616"/>
                    <a:pt x="81373" y="3842330"/>
                    <a:pt x="74513" y="3849188"/>
                  </a:cubicBezTo>
                  <a:cubicBezTo>
                    <a:pt x="71083" y="3852617"/>
                    <a:pt x="66510" y="3971489"/>
                    <a:pt x="64223" y="4115507"/>
                  </a:cubicBezTo>
                  <a:lnTo>
                    <a:pt x="60793" y="4374968"/>
                  </a:lnTo>
                  <a:lnTo>
                    <a:pt x="98524" y="4374968"/>
                  </a:lnTo>
                  <a:cubicBezTo>
                    <a:pt x="117961" y="4374968"/>
                    <a:pt x="135111" y="4380683"/>
                    <a:pt x="135111" y="4386398"/>
                  </a:cubicBezTo>
                  <a:cubicBezTo>
                    <a:pt x="135111" y="4393256"/>
                    <a:pt x="116818" y="4397828"/>
                    <a:pt x="92807" y="4397828"/>
                  </a:cubicBezTo>
                  <a:lnTo>
                    <a:pt x="51646" y="4397828"/>
                  </a:lnTo>
                  <a:lnTo>
                    <a:pt x="59650" y="4647002"/>
                  </a:lnTo>
                  <a:cubicBezTo>
                    <a:pt x="64223" y="4783019"/>
                    <a:pt x="73370" y="4929323"/>
                    <a:pt x="80230" y="4971614"/>
                  </a:cubicBezTo>
                  <a:cubicBezTo>
                    <a:pt x="91664" y="5045909"/>
                    <a:pt x="93950" y="5048195"/>
                    <a:pt x="128251" y="5052767"/>
                  </a:cubicBezTo>
                  <a:lnTo>
                    <a:pt x="163695" y="5057339"/>
                  </a:lnTo>
                  <a:lnTo>
                    <a:pt x="125964" y="5058482"/>
                  </a:lnTo>
                  <a:lnTo>
                    <a:pt x="87090" y="5060768"/>
                  </a:lnTo>
                  <a:lnTo>
                    <a:pt x="90520" y="5224217"/>
                  </a:lnTo>
                  <a:cubicBezTo>
                    <a:pt x="91664" y="5313371"/>
                    <a:pt x="89377" y="5420813"/>
                    <a:pt x="84804" y="5463104"/>
                  </a:cubicBezTo>
                  <a:cubicBezTo>
                    <a:pt x="79087" y="5506538"/>
                    <a:pt x="79087" y="5568260"/>
                    <a:pt x="82517" y="5601407"/>
                  </a:cubicBezTo>
                  <a:lnTo>
                    <a:pt x="90520" y="5661986"/>
                  </a:lnTo>
                  <a:lnTo>
                    <a:pt x="212860" y="5675702"/>
                  </a:lnTo>
                  <a:cubicBezTo>
                    <a:pt x="280318" y="5682560"/>
                    <a:pt x="406087" y="5689418"/>
                    <a:pt x="492982" y="5689418"/>
                  </a:cubicBezTo>
                  <a:lnTo>
                    <a:pt x="649622" y="5689418"/>
                  </a:lnTo>
                  <a:lnTo>
                    <a:pt x="649622" y="5637983"/>
                  </a:lnTo>
                  <a:cubicBezTo>
                    <a:pt x="649622" y="5609408"/>
                    <a:pt x="654195" y="5586548"/>
                    <a:pt x="659912" y="5586548"/>
                  </a:cubicBezTo>
                  <a:cubicBezTo>
                    <a:pt x="665629" y="5586548"/>
                    <a:pt x="666772" y="5609408"/>
                    <a:pt x="664486" y="5636840"/>
                  </a:cubicBezTo>
                  <a:lnTo>
                    <a:pt x="658769" y="5687132"/>
                  </a:lnTo>
                  <a:lnTo>
                    <a:pt x="730800" y="5693990"/>
                  </a:lnTo>
                  <a:cubicBezTo>
                    <a:pt x="865717" y="5706563"/>
                    <a:pt x="1453402" y="5713421"/>
                    <a:pt x="1672927" y="5704277"/>
                  </a:cubicBezTo>
                  <a:lnTo>
                    <a:pt x="1890165" y="5695133"/>
                  </a:lnTo>
                  <a:lnTo>
                    <a:pt x="1890165" y="5645984"/>
                  </a:lnTo>
                  <a:cubicBezTo>
                    <a:pt x="1890165" y="5589977"/>
                    <a:pt x="1903885" y="5580833"/>
                    <a:pt x="1909602" y="5635697"/>
                  </a:cubicBezTo>
                  <a:lnTo>
                    <a:pt x="1913032" y="5672273"/>
                  </a:lnTo>
                  <a:lnTo>
                    <a:pt x="2330357" y="5674559"/>
                  </a:lnTo>
                  <a:cubicBezTo>
                    <a:pt x="2560172" y="5675702"/>
                    <a:pt x="2835721" y="5672273"/>
                    <a:pt x="2942053" y="5666558"/>
                  </a:cubicBezTo>
                  <a:cubicBezTo>
                    <a:pt x="3049529" y="5660843"/>
                    <a:pt x="3301068" y="5655128"/>
                    <a:pt x="3503442" y="5653985"/>
                  </a:cubicBezTo>
                  <a:lnTo>
                    <a:pt x="3870460" y="5651699"/>
                  </a:lnTo>
                  <a:lnTo>
                    <a:pt x="3864743" y="5623124"/>
                  </a:lnTo>
                  <a:cubicBezTo>
                    <a:pt x="3861313" y="5603693"/>
                    <a:pt x="3863599" y="5596835"/>
                    <a:pt x="3872746" y="5602550"/>
                  </a:cubicBezTo>
                  <a:cubicBezTo>
                    <a:pt x="3879606" y="5607122"/>
                    <a:pt x="3885323" y="5625410"/>
                    <a:pt x="3885323" y="5643698"/>
                  </a:cubicBezTo>
                  <a:cubicBezTo>
                    <a:pt x="3885323" y="5674559"/>
                    <a:pt x="3886467" y="5675702"/>
                    <a:pt x="3951638" y="5676845"/>
                  </a:cubicBezTo>
                  <a:cubicBezTo>
                    <a:pt x="3987082" y="5676845"/>
                    <a:pt x="4055683" y="5682560"/>
                    <a:pt x="4102561" y="5688275"/>
                  </a:cubicBezTo>
                  <a:cubicBezTo>
                    <a:pt x="4173449" y="5697419"/>
                    <a:pt x="4162016" y="5697419"/>
                    <a:pt x="4036246" y="5692847"/>
                  </a:cubicBezTo>
                  <a:lnTo>
                    <a:pt x="3883036" y="5685989"/>
                  </a:lnTo>
                  <a:lnTo>
                    <a:pt x="3885323" y="5713421"/>
                  </a:lnTo>
                  <a:cubicBezTo>
                    <a:pt x="3888753" y="5755712"/>
                    <a:pt x="3886467" y="5771714"/>
                    <a:pt x="3876176" y="5764856"/>
                  </a:cubicBezTo>
                  <a:cubicBezTo>
                    <a:pt x="3870460" y="5761427"/>
                    <a:pt x="3868173" y="5741996"/>
                    <a:pt x="3871603" y="5722565"/>
                  </a:cubicBezTo>
                  <a:lnTo>
                    <a:pt x="3877320" y="5685989"/>
                  </a:lnTo>
                  <a:lnTo>
                    <a:pt x="3759554" y="5692847"/>
                  </a:lnTo>
                  <a:cubicBezTo>
                    <a:pt x="3695526" y="5697419"/>
                    <a:pt x="3646361" y="5696276"/>
                    <a:pt x="3650935" y="5691704"/>
                  </a:cubicBezTo>
                  <a:cubicBezTo>
                    <a:pt x="3660082" y="5682560"/>
                    <a:pt x="3665799" y="5681417"/>
                    <a:pt x="3786994" y="5679131"/>
                  </a:cubicBezTo>
                  <a:cubicBezTo>
                    <a:pt x="3837302" y="5679131"/>
                    <a:pt x="3875033" y="5674559"/>
                    <a:pt x="3871603" y="5671130"/>
                  </a:cubicBezTo>
                  <a:cubicBezTo>
                    <a:pt x="3861313" y="5661986"/>
                    <a:pt x="3135281" y="5667701"/>
                    <a:pt x="2982071" y="5677988"/>
                  </a:cubicBezTo>
                  <a:cubicBezTo>
                    <a:pt x="2898606" y="5683703"/>
                    <a:pt x="2993504" y="5685989"/>
                    <a:pt x="3239326" y="5681417"/>
                  </a:cubicBezTo>
                  <a:cubicBezTo>
                    <a:pt x="3453134" y="5679131"/>
                    <a:pt x="3624638" y="5679131"/>
                    <a:pt x="3621208" y="5683703"/>
                  </a:cubicBezTo>
                  <a:cubicBezTo>
                    <a:pt x="3616634" y="5687132"/>
                    <a:pt x="3416547" y="5692847"/>
                    <a:pt x="3175298" y="5695133"/>
                  </a:cubicBezTo>
                  <a:cubicBezTo>
                    <a:pt x="2030798" y="5708849"/>
                    <a:pt x="1965626" y="5709992"/>
                    <a:pt x="2141703" y="5699705"/>
                  </a:cubicBezTo>
                  <a:cubicBezTo>
                    <a:pt x="2418396" y="5684846"/>
                    <a:pt x="2441263" y="5680274"/>
                    <a:pt x="2221738" y="5685989"/>
                  </a:cubicBezTo>
                  <a:cubicBezTo>
                    <a:pt x="2108546" y="5688275"/>
                    <a:pt x="1991923" y="5692847"/>
                    <a:pt x="1961053" y="5696276"/>
                  </a:cubicBezTo>
                  <a:cubicBezTo>
                    <a:pt x="1910745" y="5701991"/>
                    <a:pt x="1907315" y="5705420"/>
                    <a:pt x="1909602" y="5731709"/>
                  </a:cubicBezTo>
                  <a:cubicBezTo>
                    <a:pt x="1911888" y="5747711"/>
                    <a:pt x="1906172" y="5763713"/>
                    <a:pt x="1898168" y="5765999"/>
                  </a:cubicBezTo>
                  <a:cubicBezTo>
                    <a:pt x="1887878" y="5770571"/>
                    <a:pt x="1885591" y="5763713"/>
                    <a:pt x="1891308" y="5741996"/>
                  </a:cubicBezTo>
                  <a:lnTo>
                    <a:pt x="1898168" y="5711135"/>
                  </a:lnTo>
                  <a:lnTo>
                    <a:pt x="1523147" y="5717993"/>
                  </a:lnTo>
                  <a:cubicBezTo>
                    <a:pt x="1316199" y="5721422"/>
                    <a:pt x="1116112" y="5727137"/>
                    <a:pt x="1078381" y="5729423"/>
                  </a:cubicBezTo>
                  <a:cubicBezTo>
                    <a:pt x="1040650" y="5732852"/>
                    <a:pt x="966332" y="5729423"/>
                    <a:pt x="912594" y="5723708"/>
                  </a:cubicBezTo>
                  <a:cubicBezTo>
                    <a:pt x="858856" y="5716850"/>
                    <a:pt x="783395" y="5708849"/>
                    <a:pt x="744521" y="5704277"/>
                  </a:cubicBezTo>
                  <a:lnTo>
                    <a:pt x="673633" y="5697419"/>
                  </a:lnTo>
                  <a:lnTo>
                    <a:pt x="666772" y="5739710"/>
                  </a:lnTo>
                  <a:cubicBezTo>
                    <a:pt x="662199" y="5763713"/>
                    <a:pt x="651909" y="5780858"/>
                    <a:pt x="642762" y="5780858"/>
                  </a:cubicBezTo>
                  <a:cubicBezTo>
                    <a:pt x="633615" y="5780858"/>
                    <a:pt x="626755" y="5776286"/>
                    <a:pt x="626755" y="5769428"/>
                  </a:cubicBezTo>
                  <a:close/>
                  <a:moveTo>
                    <a:pt x="226580" y="5688275"/>
                  </a:moveTo>
                  <a:cubicBezTo>
                    <a:pt x="149975" y="5675702"/>
                    <a:pt x="79087" y="5675702"/>
                    <a:pt x="100811" y="5689418"/>
                  </a:cubicBezTo>
                  <a:cubicBezTo>
                    <a:pt x="109957" y="5695133"/>
                    <a:pt x="154548" y="5699705"/>
                    <a:pt x="197996" y="5699705"/>
                  </a:cubicBezTo>
                  <a:cubicBezTo>
                    <a:pt x="274601" y="5698562"/>
                    <a:pt x="275744" y="5697419"/>
                    <a:pt x="226580" y="5688275"/>
                  </a:cubicBezTo>
                  <a:close/>
                  <a:moveTo>
                    <a:pt x="87090" y="5346518"/>
                  </a:moveTo>
                  <a:cubicBezTo>
                    <a:pt x="87090" y="5321372"/>
                    <a:pt x="85947" y="5321372"/>
                    <a:pt x="77943" y="5352233"/>
                  </a:cubicBezTo>
                  <a:cubicBezTo>
                    <a:pt x="73370" y="5371664"/>
                    <a:pt x="68797" y="5399096"/>
                    <a:pt x="68797" y="5415098"/>
                  </a:cubicBezTo>
                  <a:cubicBezTo>
                    <a:pt x="68797" y="5440244"/>
                    <a:pt x="69940" y="5440244"/>
                    <a:pt x="77943" y="5409383"/>
                  </a:cubicBezTo>
                  <a:cubicBezTo>
                    <a:pt x="82517" y="5391095"/>
                    <a:pt x="87090" y="5362520"/>
                    <a:pt x="87090" y="5346518"/>
                  </a:cubicBezTo>
                  <a:close/>
                  <a:moveTo>
                    <a:pt x="74513" y="5218502"/>
                  </a:moveTo>
                  <a:cubicBezTo>
                    <a:pt x="72227" y="5203643"/>
                    <a:pt x="69940" y="5215073"/>
                    <a:pt x="69940" y="5243648"/>
                  </a:cubicBezTo>
                  <a:cubicBezTo>
                    <a:pt x="69940" y="5272223"/>
                    <a:pt x="72227" y="5283653"/>
                    <a:pt x="74513" y="5269937"/>
                  </a:cubicBezTo>
                  <a:cubicBezTo>
                    <a:pt x="76800" y="5255078"/>
                    <a:pt x="76800" y="5232218"/>
                    <a:pt x="74513" y="5218502"/>
                  </a:cubicBezTo>
                  <a:close/>
                  <a:moveTo>
                    <a:pt x="65366" y="3538292"/>
                  </a:moveTo>
                  <a:cubicBezTo>
                    <a:pt x="66510" y="3500573"/>
                    <a:pt x="61936" y="3471998"/>
                    <a:pt x="55076" y="3471998"/>
                  </a:cubicBezTo>
                  <a:cubicBezTo>
                    <a:pt x="48216" y="3471998"/>
                    <a:pt x="43643" y="3515432"/>
                    <a:pt x="44786" y="3584012"/>
                  </a:cubicBezTo>
                  <a:cubicBezTo>
                    <a:pt x="45929" y="3673166"/>
                    <a:pt x="48216" y="3685739"/>
                    <a:pt x="56220" y="3649163"/>
                  </a:cubicBezTo>
                  <a:cubicBezTo>
                    <a:pt x="60793" y="3624017"/>
                    <a:pt x="65366" y="3573725"/>
                    <a:pt x="65366" y="3538292"/>
                  </a:cubicBezTo>
                  <a:close/>
                  <a:moveTo>
                    <a:pt x="2101686" y="3463997"/>
                  </a:moveTo>
                  <a:cubicBezTo>
                    <a:pt x="2092539" y="3409133"/>
                    <a:pt x="2092539" y="3409133"/>
                    <a:pt x="2092539" y="3489143"/>
                  </a:cubicBezTo>
                  <a:cubicBezTo>
                    <a:pt x="2091396" y="3545150"/>
                    <a:pt x="2094826" y="3562295"/>
                    <a:pt x="2101686" y="3544007"/>
                  </a:cubicBezTo>
                  <a:cubicBezTo>
                    <a:pt x="2107403" y="3531434"/>
                    <a:pt x="2107403" y="3494858"/>
                    <a:pt x="2101686" y="3463997"/>
                  </a:cubicBezTo>
                  <a:close/>
                  <a:moveTo>
                    <a:pt x="60793" y="2319854"/>
                  </a:moveTo>
                  <a:cubicBezTo>
                    <a:pt x="56220" y="2083253"/>
                    <a:pt x="48216" y="1847795"/>
                    <a:pt x="43643" y="1797503"/>
                  </a:cubicBezTo>
                  <a:cubicBezTo>
                    <a:pt x="36783" y="1728923"/>
                    <a:pt x="35639" y="1755212"/>
                    <a:pt x="39069" y="1900373"/>
                  </a:cubicBezTo>
                  <a:cubicBezTo>
                    <a:pt x="41356" y="2007815"/>
                    <a:pt x="47073" y="2242130"/>
                    <a:pt x="50503" y="2423867"/>
                  </a:cubicBezTo>
                  <a:cubicBezTo>
                    <a:pt x="55076" y="2604461"/>
                    <a:pt x="60793" y="2751908"/>
                    <a:pt x="64223" y="2751908"/>
                  </a:cubicBezTo>
                  <a:cubicBezTo>
                    <a:pt x="66510" y="2751908"/>
                    <a:pt x="65366" y="2557598"/>
                    <a:pt x="60793" y="2319854"/>
                  </a:cubicBezTo>
                  <a:close/>
                  <a:moveTo>
                    <a:pt x="351206" y="2232986"/>
                  </a:moveTo>
                  <a:cubicBezTo>
                    <a:pt x="339772" y="2223842"/>
                    <a:pt x="77943" y="2216984"/>
                    <a:pt x="84804" y="2227271"/>
                  </a:cubicBezTo>
                  <a:cubicBezTo>
                    <a:pt x="88234" y="2232986"/>
                    <a:pt x="149975" y="2237558"/>
                    <a:pt x="223150" y="2237558"/>
                  </a:cubicBezTo>
                  <a:cubicBezTo>
                    <a:pt x="296325" y="2237558"/>
                    <a:pt x="353492" y="2235272"/>
                    <a:pt x="351206" y="2232986"/>
                  </a:cubicBezTo>
                  <a:close/>
                  <a:moveTo>
                    <a:pt x="1642056" y="2229557"/>
                  </a:moveTo>
                  <a:cubicBezTo>
                    <a:pt x="1581458" y="2227271"/>
                    <a:pt x="1478556" y="2227271"/>
                    <a:pt x="1413385" y="2229557"/>
                  </a:cubicBezTo>
                  <a:cubicBezTo>
                    <a:pt x="1348213" y="2230700"/>
                    <a:pt x="1398521" y="2232986"/>
                    <a:pt x="1524290" y="2232986"/>
                  </a:cubicBezTo>
                  <a:cubicBezTo>
                    <a:pt x="1650060" y="2232986"/>
                    <a:pt x="1702654" y="2230700"/>
                    <a:pt x="1642056" y="2229557"/>
                  </a:cubicBezTo>
                  <a:close/>
                  <a:moveTo>
                    <a:pt x="464398" y="2211269"/>
                  </a:moveTo>
                  <a:cubicBezTo>
                    <a:pt x="480405" y="2191838"/>
                    <a:pt x="489552" y="2104970"/>
                    <a:pt x="492982" y="1949522"/>
                  </a:cubicBezTo>
                  <a:lnTo>
                    <a:pt x="495269" y="1827221"/>
                  </a:lnTo>
                  <a:lnTo>
                    <a:pt x="438101" y="1821506"/>
                  </a:lnTo>
                  <a:cubicBezTo>
                    <a:pt x="315762" y="1808933"/>
                    <a:pt x="68797" y="1802075"/>
                    <a:pt x="64223" y="1811219"/>
                  </a:cubicBezTo>
                  <a:cubicBezTo>
                    <a:pt x="56220" y="1826078"/>
                    <a:pt x="67653" y="1940378"/>
                    <a:pt x="75657" y="1935806"/>
                  </a:cubicBezTo>
                  <a:cubicBezTo>
                    <a:pt x="80230" y="1933520"/>
                    <a:pt x="104241" y="1935806"/>
                    <a:pt x="129394" y="1940378"/>
                  </a:cubicBezTo>
                  <a:lnTo>
                    <a:pt x="175129" y="1949522"/>
                  </a:lnTo>
                  <a:lnTo>
                    <a:pt x="121391" y="1950665"/>
                  </a:lnTo>
                  <a:lnTo>
                    <a:pt x="66510" y="1951808"/>
                  </a:lnTo>
                  <a:lnTo>
                    <a:pt x="66510" y="2077538"/>
                  </a:lnTo>
                  <a:cubicBezTo>
                    <a:pt x="66510" y="2199839"/>
                    <a:pt x="67653" y="2203268"/>
                    <a:pt x="92807" y="2204411"/>
                  </a:cubicBezTo>
                  <a:cubicBezTo>
                    <a:pt x="106527" y="2205554"/>
                    <a:pt x="179702" y="2210126"/>
                    <a:pt x="255164" y="2214698"/>
                  </a:cubicBezTo>
                  <a:cubicBezTo>
                    <a:pt x="330625" y="2218127"/>
                    <a:pt x="406087" y="2222699"/>
                    <a:pt x="422094" y="2223842"/>
                  </a:cubicBezTo>
                  <a:cubicBezTo>
                    <a:pt x="439244" y="2224985"/>
                    <a:pt x="457538" y="2219270"/>
                    <a:pt x="464398" y="2211269"/>
                  </a:cubicBezTo>
                  <a:close/>
                  <a:moveTo>
                    <a:pt x="823412" y="2215841"/>
                  </a:moveTo>
                  <a:lnTo>
                    <a:pt x="855426" y="2214698"/>
                  </a:lnTo>
                  <a:lnTo>
                    <a:pt x="854283" y="2088968"/>
                  </a:lnTo>
                  <a:cubicBezTo>
                    <a:pt x="851996" y="1971239"/>
                    <a:pt x="850853" y="1963238"/>
                    <a:pt x="831416" y="1968953"/>
                  </a:cubicBezTo>
                  <a:cubicBezTo>
                    <a:pt x="818839" y="1973525"/>
                    <a:pt x="809692" y="1971239"/>
                    <a:pt x="809692" y="1964381"/>
                  </a:cubicBezTo>
                  <a:cubicBezTo>
                    <a:pt x="809692" y="1957523"/>
                    <a:pt x="819982" y="1951808"/>
                    <a:pt x="832559" y="1951808"/>
                  </a:cubicBezTo>
                  <a:cubicBezTo>
                    <a:pt x="853140" y="1951808"/>
                    <a:pt x="855426" y="1946093"/>
                    <a:pt x="853140" y="1895801"/>
                  </a:cubicBezTo>
                  <a:lnTo>
                    <a:pt x="849710" y="1840937"/>
                  </a:lnTo>
                  <a:lnTo>
                    <a:pt x="758241" y="1832936"/>
                  </a:lnTo>
                  <a:cubicBezTo>
                    <a:pt x="605031" y="1821506"/>
                    <a:pt x="527283" y="1823792"/>
                    <a:pt x="520423" y="1842080"/>
                  </a:cubicBezTo>
                  <a:cubicBezTo>
                    <a:pt x="516993" y="1850081"/>
                    <a:pt x="511276" y="1918661"/>
                    <a:pt x="506702" y="1992956"/>
                  </a:cubicBezTo>
                  <a:cubicBezTo>
                    <a:pt x="503272" y="2068394"/>
                    <a:pt x="497556" y="2149547"/>
                    <a:pt x="494125" y="2174693"/>
                  </a:cubicBezTo>
                  <a:lnTo>
                    <a:pt x="489552" y="2220413"/>
                  </a:lnTo>
                  <a:lnTo>
                    <a:pt x="640475" y="2219270"/>
                  </a:lnTo>
                  <a:cubicBezTo>
                    <a:pt x="723940" y="2218127"/>
                    <a:pt x="806262" y="2216984"/>
                    <a:pt x="823412" y="2215841"/>
                  </a:cubicBezTo>
                  <a:close/>
                  <a:moveTo>
                    <a:pt x="2013647" y="2206697"/>
                  </a:moveTo>
                  <a:lnTo>
                    <a:pt x="2068528" y="2199839"/>
                  </a:lnTo>
                  <a:lnTo>
                    <a:pt x="2060525" y="2118686"/>
                  </a:lnTo>
                  <a:cubicBezTo>
                    <a:pt x="2055951" y="2074109"/>
                    <a:pt x="2052521" y="1998671"/>
                    <a:pt x="2051378" y="1949522"/>
                  </a:cubicBezTo>
                  <a:cubicBezTo>
                    <a:pt x="2051378" y="1862654"/>
                    <a:pt x="2051378" y="1862654"/>
                    <a:pt x="2018221" y="1855796"/>
                  </a:cubicBezTo>
                  <a:cubicBezTo>
                    <a:pt x="1999927" y="1852367"/>
                    <a:pt x="1981633" y="1851224"/>
                    <a:pt x="1977060" y="1853510"/>
                  </a:cubicBezTo>
                  <a:cubicBezTo>
                    <a:pt x="1972486" y="1856939"/>
                    <a:pt x="1797553" y="1851224"/>
                    <a:pt x="1587175" y="1842080"/>
                  </a:cubicBezTo>
                  <a:cubicBezTo>
                    <a:pt x="1364220" y="1831793"/>
                    <a:pt x="1133262" y="1828364"/>
                    <a:pt x="1036077" y="1832936"/>
                  </a:cubicBezTo>
                  <a:lnTo>
                    <a:pt x="866860" y="1839794"/>
                  </a:lnTo>
                  <a:lnTo>
                    <a:pt x="866860" y="1901516"/>
                  </a:lnTo>
                  <a:cubicBezTo>
                    <a:pt x="866860" y="1959809"/>
                    <a:pt x="868003" y="1963238"/>
                    <a:pt x="895444" y="1963238"/>
                  </a:cubicBezTo>
                  <a:cubicBezTo>
                    <a:pt x="922884" y="1963238"/>
                    <a:pt x="924028" y="1959809"/>
                    <a:pt x="917168" y="1920947"/>
                  </a:cubicBezTo>
                  <a:lnTo>
                    <a:pt x="910307" y="1877513"/>
                  </a:lnTo>
                  <a:lnTo>
                    <a:pt x="1049797" y="1875227"/>
                  </a:lnTo>
                  <a:cubicBezTo>
                    <a:pt x="1125259" y="1874084"/>
                    <a:pt x="1199577" y="1869512"/>
                    <a:pt x="1213297" y="1864940"/>
                  </a:cubicBezTo>
                  <a:cubicBezTo>
                    <a:pt x="1235021" y="1858082"/>
                    <a:pt x="1235021" y="1859225"/>
                    <a:pt x="1220157" y="1875227"/>
                  </a:cubicBezTo>
                  <a:cubicBezTo>
                    <a:pt x="1208724" y="1885514"/>
                    <a:pt x="1182427" y="1891229"/>
                    <a:pt x="1145839" y="1891229"/>
                  </a:cubicBezTo>
                  <a:cubicBezTo>
                    <a:pt x="1114968" y="1890086"/>
                    <a:pt x="1055514" y="1891229"/>
                    <a:pt x="1013210" y="1892372"/>
                  </a:cubicBezTo>
                  <a:lnTo>
                    <a:pt x="935461" y="1894658"/>
                  </a:lnTo>
                  <a:lnTo>
                    <a:pt x="935461" y="1928948"/>
                  </a:lnTo>
                  <a:cubicBezTo>
                    <a:pt x="935461" y="1952951"/>
                    <a:pt x="941178" y="1963238"/>
                    <a:pt x="956042" y="1964381"/>
                  </a:cubicBezTo>
                  <a:cubicBezTo>
                    <a:pt x="974336" y="1965524"/>
                    <a:pt x="974336" y="1966667"/>
                    <a:pt x="956042" y="1971239"/>
                  </a:cubicBezTo>
                  <a:cubicBezTo>
                    <a:pt x="938891" y="1975811"/>
                    <a:pt x="935461" y="1990670"/>
                    <a:pt x="933175" y="2052392"/>
                  </a:cubicBezTo>
                  <a:lnTo>
                    <a:pt x="930888" y="2128973"/>
                  </a:lnTo>
                  <a:lnTo>
                    <a:pt x="927458" y="2052392"/>
                  </a:lnTo>
                  <a:cubicBezTo>
                    <a:pt x="922884" y="1978097"/>
                    <a:pt x="921741" y="1974668"/>
                    <a:pt x="895444" y="1974668"/>
                  </a:cubicBezTo>
                  <a:cubicBezTo>
                    <a:pt x="866860" y="1974668"/>
                    <a:pt x="866860" y="1975811"/>
                    <a:pt x="866860" y="2077538"/>
                  </a:cubicBezTo>
                  <a:cubicBezTo>
                    <a:pt x="866860" y="2143832"/>
                    <a:pt x="871433" y="2187266"/>
                    <a:pt x="881724" y="2197553"/>
                  </a:cubicBezTo>
                  <a:cubicBezTo>
                    <a:pt x="893157" y="2211269"/>
                    <a:pt x="980052" y="2213555"/>
                    <a:pt x="1427105" y="2213555"/>
                  </a:cubicBezTo>
                  <a:cubicBezTo>
                    <a:pt x="1719804" y="2213555"/>
                    <a:pt x="1983920" y="2211269"/>
                    <a:pt x="2013647" y="2206697"/>
                  </a:cubicBezTo>
                  <a:close/>
                  <a:moveTo>
                    <a:pt x="2086822" y="1137992"/>
                  </a:moveTo>
                  <a:cubicBezTo>
                    <a:pt x="2084535" y="1123133"/>
                    <a:pt x="2082249" y="1134563"/>
                    <a:pt x="2082249" y="1163138"/>
                  </a:cubicBezTo>
                  <a:cubicBezTo>
                    <a:pt x="2082249" y="1191713"/>
                    <a:pt x="2084535" y="1203143"/>
                    <a:pt x="2086822" y="1189427"/>
                  </a:cubicBezTo>
                  <a:cubicBezTo>
                    <a:pt x="2089109" y="1174568"/>
                    <a:pt x="2089109" y="1151708"/>
                    <a:pt x="2086822" y="1137992"/>
                  </a:cubicBezTo>
                  <a:close/>
                  <a:moveTo>
                    <a:pt x="1137836" y="1099130"/>
                  </a:moveTo>
                  <a:cubicBezTo>
                    <a:pt x="1134406" y="1094558"/>
                    <a:pt x="1080668" y="1089986"/>
                    <a:pt x="1018926" y="1088843"/>
                  </a:cubicBezTo>
                  <a:cubicBezTo>
                    <a:pt x="936605" y="1086557"/>
                    <a:pt x="921741" y="1087700"/>
                    <a:pt x="964045" y="1093415"/>
                  </a:cubicBezTo>
                  <a:cubicBezTo>
                    <a:pt x="1038364" y="1104845"/>
                    <a:pt x="1146982" y="1108274"/>
                    <a:pt x="1137836" y="1099130"/>
                  </a:cubicBezTo>
                  <a:close/>
                  <a:moveTo>
                    <a:pt x="2065098" y="1063697"/>
                  </a:moveTo>
                  <a:cubicBezTo>
                    <a:pt x="2061668" y="1039694"/>
                    <a:pt x="2063955" y="1007690"/>
                    <a:pt x="2069672" y="992831"/>
                  </a:cubicBezTo>
                  <a:cubicBezTo>
                    <a:pt x="2077675" y="972257"/>
                    <a:pt x="2074245" y="959684"/>
                    <a:pt x="2057095" y="941396"/>
                  </a:cubicBezTo>
                  <a:cubicBezTo>
                    <a:pt x="2045661" y="927680"/>
                    <a:pt x="2009074" y="871673"/>
                    <a:pt x="1978203" y="814523"/>
                  </a:cubicBezTo>
                  <a:cubicBezTo>
                    <a:pt x="1909602" y="693365"/>
                    <a:pt x="1827280" y="577922"/>
                    <a:pt x="1811273" y="583637"/>
                  </a:cubicBezTo>
                  <a:cubicBezTo>
                    <a:pt x="1799839" y="587066"/>
                    <a:pt x="1788406" y="606497"/>
                    <a:pt x="1775829" y="643073"/>
                  </a:cubicBezTo>
                  <a:cubicBezTo>
                    <a:pt x="1771256" y="655646"/>
                    <a:pt x="1765539" y="660218"/>
                    <a:pt x="1762109" y="652217"/>
                  </a:cubicBezTo>
                  <a:cubicBezTo>
                    <a:pt x="1759822" y="645359"/>
                    <a:pt x="1765539" y="621356"/>
                    <a:pt x="1774686" y="598496"/>
                  </a:cubicBezTo>
                  <a:cubicBezTo>
                    <a:pt x="1783832" y="575636"/>
                    <a:pt x="1788406" y="548204"/>
                    <a:pt x="1784976" y="537917"/>
                  </a:cubicBezTo>
                  <a:cubicBezTo>
                    <a:pt x="1779259" y="523058"/>
                    <a:pt x="1782689" y="520772"/>
                    <a:pt x="1797553" y="526487"/>
                  </a:cubicBezTo>
                  <a:cubicBezTo>
                    <a:pt x="1808986" y="531059"/>
                    <a:pt x="1829567" y="525344"/>
                    <a:pt x="1847860" y="511628"/>
                  </a:cubicBezTo>
                  <a:cubicBezTo>
                    <a:pt x="1887878" y="483053"/>
                    <a:pt x="2050235" y="439619"/>
                    <a:pt x="2084535" y="447620"/>
                  </a:cubicBezTo>
                  <a:cubicBezTo>
                    <a:pt x="2109689" y="454478"/>
                    <a:pt x="2111976" y="451049"/>
                    <a:pt x="2118836" y="381326"/>
                  </a:cubicBezTo>
                  <a:cubicBezTo>
                    <a:pt x="2131413" y="263597"/>
                    <a:pt x="2122266" y="89861"/>
                    <a:pt x="2101686" y="77288"/>
                  </a:cubicBezTo>
                  <a:cubicBezTo>
                    <a:pt x="2092539" y="71573"/>
                    <a:pt x="2044518" y="65858"/>
                    <a:pt x="1996497" y="65858"/>
                  </a:cubicBezTo>
                  <a:lnTo>
                    <a:pt x="1907315" y="65858"/>
                  </a:lnTo>
                  <a:lnTo>
                    <a:pt x="1907315" y="123008"/>
                  </a:lnTo>
                  <a:cubicBezTo>
                    <a:pt x="1907315" y="157298"/>
                    <a:pt x="1902742" y="180158"/>
                    <a:pt x="1894738" y="180158"/>
                  </a:cubicBezTo>
                  <a:cubicBezTo>
                    <a:pt x="1885591" y="180158"/>
                    <a:pt x="1883305" y="160727"/>
                    <a:pt x="1886735" y="121865"/>
                  </a:cubicBezTo>
                  <a:lnTo>
                    <a:pt x="1892451" y="62429"/>
                  </a:lnTo>
                  <a:lnTo>
                    <a:pt x="1789549" y="70430"/>
                  </a:lnTo>
                  <a:cubicBezTo>
                    <a:pt x="1733525" y="73859"/>
                    <a:pt x="1623762" y="77288"/>
                    <a:pt x="1546014" y="77288"/>
                  </a:cubicBezTo>
                  <a:lnTo>
                    <a:pt x="1406525" y="77288"/>
                  </a:lnTo>
                  <a:lnTo>
                    <a:pt x="1407668" y="142439"/>
                  </a:lnTo>
                  <a:cubicBezTo>
                    <a:pt x="1408811" y="182444"/>
                    <a:pt x="1405381" y="208733"/>
                    <a:pt x="1396234" y="211019"/>
                  </a:cubicBezTo>
                  <a:cubicBezTo>
                    <a:pt x="1387087" y="214448"/>
                    <a:pt x="1384801" y="197303"/>
                    <a:pt x="1389374" y="149297"/>
                  </a:cubicBezTo>
                  <a:lnTo>
                    <a:pt x="1395091" y="83003"/>
                  </a:lnTo>
                  <a:lnTo>
                    <a:pt x="1264748" y="79574"/>
                  </a:lnTo>
                  <a:lnTo>
                    <a:pt x="1133262" y="75002"/>
                  </a:lnTo>
                  <a:lnTo>
                    <a:pt x="1136692" y="536774"/>
                  </a:lnTo>
                  <a:cubicBezTo>
                    <a:pt x="1138979" y="790520"/>
                    <a:pt x="1143552" y="1013405"/>
                    <a:pt x="1146982" y="1032836"/>
                  </a:cubicBezTo>
                  <a:cubicBezTo>
                    <a:pt x="1154986" y="1078556"/>
                    <a:pt x="1169850" y="1081985"/>
                    <a:pt x="1324203" y="1084271"/>
                  </a:cubicBezTo>
                  <a:cubicBezTo>
                    <a:pt x="1390518" y="1085414"/>
                    <a:pt x="1483130" y="1088843"/>
                    <a:pt x="1530007" y="1093415"/>
                  </a:cubicBezTo>
                  <a:cubicBezTo>
                    <a:pt x="1576885" y="1096844"/>
                    <a:pt x="1717518" y="1101416"/>
                    <a:pt x="1843287" y="1103702"/>
                  </a:cubicBezTo>
                  <a:lnTo>
                    <a:pt x="2069672" y="1108274"/>
                  </a:lnTo>
                  <a:lnTo>
                    <a:pt x="2065098" y="1063697"/>
                  </a:lnTo>
                  <a:close/>
                  <a:moveTo>
                    <a:pt x="2101686" y="1036265"/>
                  </a:moveTo>
                  <a:cubicBezTo>
                    <a:pt x="2101686" y="1000832"/>
                    <a:pt x="2097112" y="981401"/>
                    <a:pt x="2090252" y="985973"/>
                  </a:cubicBezTo>
                  <a:cubicBezTo>
                    <a:pt x="2084535" y="989402"/>
                    <a:pt x="2078819" y="1019120"/>
                    <a:pt x="2078819" y="1049981"/>
                  </a:cubicBezTo>
                  <a:cubicBezTo>
                    <a:pt x="2078819" y="1085414"/>
                    <a:pt x="2083392" y="1104845"/>
                    <a:pt x="2090252" y="1100273"/>
                  </a:cubicBezTo>
                  <a:cubicBezTo>
                    <a:pt x="2097112" y="1096844"/>
                    <a:pt x="2101686" y="1067126"/>
                    <a:pt x="2101686" y="1036265"/>
                  </a:cubicBezTo>
                  <a:close/>
                  <a:moveTo>
                    <a:pt x="215146" y="1083128"/>
                  </a:moveTo>
                  <a:cubicBezTo>
                    <a:pt x="234583" y="1077413"/>
                    <a:pt x="216290" y="1075127"/>
                    <a:pt x="160265" y="1073984"/>
                  </a:cubicBezTo>
                  <a:cubicBezTo>
                    <a:pt x="113387" y="1073984"/>
                    <a:pt x="80230" y="1078556"/>
                    <a:pt x="84804" y="1084271"/>
                  </a:cubicBezTo>
                  <a:cubicBezTo>
                    <a:pt x="91664" y="1096844"/>
                    <a:pt x="173985" y="1095701"/>
                    <a:pt x="215146" y="1083128"/>
                  </a:cubicBezTo>
                  <a:close/>
                  <a:moveTo>
                    <a:pt x="1126402" y="903677"/>
                  </a:moveTo>
                  <a:cubicBezTo>
                    <a:pt x="1124115" y="872816"/>
                    <a:pt x="1122972" y="897962"/>
                    <a:pt x="1122972" y="957398"/>
                  </a:cubicBezTo>
                  <a:cubicBezTo>
                    <a:pt x="1122972" y="1016834"/>
                    <a:pt x="1124115" y="1041980"/>
                    <a:pt x="1126402" y="1012262"/>
                  </a:cubicBezTo>
                  <a:cubicBezTo>
                    <a:pt x="1128689" y="981401"/>
                    <a:pt x="1128689" y="933395"/>
                    <a:pt x="1126402" y="903677"/>
                  </a:cubicBezTo>
                  <a:close/>
                  <a:moveTo>
                    <a:pt x="63080" y="892247"/>
                  </a:moveTo>
                  <a:cubicBezTo>
                    <a:pt x="60793" y="873959"/>
                    <a:pt x="58506" y="886532"/>
                    <a:pt x="58506" y="917393"/>
                  </a:cubicBezTo>
                  <a:cubicBezTo>
                    <a:pt x="58506" y="949397"/>
                    <a:pt x="60793" y="963113"/>
                    <a:pt x="63080" y="949397"/>
                  </a:cubicBezTo>
                  <a:cubicBezTo>
                    <a:pt x="65366" y="934538"/>
                    <a:pt x="65366" y="909392"/>
                    <a:pt x="63080" y="892247"/>
                  </a:cubicBezTo>
                  <a:close/>
                  <a:moveTo>
                    <a:pt x="1126402" y="612212"/>
                  </a:moveTo>
                  <a:cubicBezTo>
                    <a:pt x="1124115" y="579065"/>
                    <a:pt x="1122972" y="603068"/>
                    <a:pt x="1122972" y="665933"/>
                  </a:cubicBezTo>
                  <a:cubicBezTo>
                    <a:pt x="1122972" y="728798"/>
                    <a:pt x="1124115" y="756230"/>
                    <a:pt x="1126402" y="726512"/>
                  </a:cubicBezTo>
                  <a:cubicBezTo>
                    <a:pt x="1128689" y="696794"/>
                    <a:pt x="1128689" y="645359"/>
                    <a:pt x="1126402" y="612212"/>
                  </a:cubicBezTo>
                  <a:close/>
                  <a:moveTo>
                    <a:pt x="65366" y="557348"/>
                  </a:moveTo>
                  <a:cubicBezTo>
                    <a:pt x="65366" y="520772"/>
                    <a:pt x="63080" y="510485"/>
                    <a:pt x="55076" y="523058"/>
                  </a:cubicBezTo>
                  <a:cubicBezTo>
                    <a:pt x="49359" y="532202"/>
                    <a:pt x="44786" y="587066"/>
                    <a:pt x="45929" y="643073"/>
                  </a:cubicBezTo>
                  <a:cubicBezTo>
                    <a:pt x="47073" y="744800"/>
                    <a:pt x="47073" y="744800"/>
                    <a:pt x="55076" y="677363"/>
                  </a:cubicBezTo>
                  <a:cubicBezTo>
                    <a:pt x="59650" y="639644"/>
                    <a:pt x="64223" y="585923"/>
                    <a:pt x="65366" y="557348"/>
                  </a:cubicBezTo>
                  <a:close/>
                  <a:moveTo>
                    <a:pt x="1352787" y="65858"/>
                  </a:moveTo>
                  <a:cubicBezTo>
                    <a:pt x="1340210" y="60143"/>
                    <a:pt x="1286472" y="56714"/>
                    <a:pt x="1232734" y="56714"/>
                  </a:cubicBezTo>
                  <a:lnTo>
                    <a:pt x="1135549" y="59000"/>
                  </a:lnTo>
                  <a:lnTo>
                    <a:pt x="1215584" y="65858"/>
                  </a:lnTo>
                  <a:cubicBezTo>
                    <a:pt x="1341353" y="77288"/>
                    <a:pt x="1380227" y="77288"/>
                    <a:pt x="1352787" y="65858"/>
                  </a:cubicBezTo>
                  <a:close/>
                  <a:moveTo>
                    <a:pt x="2162284" y="46427"/>
                  </a:moveTo>
                  <a:cubicBezTo>
                    <a:pt x="2135987" y="44141"/>
                    <a:pt x="2089109" y="44141"/>
                    <a:pt x="2059382" y="46427"/>
                  </a:cubicBezTo>
                  <a:cubicBezTo>
                    <a:pt x="2029654" y="48713"/>
                    <a:pt x="2051378" y="49856"/>
                    <a:pt x="2107403" y="49856"/>
                  </a:cubicBezTo>
                  <a:cubicBezTo>
                    <a:pt x="2164570" y="49856"/>
                    <a:pt x="2188581" y="48713"/>
                    <a:pt x="2162284" y="4642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2" name="Free-form: Shape 401">
              <a:extLst>
                <a:ext uri="{FF2B5EF4-FFF2-40B4-BE49-F238E27FC236}">
                  <a16:creationId xmlns:a16="http://schemas.microsoft.com/office/drawing/2014/main" id="{3A043410-0FC7-3D93-74A7-E7401A0804F0}"/>
                </a:ext>
              </a:extLst>
            </p:cNvPr>
            <p:cNvSpPr/>
            <p:nvPr/>
          </p:nvSpPr>
          <p:spPr>
            <a:xfrm flipV="1">
              <a:off x="2317561" y="4251960"/>
              <a:ext cx="119743" cy="61532"/>
            </a:xfrm>
            <a:custGeom>
              <a:avLst/>
              <a:gdLst>
                <a:gd name="connsiteX0" fmla="*/ 1257 w 119743"/>
                <a:gd name="connsiteY0" fmla="*/ 36794 h 61532"/>
                <a:gd name="connsiteX1" fmla="*/ 76718 w 119743"/>
                <a:gd name="connsiteY1" fmla="*/ 3647 h 61532"/>
                <a:gd name="connsiteX2" fmla="*/ 106445 w 119743"/>
                <a:gd name="connsiteY2" fmla="*/ 53939 h 61532"/>
                <a:gd name="connsiteX3" fmla="*/ 98442 w 119743"/>
                <a:gd name="connsiteY3" fmla="*/ 41366 h 61532"/>
                <a:gd name="connsiteX4" fmla="*/ 79005 w 119743"/>
                <a:gd name="connsiteY4" fmla="*/ 19649 h 61532"/>
                <a:gd name="connsiteX5" fmla="*/ 42417 w 119743"/>
                <a:gd name="connsiteY5" fmla="*/ 10505 h 61532"/>
                <a:gd name="connsiteX6" fmla="*/ 20694 w 119743"/>
                <a:gd name="connsiteY6" fmla="*/ 31079 h 61532"/>
                <a:gd name="connsiteX7" fmla="*/ 4687 w 119743"/>
                <a:gd name="connsiteY7" fmla="*/ 59654 h 61532"/>
                <a:gd name="connsiteX8" fmla="*/ 1257 w 119743"/>
                <a:gd name="connsiteY8" fmla="*/ 36794 h 6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743" h="61532">
                  <a:moveTo>
                    <a:pt x="1257" y="36794"/>
                  </a:moveTo>
                  <a:cubicBezTo>
                    <a:pt x="11547" y="-925"/>
                    <a:pt x="30984" y="-8926"/>
                    <a:pt x="76718" y="3647"/>
                  </a:cubicBezTo>
                  <a:cubicBezTo>
                    <a:pt x="117879" y="15077"/>
                    <a:pt x="131599" y="39080"/>
                    <a:pt x="106445" y="53939"/>
                  </a:cubicBezTo>
                  <a:cubicBezTo>
                    <a:pt x="99585" y="58511"/>
                    <a:pt x="96155" y="53939"/>
                    <a:pt x="98442" y="41366"/>
                  </a:cubicBezTo>
                  <a:cubicBezTo>
                    <a:pt x="100729" y="26507"/>
                    <a:pt x="95012" y="19649"/>
                    <a:pt x="79005" y="19649"/>
                  </a:cubicBezTo>
                  <a:cubicBezTo>
                    <a:pt x="66428" y="19649"/>
                    <a:pt x="50421" y="15077"/>
                    <a:pt x="42417" y="10505"/>
                  </a:cubicBezTo>
                  <a:cubicBezTo>
                    <a:pt x="33271" y="4790"/>
                    <a:pt x="25267" y="11648"/>
                    <a:pt x="20694" y="31079"/>
                  </a:cubicBezTo>
                  <a:cubicBezTo>
                    <a:pt x="17264" y="47081"/>
                    <a:pt x="9260" y="59654"/>
                    <a:pt x="4687" y="59654"/>
                  </a:cubicBezTo>
                  <a:cubicBezTo>
                    <a:pt x="-1030" y="59654"/>
                    <a:pt x="-2174" y="49367"/>
                    <a:pt x="1257" y="3679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3" name="Free-form: Shape 402">
              <a:extLst>
                <a:ext uri="{FF2B5EF4-FFF2-40B4-BE49-F238E27FC236}">
                  <a16:creationId xmlns:a16="http://schemas.microsoft.com/office/drawing/2014/main" id="{B266CD23-19B9-80E1-3271-B3AB92AD5CD3}"/>
                </a:ext>
              </a:extLst>
            </p:cNvPr>
            <p:cNvSpPr/>
            <p:nvPr/>
          </p:nvSpPr>
          <p:spPr>
            <a:xfrm flipV="1">
              <a:off x="2486171" y="4336067"/>
              <a:ext cx="65420" cy="18762"/>
            </a:xfrm>
            <a:custGeom>
              <a:avLst/>
              <a:gdLst>
                <a:gd name="connsiteX0" fmla="*/ -535 w 65420"/>
                <a:gd name="connsiteY0" fmla="*/ 7326 h 18762"/>
                <a:gd name="connsiteX1" fmla="*/ 29192 w 65420"/>
                <a:gd name="connsiteY1" fmla="*/ -1818 h 18762"/>
                <a:gd name="connsiteX2" fmla="*/ 64636 w 65420"/>
                <a:gd name="connsiteY2" fmla="*/ 8469 h 18762"/>
                <a:gd name="connsiteX3" fmla="*/ -535 w 65420"/>
                <a:gd name="connsiteY3" fmla="*/ 7326 h 1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0" h="18762">
                  <a:moveTo>
                    <a:pt x="-535" y="7326"/>
                  </a:moveTo>
                  <a:cubicBezTo>
                    <a:pt x="-2822" y="1611"/>
                    <a:pt x="10899" y="-1818"/>
                    <a:pt x="29192" y="-1818"/>
                  </a:cubicBezTo>
                  <a:cubicBezTo>
                    <a:pt x="48629" y="-1818"/>
                    <a:pt x="64636" y="2754"/>
                    <a:pt x="64636" y="8469"/>
                  </a:cubicBezTo>
                  <a:cubicBezTo>
                    <a:pt x="64636" y="21042"/>
                    <a:pt x="7469" y="18756"/>
                    <a:pt x="-535" y="732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4" name="Free-form: Shape 403">
              <a:extLst>
                <a:ext uri="{FF2B5EF4-FFF2-40B4-BE49-F238E27FC236}">
                  <a16:creationId xmlns:a16="http://schemas.microsoft.com/office/drawing/2014/main" id="{782DA049-600F-CA82-F51E-0B0AE0B6C94B}"/>
                </a:ext>
              </a:extLst>
            </p:cNvPr>
            <p:cNvSpPr/>
            <p:nvPr/>
          </p:nvSpPr>
          <p:spPr>
            <a:xfrm flipV="1">
              <a:off x="2334354" y="4343400"/>
              <a:ext cx="77792" cy="17291"/>
            </a:xfrm>
            <a:custGeom>
              <a:avLst/>
              <a:gdLst>
                <a:gd name="connsiteX0" fmla="*/ -670 w 77792"/>
                <a:gd name="connsiteY0" fmla="*/ 4049 h 17291"/>
                <a:gd name="connsiteX1" fmla="*/ 37061 w 77792"/>
                <a:gd name="connsiteY1" fmla="*/ 620 h 17291"/>
                <a:gd name="connsiteX2" fmla="*/ 41635 w 77792"/>
                <a:gd name="connsiteY2" fmla="*/ 15479 h 17291"/>
                <a:gd name="connsiteX3" fmla="*/ -670 w 77792"/>
                <a:gd name="connsiteY3" fmla="*/ 4049 h 1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2" h="17291">
                  <a:moveTo>
                    <a:pt x="-670" y="4049"/>
                  </a:moveTo>
                  <a:cubicBezTo>
                    <a:pt x="-670" y="-1666"/>
                    <a:pt x="15337" y="-3952"/>
                    <a:pt x="37061" y="620"/>
                  </a:cubicBezTo>
                  <a:cubicBezTo>
                    <a:pt x="88512" y="9764"/>
                    <a:pt x="90799" y="15479"/>
                    <a:pt x="41635" y="15479"/>
                  </a:cubicBezTo>
                  <a:cubicBezTo>
                    <a:pt x="18767" y="15479"/>
                    <a:pt x="-670" y="10907"/>
                    <a:pt x="-670" y="404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-form: Shape 404">
              <a:extLst>
                <a:ext uri="{FF2B5EF4-FFF2-40B4-BE49-F238E27FC236}">
                  <a16:creationId xmlns:a16="http://schemas.microsoft.com/office/drawing/2014/main" id="{611846E2-F33F-2027-9E51-3951954078FB}"/>
                </a:ext>
              </a:extLst>
            </p:cNvPr>
            <p:cNvSpPr/>
            <p:nvPr/>
          </p:nvSpPr>
          <p:spPr>
            <a:xfrm flipV="1">
              <a:off x="2717910" y="4240530"/>
              <a:ext cx="61016" cy="80689"/>
            </a:xfrm>
            <a:custGeom>
              <a:avLst/>
              <a:gdLst>
                <a:gd name="connsiteX0" fmla="*/ 4221 w 61016"/>
                <a:gd name="connsiteY0" fmla="*/ 43376 h 80689"/>
                <a:gd name="connsiteX1" fmla="*/ 33948 w 61016"/>
                <a:gd name="connsiteY1" fmla="*/ 1085 h 80689"/>
                <a:gd name="connsiteX2" fmla="*/ 27088 w 61016"/>
                <a:gd name="connsiteY2" fmla="*/ 31946 h 80689"/>
                <a:gd name="connsiteX3" fmla="*/ 27088 w 61016"/>
                <a:gd name="connsiteY3" fmla="*/ 55949 h 80689"/>
                <a:gd name="connsiteX4" fmla="*/ 38522 w 61016"/>
                <a:gd name="connsiteY4" fmla="*/ 36518 h 80689"/>
                <a:gd name="connsiteX5" fmla="*/ 51099 w 61016"/>
                <a:gd name="connsiteY5" fmla="*/ 29660 h 80689"/>
                <a:gd name="connsiteX6" fmla="*/ 22515 w 61016"/>
                <a:gd name="connsiteY6" fmla="*/ 78809 h 80689"/>
                <a:gd name="connsiteX7" fmla="*/ 4221 w 61016"/>
                <a:gd name="connsiteY7" fmla="*/ 43376 h 8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16" h="80689">
                  <a:moveTo>
                    <a:pt x="4221" y="43376"/>
                  </a:moveTo>
                  <a:cubicBezTo>
                    <a:pt x="15655" y="3371"/>
                    <a:pt x="23658" y="-8059"/>
                    <a:pt x="33948" y="1085"/>
                  </a:cubicBezTo>
                  <a:cubicBezTo>
                    <a:pt x="37378" y="5657"/>
                    <a:pt x="35092" y="19373"/>
                    <a:pt x="27088" y="31946"/>
                  </a:cubicBezTo>
                  <a:cubicBezTo>
                    <a:pt x="19085" y="47948"/>
                    <a:pt x="19085" y="55949"/>
                    <a:pt x="27088" y="55949"/>
                  </a:cubicBezTo>
                  <a:cubicBezTo>
                    <a:pt x="32805" y="55949"/>
                    <a:pt x="38522" y="46805"/>
                    <a:pt x="38522" y="36518"/>
                  </a:cubicBezTo>
                  <a:cubicBezTo>
                    <a:pt x="38522" y="21659"/>
                    <a:pt x="41952" y="20516"/>
                    <a:pt x="51099" y="29660"/>
                  </a:cubicBezTo>
                  <a:cubicBezTo>
                    <a:pt x="71679" y="50234"/>
                    <a:pt x="54529" y="78809"/>
                    <a:pt x="22515" y="78809"/>
                  </a:cubicBezTo>
                  <a:cubicBezTo>
                    <a:pt x="-3782" y="78809"/>
                    <a:pt x="-4926" y="76523"/>
                    <a:pt x="4221" y="4337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6" name="Free-form: Shape 405">
              <a:extLst>
                <a:ext uri="{FF2B5EF4-FFF2-40B4-BE49-F238E27FC236}">
                  <a16:creationId xmlns:a16="http://schemas.microsoft.com/office/drawing/2014/main" id="{2D0FC164-9733-9614-840B-2AE3547804EF}"/>
                </a:ext>
              </a:extLst>
            </p:cNvPr>
            <p:cNvSpPr/>
            <p:nvPr/>
          </p:nvSpPr>
          <p:spPr>
            <a:xfrm flipV="1">
              <a:off x="2654494" y="4331970"/>
              <a:ext cx="88648" cy="16731"/>
            </a:xfrm>
            <a:custGeom>
              <a:avLst/>
              <a:gdLst>
                <a:gd name="connsiteX0" fmla="*/ -926 w 88648"/>
                <a:gd name="connsiteY0" fmla="*/ 4621 h 16731"/>
                <a:gd name="connsiteX1" fmla="*/ 42522 w 88648"/>
                <a:gd name="connsiteY1" fmla="*/ 49 h 16731"/>
                <a:gd name="connsiteX2" fmla="*/ 47095 w 88648"/>
                <a:gd name="connsiteY2" fmla="*/ 14908 h 16731"/>
                <a:gd name="connsiteX3" fmla="*/ -926 w 88648"/>
                <a:gd name="connsiteY3" fmla="*/ 4621 h 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648" h="16731">
                  <a:moveTo>
                    <a:pt x="-926" y="4621"/>
                  </a:moveTo>
                  <a:cubicBezTo>
                    <a:pt x="-926" y="-2237"/>
                    <a:pt x="18511" y="-3380"/>
                    <a:pt x="42522" y="49"/>
                  </a:cubicBezTo>
                  <a:cubicBezTo>
                    <a:pt x="100833" y="9193"/>
                    <a:pt x="103120" y="14908"/>
                    <a:pt x="47095" y="14908"/>
                  </a:cubicBezTo>
                  <a:cubicBezTo>
                    <a:pt x="20798" y="14908"/>
                    <a:pt x="-926" y="10336"/>
                    <a:pt x="-926" y="46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" name="Free-form: Shape 406">
              <a:extLst>
                <a:ext uri="{FF2B5EF4-FFF2-40B4-BE49-F238E27FC236}">
                  <a16:creationId xmlns:a16="http://schemas.microsoft.com/office/drawing/2014/main" id="{BC237E80-7E3F-A291-8C8B-3D7DCD09B5C8}"/>
                </a:ext>
              </a:extLst>
            </p:cNvPr>
            <p:cNvSpPr/>
            <p:nvPr/>
          </p:nvSpPr>
          <p:spPr>
            <a:xfrm flipV="1">
              <a:off x="2817187" y="4335398"/>
              <a:ext cx="63762" cy="6286"/>
            </a:xfrm>
            <a:custGeom>
              <a:avLst/>
              <a:gdLst>
                <a:gd name="connsiteX0" fmla="*/ 5480 w 63762"/>
                <a:gd name="connsiteY0" fmla="*/ -110 h 6286"/>
                <a:gd name="connsiteX1" fmla="*/ 56931 w 63762"/>
                <a:gd name="connsiteY1" fmla="*/ -110 h 6286"/>
                <a:gd name="connsiteX2" fmla="*/ 30634 w 63762"/>
                <a:gd name="connsiteY2" fmla="*/ 4462 h 6286"/>
                <a:gd name="connsiteX3" fmla="*/ 5480 w 63762"/>
                <a:gd name="connsiteY3" fmla="*/ -110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2" h="6286">
                  <a:moveTo>
                    <a:pt x="5480" y="-110"/>
                  </a:moveTo>
                  <a:cubicBezTo>
                    <a:pt x="19200" y="-2396"/>
                    <a:pt x="42068" y="-2396"/>
                    <a:pt x="56931" y="-110"/>
                  </a:cubicBezTo>
                  <a:cubicBezTo>
                    <a:pt x="70651" y="2176"/>
                    <a:pt x="59218" y="4462"/>
                    <a:pt x="30634" y="4462"/>
                  </a:cubicBezTo>
                  <a:cubicBezTo>
                    <a:pt x="2050" y="4462"/>
                    <a:pt x="-9384" y="2176"/>
                    <a:pt x="5480" y="-11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" name="Free-form: Shape 407">
              <a:extLst>
                <a:ext uri="{FF2B5EF4-FFF2-40B4-BE49-F238E27FC236}">
                  <a16:creationId xmlns:a16="http://schemas.microsoft.com/office/drawing/2014/main" id="{351D8F67-3B3D-D8C7-3C76-AF7F31462922}"/>
                </a:ext>
              </a:extLst>
            </p:cNvPr>
            <p:cNvSpPr/>
            <p:nvPr/>
          </p:nvSpPr>
          <p:spPr>
            <a:xfrm flipV="1">
              <a:off x="3026085" y="4114799"/>
              <a:ext cx="314423" cy="245859"/>
            </a:xfrm>
            <a:custGeom>
              <a:avLst/>
              <a:gdLst>
                <a:gd name="connsiteX0" fmla="*/ 141612 w 314423"/>
                <a:gd name="connsiteY0" fmla="*/ 227936 h 245859"/>
                <a:gd name="connsiteX1" fmla="*/ 38710 w 314423"/>
                <a:gd name="connsiteY1" fmla="*/ 205076 h 245859"/>
                <a:gd name="connsiteX2" fmla="*/ -1307 w 314423"/>
                <a:gd name="connsiteY2" fmla="*/ 209648 h 245859"/>
                <a:gd name="connsiteX3" fmla="*/ 32993 w 314423"/>
                <a:gd name="connsiteY3" fmla="*/ 198218 h 245859"/>
                <a:gd name="connsiteX4" fmla="*/ 105025 w 314423"/>
                <a:gd name="connsiteY4" fmla="*/ 191360 h 245859"/>
                <a:gd name="connsiteX5" fmla="*/ 139326 w 314423"/>
                <a:gd name="connsiteY5" fmla="*/ 155927 h 245859"/>
                <a:gd name="connsiteX6" fmla="*/ 150759 w 314423"/>
                <a:gd name="connsiteY6" fmla="*/ 110207 h 245859"/>
                <a:gd name="connsiteX7" fmla="*/ 164480 w 314423"/>
                <a:gd name="connsiteY7" fmla="*/ 152498 h 245859"/>
                <a:gd name="connsiteX8" fmla="*/ 199924 w 314423"/>
                <a:gd name="connsiteY8" fmla="*/ 193646 h 245859"/>
                <a:gd name="connsiteX9" fmla="*/ 269668 w 314423"/>
                <a:gd name="connsiteY9" fmla="*/ 186788 h 245859"/>
                <a:gd name="connsiteX10" fmla="*/ 303969 w 314423"/>
                <a:gd name="connsiteY10" fmla="*/ 186788 h 245859"/>
                <a:gd name="connsiteX11" fmla="*/ 298252 w 314423"/>
                <a:gd name="connsiteY11" fmla="*/ 75917 h 245859"/>
                <a:gd name="connsiteX12" fmla="*/ 301682 w 314423"/>
                <a:gd name="connsiteY12" fmla="*/ 21053 h 245859"/>
                <a:gd name="connsiteX13" fmla="*/ 311973 w 314423"/>
                <a:gd name="connsiteY13" fmla="*/ 145640 h 245859"/>
                <a:gd name="connsiteX14" fmla="*/ 313116 w 314423"/>
                <a:gd name="connsiteY14" fmla="*/ 213077 h 245859"/>
                <a:gd name="connsiteX15" fmla="*/ 279959 w 314423"/>
                <a:gd name="connsiteY15" fmla="*/ 206219 h 245859"/>
                <a:gd name="connsiteX16" fmla="*/ 169053 w 314423"/>
                <a:gd name="connsiteY16" fmla="*/ 227936 h 245859"/>
                <a:gd name="connsiteX17" fmla="*/ 158763 w 314423"/>
                <a:gd name="connsiteY17" fmla="*/ 243938 h 245859"/>
                <a:gd name="connsiteX18" fmla="*/ 141612 w 314423"/>
                <a:gd name="connsiteY18" fmla="*/ 227936 h 2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423" h="245859">
                  <a:moveTo>
                    <a:pt x="141612" y="227936"/>
                  </a:moveTo>
                  <a:cubicBezTo>
                    <a:pt x="141612" y="209648"/>
                    <a:pt x="94735" y="198218"/>
                    <a:pt x="38710" y="205076"/>
                  </a:cubicBezTo>
                  <a:lnTo>
                    <a:pt x="-1307" y="209648"/>
                  </a:lnTo>
                  <a:lnTo>
                    <a:pt x="32993" y="198218"/>
                  </a:lnTo>
                  <a:cubicBezTo>
                    <a:pt x="52431" y="191360"/>
                    <a:pt x="84445" y="187931"/>
                    <a:pt x="105025" y="191360"/>
                  </a:cubicBezTo>
                  <a:cubicBezTo>
                    <a:pt x="141612" y="197075"/>
                    <a:pt x="142756" y="195932"/>
                    <a:pt x="139326" y="155927"/>
                  </a:cubicBezTo>
                  <a:cubicBezTo>
                    <a:pt x="137039" y="130781"/>
                    <a:pt x="141612" y="112493"/>
                    <a:pt x="150759" y="110207"/>
                  </a:cubicBezTo>
                  <a:cubicBezTo>
                    <a:pt x="159906" y="106778"/>
                    <a:pt x="164480" y="119351"/>
                    <a:pt x="164480" y="152498"/>
                  </a:cubicBezTo>
                  <a:cubicBezTo>
                    <a:pt x="164480" y="200504"/>
                    <a:pt x="164480" y="200504"/>
                    <a:pt x="199924" y="193646"/>
                  </a:cubicBezTo>
                  <a:cubicBezTo>
                    <a:pt x="219361" y="190217"/>
                    <a:pt x="251375" y="186788"/>
                    <a:pt x="269668" y="186788"/>
                  </a:cubicBezTo>
                  <a:lnTo>
                    <a:pt x="303969" y="186788"/>
                  </a:lnTo>
                  <a:lnTo>
                    <a:pt x="298252" y="75917"/>
                  </a:lnTo>
                  <a:cubicBezTo>
                    <a:pt x="293679" y="-6379"/>
                    <a:pt x="294822" y="-21238"/>
                    <a:pt x="301682" y="21053"/>
                  </a:cubicBezTo>
                  <a:cubicBezTo>
                    <a:pt x="306256" y="53057"/>
                    <a:pt x="311973" y="107921"/>
                    <a:pt x="311973" y="145640"/>
                  </a:cubicBezTo>
                  <a:lnTo>
                    <a:pt x="313116" y="213077"/>
                  </a:lnTo>
                  <a:lnTo>
                    <a:pt x="279959" y="206219"/>
                  </a:lnTo>
                  <a:cubicBezTo>
                    <a:pt x="229651" y="195932"/>
                    <a:pt x="162193" y="209648"/>
                    <a:pt x="169053" y="227936"/>
                  </a:cubicBezTo>
                  <a:cubicBezTo>
                    <a:pt x="172483" y="237080"/>
                    <a:pt x="167910" y="243938"/>
                    <a:pt x="158763" y="243938"/>
                  </a:cubicBezTo>
                  <a:cubicBezTo>
                    <a:pt x="149616" y="243938"/>
                    <a:pt x="141612" y="237080"/>
                    <a:pt x="141612" y="2279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" name="Free-form: Shape 408">
              <a:extLst>
                <a:ext uri="{FF2B5EF4-FFF2-40B4-BE49-F238E27FC236}">
                  <a16:creationId xmlns:a16="http://schemas.microsoft.com/office/drawing/2014/main" id="{FCBFD1CF-B8CD-1CAF-F85A-683F9406567D}"/>
                </a:ext>
              </a:extLst>
            </p:cNvPr>
            <p:cNvSpPr/>
            <p:nvPr/>
          </p:nvSpPr>
          <p:spPr>
            <a:xfrm flipV="1">
              <a:off x="3397676" y="4297680"/>
              <a:ext cx="91468" cy="22860"/>
            </a:xfrm>
            <a:custGeom>
              <a:avLst/>
              <a:gdLst>
                <a:gd name="connsiteX0" fmla="*/ -1512 w 91468"/>
                <a:gd name="connsiteY0" fmla="*/ 9577 h 22860"/>
                <a:gd name="connsiteX1" fmla="*/ 44222 w 91468"/>
                <a:gd name="connsiteY1" fmla="*/ -1853 h 22860"/>
                <a:gd name="connsiteX2" fmla="*/ 89957 w 91468"/>
                <a:gd name="connsiteY2" fmla="*/ 9577 h 22860"/>
                <a:gd name="connsiteX3" fmla="*/ 44222 w 91468"/>
                <a:gd name="connsiteY3" fmla="*/ 21007 h 22860"/>
                <a:gd name="connsiteX4" fmla="*/ -1512 w 91468"/>
                <a:gd name="connsiteY4" fmla="*/ 957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68" h="22860">
                  <a:moveTo>
                    <a:pt x="-1512" y="9577"/>
                  </a:moveTo>
                  <a:cubicBezTo>
                    <a:pt x="-1512" y="3862"/>
                    <a:pt x="19068" y="-1853"/>
                    <a:pt x="44222" y="-1853"/>
                  </a:cubicBezTo>
                  <a:cubicBezTo>
                    <a:pt x="69376" y="-1853"/>
                    <a:pt x="89957" y="3862"/>
                    <a:pt x="89957" y="9577"/>
                  </a:cubicBezTo>
                  <a:cubicBezTo>
                    <a:pt x="89957" y="16435"/>
                    <a:pt x="69376" y="21007"/>
                    <a:pt x="44222" y="21007"/>
                  </a:cubicBezTo>
                  <a:cubicBezTo>
                    <a:pt x="19068" y="21007"/>
                    <a:pt x="-1512" y="16435"/>
                    <a:pt x="-1512" y="957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0" name="Free-form: Shape 409">
              <a:extLst>
                <a:ext uri="{FF2B5EF4-FFF2-40B4-BE49-F238E27FC236}">
                  <a16:creationId xmlns:a16="http://schemas.microsoft.com/office/drawing/2014/main" id="{BF33150D-AEF2-93CA-1DBF-1A77D9AA7700}"/>
                </a:ext>
              </a:extLst>
            </p:cNvPr>
            <p:cNvSpPr/>
            <p:nvPr/>
          </p:nvSpPr>
          <p:spPr>
            <a:xfrm flipV="1">
              <a:off x="3569180" y="4298647"/>
              <a:ext cx="83580" cy="20749"/>
            </a:xfrm>
            <a:custGeom>
              <a:avLst/>
              <a:gdLst>
                <a:gd name="connsiteX0" fmla="*/ -1644 w 83580"/>
                <a:gd name="connsiteY0" fmla="*/ 8434 h 20749"/>
                <a:gd name="connsiteX1" fmla="*/ 72674 w 83580"/>
                <a:gd name="connsiteY1" fmla="*/ 8434 h 20749"/>
                <a:gd name="connsiteX2" fmla="*/ 47520 w 83580"/>
                <a:gd name="connsiteY2" fmla="*/ 18721 h 20749"/>
                <a:gd name="connsiteX3" fmla="*/ -1644 w 83580"/>
                <a:gd name="connsiteY3" fmla="*/ 8434 h 2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80" h="20749">
                  <a:moveTo>
                    <a:pt x="-1644" y="8434"/>
                  </a:moveTo>
                  <a:cubicBezTo>
                    <a:pt x="-1644" y="-5282"/>
                    <a:pt x="40660" y="-5282"/>
                    <a:pt x="72674" y="8434"/>
                  </a:cubicBezTo>
                  <a:cubicBezTo>
                    <a:pt x="89825" y="16435"/>
                    <a:pt x="84108" y="18721"/>
                    <a:pt x="47520" y="18721"/>
                  </a:cubicBezTo>
                  <a:cubicBezTo>
                    <a:pt x="20080" y="19864"/>
                    <a:pt x="-1644" y="15292"/>
                    <a:pt x="-1644" y="843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1" name="Free-form: Shape 410">
              <a:extLst>
                <a:ext uri="{FF2B5EF4-FFF2-40B4-BE49-F238E27FC236}">
                  <a16:creationId xmlns:a16="http://schemas.microsoft.com/office/drawing/2014/main" id="{C6225D42-53B3-A33E-4BD3-0BA3FDD3A8C1}"/>
                </a:ext>
              </a:extLst>
            </p:cNvPr>
            <p:cNvSpPr/>
            <p:nvPr/>
          </p:nvSpPr>
          <p:spPr>
            <a:xfrm flipV="1">
              <a:off x="3747661" y="4301108"/>
              <a:ext cx="77924" cy="6286"/>
            </a:xfrm>
            <a:custGeom>
              <a:avLst/>
              <a:gdLst>
                <a:gd name="connsiteX0" fmla="*/ 6104 w 77924"/>
                <a:gd name="connsiteY0" fmla="*/ -143 h 6286"/>
                <a:gd name="connsiteX1" fmla="*/ 68988 w 77924"/>
                <a:gd name="connsiteY1" fmla="*/ -143 h 6286"/>
                <a:gd name="connsiteX2" fmla="*/ 36974 w 77924"/>
                <a:gd name="connsiteY2" fmla="*/ 4429 h 6286"/>
                <a:gd name="connsiteX3" fmla="*/ 6104 w 77924"/>
                <a:gd name="connsiteY3" fmla="*/ -143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24" h="6286">
                  <a:moveTo>
                    <a:pt x="6104" y="-143"/>
                  </a:moveTo>
                  <a:cubicBezTo>
                    <a:pt x="23254" y="-2429"/>
                    <a:pt x="50695" y="-2429"/>
                    <a:pt x="68988" y="-143"/>
                  </a:cubicBezTo>
                  <a:cubicBezTo>
                    <a:pt x="86139" y="2143"/>
                    <a:pt x="71275" y="4429"/>
                    <a:pt x="36974" y="4429"/>
                  </a:cubicBezTo>
                  <a:cubicBezTo>
                    <a:pt x="2674" y="4429"/>
                    <a:pt x="-12190" y="2143"/>
                    <a:pt x="6104" y="-14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-form: Shape 411">
              <a:extLst>
                <a:ext uri="{FF2B5EF4-FFF2-40B4-BE49-F238E27FC236}">
                  <a16:creationId xmlns:a16="http://schemas.microsoft.com/office/drawing/2014/main" id="{9DF1F83A-819B-7693-1BD7-CA712C00053E}"/>
                </a:ext>
              </a:extLst>
            </p:cNvPr>
            <p:cNvSpPr/>
            <p:nvPr/>
          </p:nvSpPr>
          <p:spPr>
            <a:xfrm flipV="1">
              <a:off x="3912187" y="4303248"/>
              <a:ext cx="77792" cy="17291"/>
            </a:xfrm>
            <a:custGeom>
              <a:avLst/>
              <a:gdLst>
                <a:gd name="connsiteX0" fmla="*/ -1912 w 77792"/>
                <a:gd name="connsiteY0" fmla="*/ 9580 h 17291"/>
                <a:gd name="connsiteX1" fmla="*/ 40393 w 77792"/>
                <a:gd name="connsiteY1" fmla="*/ -1850 h 17291"/>
                <a:gd name="connsiteX2" fmla="*/ 35819 w 77792"/>
                <a:gd name="connsiteY2" fmla="*/ 13009 h 17291"/>
                <a:gd name="connsiteX3" fmla="*/ -1912 w 77792"/>
                <a:gd name="connsiteY3" fmla="*/ 9580 h 1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2" h="17291">
                  <a:moveTo>
                    <a:pt x="-1912" y="9580"/>
                  </a:moveTo>
                  <a:cubicBezTo>
                    <a:pt x="-1912" y="2722"/>
                    <a:pt x="17525" y="-1850"/>
                    <a:pt x="40393" y="-1850"/>
                  </a:cubicBezTo>
                  <a:cubicBezTo>
                    <a:pt x="89557" y="-1850"/>
                    <a:pt x="87270" y="3865"/>
                    <a:pt x="35819" y="13009"/>
                  </a:cubicBezTo>
                  <a:cubicBezTo>
                    <a:pt x="14095" y="17581"/>
                    <a:pt x="-1912" y="15295"/>
                    <a:pt x="-1912" y="95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" name="Free-form: Shape 412">
              <a:extLst>
                <a:ext uri="{FF2B5EF4-FFF2-40B4-BE49-F238E27FC236}">
                  <a16:creationId xmlns:a16="http://schemas.microsoft.com/office/drawing/2014/main" id="{945CB951-69A1-5CB8-CB28-B2505D258E0D}"/>
                </a:ext>
              </a:extLst>
            </p:cNvPr>
            <p:cNvSpPr/>
            <p:nvPr/>
          </p:nvSpPr>
          <p:spPr>
            <a:xfrm flipV="1">
              <a:off x="4070097" y="4299966"/>
              <a:ext cx="42309" cy="7429"/>
            </a:xfrm>
            <a:custGeom>
              <a:avLst/>
              <a:gdLst>
                <a:gd name="connsiteX0" fmla="*/ 3568 w 42309"/>
                <a:gd name="connsiteY0" fmla="*/ -144 h 7429"/>
                <a:gd name="connsiteX1" fmla="*/ 37869 w 42309"/>
                <a:gd name="connsiteY1" fmla="*/ -144 h 7429"/>
                <a:gd name="connsiteX2" fmla="*/ 17288 w 42309"/>
                <a:gd name="connsiteY2" fmla="*/ 5571 h 7429"/>
                <a:gd name="connsiteX3" fmla="*/ 3568 w 42309"/>
                <a:gd name="connsiteY3" fmla="*/ -144 h 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9" h="7429">
                  <a:moveTo>
                    <a:pt x="3568" y="-144"/>
                  </a:moveTo>
                  <a:cubicBezTo>
                    <a:pt x="13858" y="-2430"/>
                    <a:pt x="29865" y="-2430"/>
                    <a:pt x="37869" y="-144"/>
                  </a:cubicBezTo>
                  <a:cubicBezTo>
                    <a:pt x="44729" y="3285"/>
                    <a:pt x="36725" y="5571"/>
                    <a:pt x="17288" y="5571"/>
                  </a:cubicBezTo>
                  <a:cubicBezTo>
                    <a:pt x="-1006" y="5571"/>
                    <a:pt x="-7866" y="3285"/>
                    <a:pt x="3568" y="-14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" name="Free-form: Shape 413">
              <a:extLst>
                <a:ext uri="{FF2B5EF4-FFF2-40B4-BE49-F238E27FC236}">
                  <a16:creationId xmlns:a16="http://schemas.microsoft.com/office/drawing/2014/main" id="{ED35648B-6264-3E66-FD43-9EC94EC7F10F}"/>
                </a:ext>
              </a:extLst>
            </p:cNvPr>
            <p:cNvSpPr/>
            <p:nvPr/>
          </p:nvSpPr>
          <p:spPr>
            <a:xfrm flipV="1">
              <a:off x="3192064" y="4312538"/>
              <a:ext cx="91493" cy="6286"/>
            </a:xfrm>
            <a:custGeom>
              <a:avLst/>
              <a:gdLst>
                <a:gd name="connsiteX0" fmla="*/ 7605 w 91493"/>
                <a:gd name="connsiteY0" fmla="*/ -132 h 6286"/>
                <a:gd name="connsiteX1" fmla="*/ 81923 w 91493"/>
                <a:gd name="connsiteY1" fmla="*/ -132 h 6286"/>
                <a:gd name="connsiteX2" fmla="*/ 44192 w 91493"/>
                <a:gd name="connsiteY2" fmla="*/ 4440 h 6286"/>
                <a:gd name="connsiteX3" fmla="*/ 7605 w 91493"/>
                <a:gd name="connsiteY3" fmla="*/ -132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93" h="6286">
                  <a:moveTo>
                    <a:pt x="7605" y="-132"/>
                  </a:moveTo>
                  <a:cubicBezTo>
                    <a:pt x="27042" y="-2418"/>
                    <a:pt x="61343" y="-2418"/>
                    <a:pt x="81923" y="-132"/>
                  </a:cubicBezTo>
                  <a:cubicBezTo>
                    <a:pt x="101360" y="2154"/>
                    <a:pt x="85353" y="4440"/>
                    <a:pt x="44192" y="4440"/>
                  </a:cubicBezTo>
                  <a:cubicBezTo>
                    <a:pt x="3032" y="4440"/>
                    <a:pt x="-12975" y="2154"/>
                    <a:pt x="7605" y="-13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-form: Shape 414">
              <a:extLst>
                <a:ext uri="{FF2B5EF4-FFF2-40B4-BE49-F238E27FC236}">
                  <a16:creationId xmlns:a16="http://schemas.microsoft.com/office/drawing/2014/main" id="{36F19D90-9A67-BC9E-EE75-7E08592C79A4}"/>
                </a:ext>
              </a:extLst>
            </p:cNvPr>
            <p:cNvSpPr/>
            <p:nvPr/>
          </p:nvSpPr>
          <p:spPr>
            <a:xfrm flipV="1">
              <a:off x="3274194" y="5281803"/>
              <a:ext cx="325038" cy="403891"/>
            </a:xfrm>
            <a:custGeom>
              <a:avLst/>
              <a:gdLst>
                <a:gd name="connsiteX0" fmla="*/ 1923 w 325038"/>
                <a:gd name="connsiteY0" fmla="*/ 206573 h 403891"/>
                <a:gd name="connsiteX1" fmla="*/ 6497 w 325038"/>
                <a:gd name="connsiteY1" fmla="*/ 4262 h 403891"/>
                <a:gd name="connsiteX2" fmla="*/ 315203 w 325038"/>
                <a:gd name="connsiteY2" fmla="*/ 8834 h 403891"/>
                <a:gd name="connsiteX3" fmla="*/ 315203 w 325038"/>
                <a:gd name="connsiteY3" fmla="*/ 33980 h 403891"/>
                <a:gd name="connsiteX4" fmla="*/ 310630 w 325038"/>
                <a:gd name="connsiteY4" fmla="*/ 206573 h 403891"/>
                <a:gd name="connsiteX5" fmla="*/ 323207 w 325038"/>
                <a:gd name="connsiteY5" fmla="*/ 381452 h 403891"/>
                <a:gd name="connsiteX6" fmla="*/ 163137 w 325038"/>
                <a:gd name="connsiteY6" fmla="*/ 400883 h 403891"/>
                <a:gd name="connsiteX7" fmla="*/ -1507 w 325038"/>
                <a:gd name="connsiteY7" fmla="*/ 403169 h 403891"/>
                <a:gd name="connsiteX8" fmla="*/ 1923 w 325038"/>
                <a:gd name="connsiteY8" fmla="*/ 206573 h 403891"/>
                <a:gd name="connsiteX9" fmla="*/ 280903 w 325038"/>
                <a:gd name="connsiteY9" fmla="*/ 380309 h 403891"/>
                <a:gd name="connsiteX10" fmla="*/ 308343 w 325038"/>
                <a:gd name="connsiteY10" fmla="*/ 381452 h 403891"/>
                <a:gd name="connsiteX11" fmla="*/ 301483 w 325038"/>
                <a:gd name="connsiteY11" fmla="*/ 242006 h 403891"/>
                <a:gd name="connsiteX12" fmla="*/ 293479 w 325038"/>
                <a:gd name="connsiteY12" fmla="*/ 59126 h 403891"/>
                <a:gd name="connsiteX13" fmla="*/ 293479 w 325038"/>
                <a:gd name="connsiteY13" fmla="*/ 15692 h 403891"/>
                <a:gd name="connsiteX14" fmla="*/ 211158 w 325038"/>
                <a:gd name="connsiteY14" fmla="*/ 16835 h 403891"/>
                <a:gd name="connsiteX15" fmla="*/ 87675 w 325038"/>
                <a:gd name="connsiteY15" fmla="*/ 105989 h 403891"/>
                <a:gd name="connsiteX16" fmla="*/ 87675 w 325038"/>
                <a:gd name="connsiteY16" fmla="*/ 183713 h 403891"/>
                <a:gd name="connsiteX17" fmla="*/ 125406 w 325038"/>
                <a:gd name="connsiteY17" fmla="*/ 182570 h 403891"/>
                <a:gd name="connsiteX18" fmla="*/ 131123 w 325038"/>
                <a:gd name="connsiteY18" fmla="*/ 210002 h 403891"/>
                <a:gd name="connsiteX19" fmla="*/ 93392 w 325038"/>
                <a:gd name="connsiteY19" fmla="*/ 215717 h 403891"/>
                <a:gd name="connsiteX20" fmla="*/ 89962 w 325038"/>
                <a:gd name="connsiteY20" fmla="*/ 294584 h 403891"/>
                <a:gd name="connsiteX21" fmla="*/ 101395 w 325038"/>
                <a:gd name="connsiteY21" fmla="*/ 383738 h 403891"/>
                <a:gd name="connsiteX22" fmla="*/ 184861 w 325038"/>
                <a:gd name="connsiteY22" fmla="*/ 386024 h 403891"/>
                <a:gd name="connsiteX23" fmla="*/ 280903 w 325038"/>
                <a:gd name="connsiteY23" fmla="*/ 380309 h 403891"/>
                <a:gd name="connsiteX24" fmla="*/ 76242 w 325038"/>
                <a:gd name="connsiteY24" fmla="*/ 300299 h 403891"/>
                <a:gd name="connsiteX25" fmla="*/ 51088 w 325038"/>
                <a:gd name="connsiteY25" fmla="*/ 212288 h 403891"/>
                <a:gd name="connsiteX26" fmla="*/ 24790 w 325038"/>
                <a:gd name="connsiteY26" fmla="*/ 199715 h 403891"/>
                <a:gd name="connsiteX27" fmla="*/ 48801 w 325038"/>
                <a:gd name="connsiteY27" fmla="*/ 192857 h 403891"/>
                <a:gd name="connsiteX28" fmla="*/ 73955 w 325038"/>
                <a:gd name="connsiteY28" fmla="*/ 107132 h 403891"/>
                <a:gd name="connsiteX29" fmla="*/ 52231 w 325038"/>
                <a:gd name="connsiteY29" fmla="*/ 21407 h 403891"/>
                <a:gd name="connsiteX30" fmla="*/ 22504 w 325038"/>
                <a:gd name="connsiteY30" fmla="*/ 19121 h 403891"/>
                <a:gd name="connsiteX31" fmla="*/ 14500 w 325038"/>
                <a:gd name="connsiteY31" fmla="*/ 203144 h 403891"/>
                <a:gd name="connsiteX32" fmla="*/ 11070 w 325038"/>
                <a:gd name="connsiteY32" fmla="*/ 380309 h 403891"/>
                <a:gd name="connsiteX33" fmla="*/ 43084 w 325038"/>
                <a:gd name="connsiteY33" fmla="*/ 378023 h 403891"/>
                <a:gd name="connsiteX34" fmla="*/ 76242 w 325038"/>
                <a:gd name="connsiteY34" fmla="*/ 300299 h 4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5038" h="403891">
                  <a:moveTo>
                    <a:pt x="1923" y="206573"/>
                  </a:moveTo>
                  <a:cubicBezTo>
                    <a:pt x="4210" y="97988"/>
                    <a:pt x="6497" y="7691"/>
                    <a:pt x="6497" y="4262"/>
                  </a:cubicBezTo>
                  <a:cubicBezTo>
                    <a:pt x="7640" y="-4882"/>
                    <a:pt x="300340" y="-310"/>
                    <a:pt x="315203" y="8834"/>
                  </a:cubicBezTo>
                  <a:cubicBezTo>
                    <a:pt x="325493" y="15692"/>
                    <a:pt x="325493" y="21407"/>
                    <a:pt x="315203" y="33980"/>
                  </a:cubicBezTo>
                  <a:cubicBezTo>
                    <a:pt x="306056" y="45410"/>
                    <a:pt x="304913" y="94559"/>
                    <a:pt x="310630" y="206573"/>
                  </a:cubicBezTo>
                  <a:cubicBezTo>
                    <a:pt x="314060" y="293441"/>
                    <a:pt x="319777" y="372308"/>
                    <a:pt x="323207" y="381452"/>
                  </a:cubicBezTo>
                  <a:cubicBezTo>
                    <a:pt x="326637" y="396311"/>
                    <a:pt x="304913" y="399740"/>
                    <a:pt x="163137" y="400883"/>
                  </a:cubicBezTo>
                  <a:lnTo>
                    <a:pt x="-1507" y="403169"/>
                  </a:lnTo>
                  <a:lnTo>
                    <a:pt x="1923" y="206573"/>
                  </a:lnTo>
                  <a:close/>
                  <a:moveTo>
                    <a:pt x="280903" y="380309"/>
                  </a:moveTo>
                  <a:lnTo>
                    <a:pt x="308343" y="381452"/>
                  </a:lnTo>
                  <a:lnTo>
                    <a:pt x="301483" y="242006"/>
                  </a:lnTo>
                  <a:cubicBezTo>
                    <a:pt x="296910" y="166568"/>
                    <a:pt x="293479" y="84272"/>
                    <a:pt x="293479" y="59126"/>
                  </a:cubicBezTo>
                  <a:lnTo>
                    <a:pt x="293479" y="15692"/>
                  </a:lnTo>
                  <a:lnTo>
                    <a:pt x="211158" y="16835"/>
                  </a:lnTo>
                  <a:cubicBezTo>
                    <a:pt x="84245" y="19121"/>
                    <a:pt x="87675" y="16835"/>
                    <a:pt x="87675" y="105989"/>
                  </a:cubicBezTo>
                  <a:lnTo>
                    <a:pt x="87675" y="183713"/>
                  </a:lnTo>
                  <a:lnTo>
                    <a:pt x="125406" y="182570"/>
                  </a:lnTo>
                  <a:cubicBezTo>
                    <a:pt x="174570" y="181427"/>
                    <a:pt x="179144" y="203144"/>
                    <a:pt x="131123" y="210002"/>
                  </a:cubicBezTo>
                  <a:lnTo>
                    <a:pt x="93392" y="215717"/>
                  </a:lnTo>
                  <a:lnTo>
                    <a:pt x="89962" y="294584"/>
                  </a:lnTo>
                  <a:cubicBezTo>
                    <a:pt x="87675" y="349448"/>
                    <a:pt x="91105" y="376880"/>
                    <a:pt x="101395" y="383738"/>
                  </a:cubicBezTo>
                  <a:cubicBezTo>
                    <a:pt x="109399" y="389453"/>
                    <a:pt x="147130" y="390596"/>
                    <a:pt x="184861" y="386024"/>
                  </a:cubicBezTo>
                  <a:cubicBezTo>
                    <a:pt x="222591" y="381452"/>
                    <a:pt x="266039" y="379166"/>
                    <a:pt x="280903" y="380309"/>
                  </a:cubicBezTo>
                  <a:close/>
                  <a:moveTo>
                    <a:pt x="76242" y="300299"/>
                  </a:moveTo>
                  <a:cubicBezTo>
                    <a:pt x="76242" y="234005"/>
                    <a:pt x="72811" y="223718"/>
                    <a:pt x="51088" y="212288"/>
                  </a:cubicBezTo>
                  <a:lnTo>
                    <a:pt x="24790" y="199715"/>
                  </a:lnTo>
                  <a:lnTo>
                    <a:pt x="48801" y="192857"/>
                  </a:lnTo>
                  <a:cubicBezTo>
                    <a:pt x="70525" y="185999"/>
                    <a:pt x="73955" y="176855"/>
                    <a:pt x="73955" y="107132"/>
                  </a:cubicBezTo>
                  <a:cubicBezTo>
                    <a:pt x="75098" y="37409"/>
                    <a:pt x="71668" y="27122"/>
                    <a:pt x="52231" y="21407"/>
                  </a:cubicBezTo>
                  <a:cubicBezTo>
                    <a:pt x="39654" y="16835"/>
                    <a:pt x="25934" y="15692"/>
                    <a:pt x="22504" y="19121"/>
                  </a:cubicBezTo>
                  <a:cubicBezTo>
                    <a:pt x="20217" y="22550"/>
                    <a:pt x="15644" y="104846"/>
                    <a:pt x="14500" y="203144"/>
                  </a:cubicBezTo>
                  <a:lnTo>
                    <a:pt x="11070" y="380309"/>
                  </a:lnTo>
                  <a:lnTo>
                    <a:pt x="43084" y="378023"/>
                  </a:lnTo>
                  <a:cubicBezTo>
                    <a:pt x="76242" y="375737"/>
                    <a:pt x="76242" y="374594"/>
                    <a:pt x="76242" y="3002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-form: Shape 415">
              <a:extLst>
                <a:ext uri="{FF2B5EF4-FFF2-40B4-BE49-F238E27FC236}">
                  <a16:creationId xmlns:a16="http://schemas.microsoft.com/office/drawing/2014/main" id="{987C52A5-6314-57A1-D817-DF6816682DB5}"/>
                </a:ext>
              </a:extLst>
            </p:cNvPr>
            <p:cNvSpPr/>
            <p:nvPr/>
          </p:nvSpPr>
          <p:spPr>
            <a:xfrm flipV="1">
              <a:off x="3763975" y="5351166"/>
              <a:ext cx="101512" cy="77414"/>
            </a:xfrm>
            <a:custGeom>
              <a:avLst/>
              <a:gdLst>
                <a:gd name="connsiteX0" fmla="*/ 81236 w 101512"/>
                <a:gd name="connsiteY0" fmla="*/ 62527 h 77414"/>
                <a:gd name="connsiteX1" fmla="*/ 65229 w 101512"/>
                <a:gd name="connsiteY1" fmla="*/ 33952 h 77414"/>
                <a:gd name="connsiteX2" fmla="*/ 41219 w 101512"/>
                <a:gd name="connsiteY2" fmla="*/ 35095 h 77414"/>
                <a:gd name="connsiteX3" fmla="*/ 14921 w 101512"/>
                <a:gd name="connsiteY3" fmla="*/ 44239 h 77414"/>
                <a:gd name="connsiteX4" fmla="*/ 10348 w 101512"/>
                <a:gd name="connsiteY4" fmla="*/ 67099 h 77414"/>
                <a:gd name="connsiteX5" fmla="*/ 9204 w 101512"/>
                <a:gd name="connsiteY5" fmla="*/ 4234 h 77414"/>
                <a:gd name="connsiteX6" fmla="*/ 36645 w 101512"/>
                <a:gd name="connsiteY6" fmla="*/ 8806 h 77414"/>
                <a:gd name="connsiteX7" fmla="*/ 65229 w 101512"/>
                <a:gd name="connsiteY7" fmla="*/ 6520 h 77414"/>
                <a:gd name="connsiteX8" fmla="*/ 89240 w 101512"/>
                <a:gd name="connsiteY8" fmla="*/ 9949 h 77414"/>
                <a:gd name="connsiteX9" fmla="*/ 86953 w 101512"/>
                <a:gd name="connsiteY9" fmla="*/ 73957 h 77414"/>
                <a:gd name="connsiteX10" fmla="*/ 81236 w 101512"/>
                <a:gd name="connsiteY10" fmla="*/ 62527 h 7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512" h="77414">
                  <a:moveTo>
                    <a:pt x="81236" y="62527"/>
                  </a:moveTo>
                  <a:cubicBezTo>
                    <a:pt x="91526" y="36238"/>
                    <a:pt x="77806" y="13378"/>
                    <a:pt x="65229" y="33952"/>
                  </a:cubicBezTo>
                  <a:cubicBezTo>
                    <a:pt x="58369" y="46525"/>
                    <a:pt x="52652" y="46525"/>
                    <a:pt x="41219" y="35095"/>
                  </a:cubicBezTo>
                  <a:cubicBezTo>
                    <a:pt x="20638" y="14521"/>
                    <a:pt x="6918" y="19093"/>
                    <a:pt x="14921" y="44239"/>
                  </a:cubicBezTo>
                  <a:cubicBezTo>
                    <a:pt x="19495" y="56812"/>
                    <a:pt x="17208" y="67099"/>
                    <a:pt x="10348" y="67099"/>
                  </a:cubicBezTo>
                  <a:cubicBezTo>
                    <a:pt x="-5659" y="67099"/>
                    <a:pt x="-5659" y="13378"/>
                    <a:pt x="9204" y="4234"/>
                  </a:cubicBezTo>
                  <a:cubicBezTo>
                    <a:pt x="16065" y="-338"/>
                    <a:pt x="28642" y="1948"/>
                    <a:pt x="36645" y="8806"/>
                  </a:cubicBezTo>
                  <a:cubicBezTo>
                    <a:pt x="46935" y="16807"/>
                    <a:pt x="54939" y="16807"/>
                    <a:pt x="65229" y="6520"/>
                  </a:cubicBezTo>
                  <a:cubicBezTo>
                    <a:pt x="75519" y="-3767"/>
                    <a:pt x="81236" y="-3767"/>
                    <a:pt x="89240" y="9949"/>
                  </a:cubicBezTo>
                  <a:cubicBezTo>
                    <a:pt x="104103" y="33952"/>
                    <a:pt x="102960" y="63670"/>
                    <a:pt x="86953" y="73957"/>
                  </a:cubicBezTo>
                  <a:cubicBezTo>
                    <a:pt x="77806" y="79672"/>
                    <a:pt x="76663" y="76243"/>
                    <a:pt x="81236" y="6252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-form: Shape 416">
              <a:extLst>
                <a:ext uri="{FF2B5EF4-FFF2-40B4-BE49-F238E27FC236}">
                  <a16:creationId xmlns:a16="http://schemas.microsoft.com/office/drawing/2014/main" id="{418ED47B-E87C-863C-C779-325AA87DDFB3}"/>
                </a:ext>
              </a:extLst>
            </p:cNvPr>
            <p:cNvSpPr/>
            <p:nvPr/>
          </p:nvSpPr>
          <p:spPr>
            <a:xfrm flipV="1">
              <a:off x="3900771" y="5362266"/>
              <a:ext cx="114318" cy="63986"/>
            </a:xfrm>
            <a:custGeom>
              <a:avLst/>
              <a:gdLst>
                <a:gd name="connsiteX0" fmla="*/ 24363 w 114318"/>
                <a:gd name="connsiteY0" fmla="*/ 51059 h 63986"/>
                <a:gd name="connsiteX1" fmla="*/ 36940 w 114318"/>
                <a:gd name="connsiteY1" fmla="*/ 7625 h 63986"/>
                <a:gd name="connsiteX2" fmla="*/ 94108 w 114318"/>
                <a:gd name="connsiteY2" fmla="*/ 767 h 63986"/>
                <a:gd name="connsiteX3" fmla="*/ 112402 w 114318"/>
                <a:gd name="connsiteY3" fmla="*/ 6482 h 63986"/>
                <a:gd name="connsiteX4" fmla="*/ 64381 w 114318"/>
                <a:gd name="connsiteY4" fmla="*/ 19055 h 63986"/>
                <a:gd name="connsiteX5" fmla="*/ 15216 w 114318"/>
                <a:gd name="connsiteY5" fmla="*/ 19055 h 63986"/>
                <a:gd name="connsiteX6" fmla="*/ 43800 w 114318"/>
                <a:gd name="connsiteY6" fmla="*/ 41915 h 63986"/>
                <a:gd name="connsiteX7" fmla="*/ 24363 w 114318"/>
                <a:gd name="connsiteY7" fmla="*/ 51059 h 6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18" h="63986">
                  <a:moveTo>
                    <a:pt x="24363" y="51059"/>
                  </a:moveTo>
                  <a:cubicBezTo>
                    <a:pt x="-15654" y="31628"/>
                    <a:pt x="-8794" y="7625"/>
                    <a:pt x="36940" y="7625"/>
                  </a:cubicBezTo>
                  <a:cubicBezTo>
                    <a:pt x="58664" y="7625"/>
                    <a:pt x="83818" y="4196"/>
                    <a:pt x="94108" y="767"/>
                  </a:cubicBezTo>
                  <a:cubicBezTo>
                    <a:pt x="104398" y="-2662"/>
                    <a:pt x="112402" y="-376"/>
                    <a:pt x="112402" y="6482"/>
                  </a:cubicBezTo>
                  <a:cubicBezTo>
                    <a:pt x="112402" y="13340"/>
                    <a:pt x="91821" y="19055"/>
                    <a:pt x="64381" y="19055"/>
                  </a:cubicBezTo>
                  <a:lnTo>
                    <a:pt x="15216" y="19055"/>
                  </a:lnTo>
                  <a:lnTo>
                    <a:pt x="43800" y="41915"/>
                  </a:lnTo>
                  <a:cubicBezTo>
                    <a:pt x="74671" y="65918"/>
                    <a:pt x="64381" y="70490"/>
                    <a:pt x="24363" y="5105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8" name="Free-form: Shape 417">
              <a:extLst>
                <a:ext uri="{FF2B5EF4-FFF2-40B4-BE49-F238E27FC236}">
                  <a16:creationId xmlns:a16="http://schemas.microsoft.com/office/drawing/2014/main" id="{4DA6D1E7-1BB3-C97A-98FE-11E9E111B15A}"/>
                </a:ext>
              </a:extLst>
            </p:cNvPr>
            <p:cNvSpPr/>
            <p:nvPr/>
          </p:nvSpPr>
          <p:spPr>
            <a:xfrm flipV="1">
              <a:off x="3262760" y="5797277"/>
              <a:ext cx="133486" cy="286393"/>
            </a:xfrm>
            <a:custGeom>
              <a:avLst/>
              <a:gdLst>
                <a:gd name="connsiteX0" fmla="*/ 63749 w 133486"/>
                <a:gd name="connsiteY0" fmla="*/ 280377 h 286393"/>
                <a:gd name="connsiteX1" fmla="*/ -1422 w 133486"/>
                <a:gd name="connsiteY1" fmla="*/ 275805 h 286393"/>
                <a:gd name="connsiteX2" fmla="*/ 7725 w 133486"/>
                <a:gd name="connsiteY2" fmla="*/ 236943 h 286393"/>
                <a:gd name="connsiteX3" fmla="*/ 3151 w 133486"/>
                <a:gd name="connsiteY3" fmla="*/ 46062 h 286393"/>
                <a:gd name="connsiteX4" fmla="*/ 43169 w 133486"/>
                <a:gd name="connsiteY4" fmla="*/ 342 h 286393"/>
                <a:gd name="connsiteX5" fmla="*/ 47742 w 133486"/>
                <a:gd name="connsiteY5" fmla="*/ 16344 h 286393"/>
                <a:gd name="connsiteX6" fmla="*/ 23732 w 133486"/>
                <a:gd name="connsiteY6" fmla="*/ 143217 h 286393"/>
                <a:gd name="connsiteX7" fmla="*/ 23732 w 133486"/>
                <a:gd name="connsiteY7" fmla="*/ 265518 h 286393"/>
                <a:gd name="connsiteX8" fmla="*/ 71753 w 133486"/>
                <a:gd name="connsiteY8" fmla="*/ 265518 h 286393"/>
                <a:gd name="connsiteX9" fmla="*/ 120917 w 133486"/>
                <a:gd name="connsiteY9" fmla="*/ 265518 h 286393"/>
                <a:gd name="connsiteX10" fmla="*/ 125490 w 133486"/>
                <a:gd name="connsiteY10" fmla="*/ 160362 h 286393"/>
                <a:gd name="connsiteX11" fmla="*/ 128920 w 133486"/>
                <a:gd name="connsiteY11" fmla="*/ 54063 h 286393"/>
                <a:gd name="connsiteX12" fmla="*/ 131207 w 133486"/>
                <a:gd name="connsiteY12" fmla="*/ 171792 h 286393"/>
                <a:gd name="connsiteX13" fmla="*/ 131207 w 133486"/>
                <a:gd name="connsiteY13" fmla="*/ 286092 h 286393"/>
                <a:gd name="connsiteX14" fmla="*/ 63749 w 133486"/>
                <a:gd name="connsiteY14" fmla="*/ 280377 h 28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3486" h="286393">
                  <a:moveTo>
                    <a:pt x="63749" y="280377"/>
                  </a:moveTo>
                  <a:lnTo>
                    <a:pt x="-1422" y="275805"/>
                  </a:lnTo>
                  <a:lnTo>
                    <a:pt x="7725" y="236943"/>
                  </a:lnTo>
                  <a:cubicBezTo>
                    <a:pt x="15728" y="201510"/>
                    <a:pt x="14585" y="167220"/>
                    <a:pt x="3151" y="46062"/>
                  </a:cubicBezTo>
                  <a:cubicBezTo>
                    <a:pt x="-1422" y="6057"/>
                    <a:pt x="-279" y="4914"/>
                    <a:pt x="43169" y="342"/>
                  </a:cubicBezTo>
                  <a:cubicBezTo>
                    <a:pt x="86616" y="-3087"/>
                    <a:pt x="91190" y="8343"/>
                    <a:pt x="47742" y="16344"/>
                  </a:cubicBezTo>
                  <a:cubicBezTo>
                    <a:pt x="27162" y="19773"/>
                    <a:pt x="24875" y="28917"/>
                    <a:pt x="23732" y="143217"/>
                  </a:cubicBezTo>
                  <a:lnTo>
                    <a:pt x="23732" y="265518"/>
                  </a:lnTo>
                  <a:lnTo>
                    <a:pt x="71753" y="265518"/>
                  </a:lnTo>
                  <a:lnTo>
                    <a:pt x="120917" y="265518"/>
                  </a:lnTo>
                  <a:lnTo>
                    <a:pt x="125490" y="160362"/>
                  </a:lnTo>
                  <a:lnTo>
                    <a:pt x="128920" y="54063"/>
                  </a:lnTo>
                  <a:lnTo>
                    <a:pt x="131207" y="171792"/>
                  </a:lnTo>
                  <a:cubicBezTo>
                    <a:pt x="132350" y="235800"/>
                    <a:pt x="132350" y="287235"/>
                    <a:pt x="131207" y="286092"/>
                  </a:cubicBezTo>
                  <a:cubicBezTo>
                    <a:pt x="128920" y="284949"/>
                    <a:pt x="99193" y="282663"/>
                    <a:pt x="63749" y="28037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9" name="Free-form: Shape 418">
              <a:extLst>
                <a:ext uri="{FF2B5EF4-FFF2-40B4-BE49-F238E27FC236}">
                  <a16:creationId xmlns:a16="http://schemas.microsoft.com/office/drawing/2014/main" id="{7745B821-F19B-5892-2C81-94DBE59E5351}"/>
                </a:ext>
              </a:extLst>
            </p:cNvPr>
            <p:cNvSpPr/>
            <p:nvPr/>
          </p:nvSpPr>
          <p:spPr>
            <a:xfrm flipV="1">
              <a:off x="3415913" y="5798724"/>
              <a:ext cx="244735" cy="198111"/>
            </a:xfrm>
            <a:custGeom>
              <a:avLst/>
              <a:gdLst>
                <a:gd name="connsiteX0" fmla="*/ 3044 w 244735"/>
                <a:gd name="connsiteY0" fmla="*/ 190072 h 198111"/>
                <a:gd name="connsiteX1" fmla="*/ 46492 w 244735"/>
                <a:gd name="connsiteY1" fmla="*/ 178642 h 198111"/>
                <a:gd name="connsiteX2" fmla="*/ 164257 w 244735"/>
                <a:gd name="connsiteY2" fmla="*/ 154639 h 198111"/>
                <a:gd name="connsiteX3" fmla="*/ 222569 w 244735"/>
                <a:gd name="connsiteY3" fmla="*/ 31195 h 198111"/>
                <a:gd name="connsiteX4" fmla="*/ 225999 w 244735"/>
                <a:gd name="connsiteY4" fmla="*/ 11764 h 198111"/>
                <a:gd name="connsiteX5" fmla="*/ 243149 w 244735"/>
                <a:gd name="connsiteY5" fmla="*/ 76915 h 198111"/>
                <a:gd name="connsiteX6" fmla="*/ 205418 w 244735"/>
                <a:gd name="connsiteY6" fmla="*/ 147781 h 198111"/>
                <a:gd name="connsiteX7" fmla="*/ 121953 w 244735"/>
                <a:gd name="connsiteY7" fmla="*/ 184357 h 198111"/>
                <a:gd name="connsiteX8" fmla="*/ 48778 w 244735"/>
                <a:gd name="connsiteY8" fmla="*/ 196930 h 198111"/>
                <a:gd name="connsiteX9" fmla="*/ 3044 w 244735"/>
                <a:gd name="connsiteY9" fmla="*/ 190072 h 19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735" h="198111">
                  <a:moveTo>
                    <a:pt x="3044" y="190072"/>
                  </a:moveTo>
                  <a:cubicBezTo>
                    <a:pt x="-9533" y="182071"/>
                    <a:pt x="3044" y="178642"/>
                    <a:pt x="46492" y="178642"/>
                  </a:cubicBezTo>
                  <a:cubicBezTo>
                    <a:pt x="83079" y="178642"/>
                    <a:pt x="129957" y="168355"/>
                    <a:pt x="164257" y="154639"/>
                  </a:cubicBezTo>
                  <a:cubicBezTo>
                    <a:pt x="228285" y="126064"/>
                    <a:pt x="242006" y="97489"/>
                    <a:pt x="222569" y="31195"/>
                  </a:cubicBezTo>
                  <a:cubicBezTo>
                    <a:pt x="211135" y="-5381"/>
                    <a:pt x="211135" y="-7667"/>
                    <a:pt x="225999" y="11764"/>
                  </a:cubicBezTo>
                  <a:cubicBezTo>
                    <a:pt x="235145" y="24337"/>
                    <a:pt x="243149" y="52912"/>
                    <a:pt x="243149" y="76915"/>
                  </a:cubicBezTo>
                  <a:cubicBezTo>
                    <a:pt x="243149" y="111205"/>
                    <a:pt x="236289" y="123778"/>
                    <a:pt x="205418" y="147781"/>
                  </a:cubicBezTo>
                  <a:cubicBezTo>
                    <a:pt x="183694" y="163783"/>
                    <a:pt x="147107" y="179785"/>
                    <a:pt x="121953" y="184357"/>
                  </a:cubicBezTo>
                  <a:cubicBezTo>
                    <a:pt x="97943" y="187786"/>
                    <a:pt x="64785" y="193501"/>
                    <a:pt x="48778" y="196930"/>
                  </a:cubicBezTo>
                  <a:cubicBezTo>
                    <a:pt x="32771" y="199216"/>
                    <a:pt x="12191" y="196930"/>
                    <a:pt x="3044" y="1900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0" name="Free-form: Shape 419">
              <a:extLst>
                <a:ext uri="{FF2B5EF4-FFF2-40B4-BE49-F238E27FC236}">
                  <a16:creationId xmlns:a16="http://schemas.microsoft.com/office/drawing/2014/main" id="{8BF7F23D-E8B5-8B74-DEC8-898898F2806B}"/>
                </a:ext>
              </a:extLst>
            </p:cNvPr>
            <p:cNvSpPr/>
            <p:nvPr/>
          </p:nvSpPr>
          <p:spPr>
            <a:xfrm flipV="1">
              <a:off x="3573607" y="6013322"/>
              <a:ext cx="49988" cy="33147"/>
            </a:xfrm>
            <a:custGeom>
              <a:avLst/>
              <a:gdLst>
                <a:gd name="connsiteX0" fmla="*/ 12233 w 49988"/>
                <a:gd name="connsiteY0" fmla="*/ 16948 h 33147"/>
                <a:gd name="connsiteX1" fmla="*/ 799 w 49988"/>
                <a:gd name="connsiteY1" fmla="*/ -197 h 33147"/>
                <a:gd name="connsiteX2" fmla="*/ 35100 w 49988"/>
                <a:gd name="connsiteY2" fmla="*/ 16948 h 33147"/>
                <a:gd name="connsiteX3" fmla="*/ 45390 w 49988"/>
                <a:gd name="connsiteY3" fmla="*/ 32950 h 33147"/>
                <a:gd name="connsiteX4" fmla="*/ 12233 w 49988"/>
                <a:gd name="connsiteY4" fmla="*/ 16948 h 3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8" h="33147">
                  <a:moveTo>
                    <a:pt x="12233" y="16948"/>
                  </a:moveTo>
                  <a:cubicBezTo>
                    <a:pt x="-344" y="7804"/>
                    <a:pt x="-4918" y="-197"/>
                    <a:pt x="799" y="-197"/>
                  </a:cubicBezTo>
                  <a:cubicBezTo>
                    <a:pt x="7659" y="-197"/>
                    <a:pt x="22523" y="7804"/>
                    <a:pt x="35100" y="16948"/>
                  </a:cubicBezTo>
                  <a:cubicBezTo>
                    <a:pt x="46534" y="26092"/>
                    <a:pt x="52250" y="32950"/>
                    <a:pt x="45390" y="32950"/>
                  </a:cubicBezTo>
                  <a:cubicBezTo>
                    <a:pt x="39673" y="32950"/>
                    <a:pt x="23666" y="26092"/>
                    <a:pt x="12233" y="1694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1" name="Free-form: Shape 420">
              <a:extLst>
                <a:ext uri="{FF2B5EF4-FFF2-40B4-BE49-F238E27FC236}">
                  <a16:creationId xmlns:a16="http://schemas.microsoft.com/office/drawing/2014/main" id="{EB72649E-901B-6463-7A63-5822CD7CC629}"/>
                </a:ext>
              </a:extLst>
            </p:cNvPr>
            <p:cNvSpPr/>
            <p:nvPr/>
          </p:nvSpPr>
          <p:spPr>
            <a:xfrm flipV="1">
              <a:off x="3390387" y="6047612"/>
              <a:ext cx="161642" cy="25603"/>
            </a:xfrm>
            <a:custGeom>
              <a:avLst/>
              <a:gdLst>
                <a:gd name="connsiteX0" fmla="*/ -1105 w 161642"/>
                <a:gd name="connsiteY0" fmla="*/ 15149 h 25603"/>
                <a:gd name="connsiteX1" fmla="*/ 108657 w 161642"/>
                <a:gd name="connsiteY1" fmla="*/ 12863 h 25603"/>
                <a:gd name="connsiteX2" fmla="*/ 160108 w 161642"/>
                <a:gd name="connsiteY2" fmla="*/ 25436 h 25603"/>
                <a:gd name="connsiteX3" fmla="*/ 114374 w 161642"/>
                <a:gd name="connsiteY3" fmla="*/ 20864 h 25603"/>
                <a:gd name="connsiteX4" fmla="*/ 37769 w 161642"/>
                <a:gd name="connsiteY4" fmla="*/ 9434 h 25603"/>
                <a:gd name="connsiteX5" fmla="*/ 2325 w 161642"/>
                <a:gd name="connsiteY5" fmla="*/ 17435 h 25603"/>
                <a:gd name="connsiteX6" fmla="*/ -1105 w 161642"/>
                <a:gd name="connsiteY6" fmla="*/ 15149 h 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42" h="25603">
                  <a:moveTo>
                    <a:pt x="-1105" y="15149"/>
                  </a:moveTo>
                  <a:cubicBezTo>
                    <a:pt x="1182" y="-4282"/>
                    <a:pt x="30909" y="-5425"/>
                    <a:pt x="108657" y="12863"/>
                  </a:cubicBezTo>
                  <a:lnTo>
                    <a:pt x="160108" y="25436"/>
                  </a:lnTo>
                  <a:lnTo>
                    <a:pt x="114374" y="20864"/>
                  </a:lnTo>
                  <a:cubicBezTo>
                    <a:pt x="89220" y="18578"/>
                    <a:pt x="54919" y="14006"/>
                    <a:pt x="37769" y="9434"/>
                  </a:cubicBezTo>
                  <a:cubicBezTo>
                    <a:pt x="17189" y="3719"/>
                    <a:pt x="5755" y="6005"/>
                    <a:pt x="2325" y="17435"/>
                  </a:cubicBezTo>
                  <a:cubicBezTo>
                    <a:pt x="-1105" y="27722"/>
                    <a:pt x="-2248" y="27722"/>
                    <a:pt x="-1105" y="1514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2" name="Free-form: Shape 421">
              <a:extLst>
                <a:ext uri="{FF2B5EF4-FFF2-40B4-BE49-F238E27FC236}">
                  <a16:creationId xmlns:a16="http://schemas.microsoft.com/office/drawing/2014/main" id="{0A313A45-4E70-210A-3C7C-76864C26E401}"/>
                </a:ext>
              </a:extLst>
            </p:cNvPr>
            <p:cNvSpPr/>
            <p:nvPr/>
          </p:nvSpPr>
          <p:spPr>
            <a:xfrm flipV="1">
              <a:off x="6665518" y="528065"/>
              <a:ext cx="42309" cy="7429"/>
            </a:xfrm>
            <a:custGeom>
              <a:avLst/>
              <a:gdLst>
                <a:gd name="connsiteX0" fmla="*/ 1525 w 42309"/>
                <a:gd name="connsiteY0" fmla="*/ -3774 h 7429"/>
                <a:gd name="connsiteX1" fmla="*/ 35826 w 42309"/>
                <a:gd name="connsiteY1" fmla="*/ -3774 h 7429"/>
                <a:gd name="connsiteX2" fmla="*/ 15245 w 42309"/>
                <a:gd name="connsiteY2" fmla="*/ 1941 h 7429"/>
                <a:gd name="connsiteX3" fmla="*/ 1525 w 42309"/>
                <a:gd name="connsiteY3" fmla="*/ -3774 h 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9" h="7429">
                  <a:moveTo>
                    <a:pt x="1525" y="-3774"/>
                  </a:moveTo>
                  <a:cubicBezTo>
                    <a:pt x="11815" y="-6060"/>
                    <a:pt x="27822" y="-6060"/>
                    <a:pt x="35826" y="-3774"/>
                  </a:cubicBezTo>
                  <a:cubicBezTo>
                    <a:pt x="42686" y="-345"/>
                    <a:pt x="34682" y="1941"/>
                    <a:pt x="15245" y="1941"/>
                  </a:cubicBezTo>
                  <a:cubicBezTo>
                    <a:pt x="-3049" y="1941"/>
                    <a:pt x="-9909" y="-345"/>
                    <a:pt x="1525" y="-377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3" name="Free-form: Shape 422">
              <a:extLst>
                <a:ext uri="{FF2B5EF4-FFF2-40B4-BE49-F238E27FC236}">
                  <a16:creationId xmlns:a16="http://schemas.microsoft.com/office/drawing/2014/main" id="{4AC6AC40-4A3D-889E-BDC2-B736F1A7B40E}"/>
                </a:ext>
              </a:extLst>
            </p:cNvPr>
            <p:cNvSpPr/>
            <p:nvPr/>
          </p:nvSpPr>
          <p:spPr>
            <a:xfrm flipV="1">
              <a:off x="5439579" y="525834"/>
              <a:ext cx="4623870" cy="2842254"/>
            </a:xfrm>
            <a:custGeom>
              <a:avLst/>
              <a:gdLst>
                <a:gd name="connsiteX0" fmla="*/ 1731990 w 4623870"/>
                <a:gd name="connsiteY0" fmla="*/ 2763887 h 2842254"/>
                <a:gd name="connsiteX1" fmla="*/ 1746854 w 4623870"/>
                <a:gd name="connsiteY1" fmla="*/ 2655302 h 2842254"/>
                <a:gd name="connsiteX2" fmla="*/ 1751427 w 4623870"/>
                <a:gd name="connsiteY2" fmla="*/ 2690735 h 2842254"/>
                <a:gd name="connsiteX3" fmla="*/ 1759431 w 4623870"/>
                <a:gd name="connsiteY3" fmla="*/ 2719310 h 2842254"/>
                <a:gd name="connsiteX4" fmla="*/ 1772008 w 4623870"/>
                <a:gd name="connsiteY4" fmla="*/ 2723882 h 2842254"/>
                <a:gd name="connsiteX5" fmla="*/ 2009826 w 4623870"/>
                <a:gd name="connsiteY5" fmla="*/ 2712452 h 2842254"/>
                <a:gd name="connsiteX6" fmla="*/ 2046414 w 4623870"/>
                <a:gd name="connsiteY6" fmla="*/ 2713595 h 2842254"/>
                <a:gd name="connsiteX7" fmla="*/ 2078428 w 4623870"/>
                <a:gd name="connsiteY7" fmla="*/ 2723882 h 2842254"/>
                <a:gd name="connsiteX8" fmla="*/ 2111585 w 4623870"/>
                <a:gd name="connsiteY8" fmla="*/ 2653016 h 2842254"/>
                <a:gd name="connsiteX9" fmla="*/ 2104725 w 4623870"/>
                <a:gd name="connsiteY9" fmla="*/ 2632442 h 2842254"/>
                <a:gd name="connsiteX10" fmla="*/ 2097865 w 4623870"/>
                <a:gd name="connsiteY10" fmla="*/ 2392412 h 2842254"/>
                <a:gd name="connsiteX11" fmla="*/ 2081858 w 4623870"/>
                <a:gd name="connsiteY11" fmla="*/ 1920353 h 2842254"/>
                <a:gd name="connsiteX12" fmla="*/ 2078428 w 4623870"/>
                <a:gd name="connsiteY12" fmla="*/ 1520303 h 2842254"/>
                <a:gd name="connsiteX13" fmla="*/ 2065851 w 4623870"/>
                <a:gd name="connsiteY13" fmla="*/ 62978 h 2842254"/>
                <a:gd name="connsiteX14" fmla="*/ 1876053 w 4623870"/>
                <a:gd name="connsiteY14" fmla="*/ 54977 h 2842254"/>
                <a:gd name="connsiteX15" fmla="*/ 1486169 w 4623870"/>
                <a:gd name="connsiteY15" fmla="*/ 51548 h 2842254"/>
                <a:gd name="connsiteX16" fmla="*/ 1286081 w 4623870"/>
                <a:gd name="connsiteY16" fmla="*/ 41261 h 2842254"/>
                <a:gd name="connsiteX17" fmla="*/ 1429001 w 4623870"/>
                <a:gd name="connsiteY17" fmla="*/ 37832 h 2842254"/>
                <a:gd name="connsiteX18" fmla="*/ 1543336 w 4623870"/>
                <a:gd name="connsiteY18" fmla="*/ 28688 h 2842254"/>
                <a:gd name="connsiteX19" fmla="*/ 1154595 w 4623870"/>
                <a:gd name="connsiteY19" fmla="*/ 36689 h 2842254"/>
                <a:gd name="connsiteX20" fmla="*/ 398836 w 4623870"/>
                <a:gd name="connsiteY20" fmla="*/ 54977 h 2842254"/>
                <a:gd name="connsiteX21" fmla="*/ -3626 w 4623870"/>
                <a:gd name="connsiteY21" fmla="*/ 38975 h 2842254"/>
                <a:gd name="connsiteX22" fmla="*/ 13524 w 4623870"/>
                <a:gd name="connsiteY22" fmla="*/ 3542 h 2842254"/>
                <a:gd name="connsiteX23" fmla="*/ 1052836 w 4623870"/>
                <a:gd name="connsiteY23" fmla="*/ 16115 h 2842254"/>
                <a:gd name="connsiteX24" fmla="*/ 2103582 w 4623870"/>
                <a:gd name="connsiteY24" fmla="*/ 13829 h 2842254"/>
                <a:gd name="connsiteX25" fmla="*/ 2309386 w 4623870"/>
                <a:gd name="connsiteY25" fmla="*/ 113270 h 2842254"/>
                <a:gd name="connsiteX26" fmla="*/ 2582648 w 4623870"/>
                <a:gd name="connsiteY26" fmla="*/ 250430 h 2842254"/>
                <a:gd name="connsiteX27" fmla="*/ 2667257 w 4623870"/>
                <a:gd name="connsiteY27" fmla="*/ 288149 h 2842254"/>
                <a:gd name="connsiteX28" fmla="*/ 2690124 w 4623870"/>
                <a:gd name="connsiteY28" fmla="*/ 259574 h 2842254"/>
                <a:gd name="connsiteX29" fmla="*/ 2706131 w 4623870"/>
                <a:gd name="connsiteY29" fmla="*/ 150989 h 2842254"/>
                <a:gd name="connsiteX30" fmla="*/ 2707274 w 4623870"/>
                <a:gd name="connsiteY30" fmla="*/ 72122 h 2842254"/>
                <a:gd name="connsiteX31" fmla="*/ 2719851 w 4623870"/>
                <a:gd name="connsiteY31" fmla="*/ 156704 h 2842254"/>
                <a:gd name="connsiteX32" fmla="*/ 2691267 w 4623870"/>
                <a:gd name="connsiteY32" fmla="*/ 291578 h 2842254"/>
                <a:gd name="connsiteX33" fmla="*/ 2614662 w 4623870"/>
                <a:gd name="connsiteY33" fmla="*/ 372731 h 2842254"/>
                <a:gd name="connsiteX34" fmla="*/ 2629526 w 4623870"/>
                <a:gd name="connsiteY34" fmla="*/ 346442 h 2842254"/>
                <a:gd name="connsiteX35" fmla="*/ 2581505 w 4623870"/>
                <a:gd name="connsiteY35" fmla="*/ 264146 h 2842254"/>
                <a:gd name="connsiteX36" fmla="*/ 2463739 w 4623870"/>
                <a:gd name="connsiteY36" fmla="*/ 206996 h 2842254"/>
                <a:gd name="connsiteX37" fmla="*/ 2165323 w 4623870"/>
                <a:gd name="connsiteY37" fmla="*/ 60692 h 2842254"/>
                <a:gd name="connsiteX38" fmla="*/ 2147029 w 4623870"/>
                <a:gd name="connsiteY38" fmla="*/ 49262 h 2842254"/>
                <a:gd name="connsiteX39" fmla="*/ 2119589 w 4623870"/>
                <a:gd name="connsiteY39" fmla="*/ 44690 h 2842254"/>
                <a:gd name="connsiteX40" fmla="*/ 2087574 w 4623870"/>
                <a:gd name="connsiteY40" fmla="*/ 138416 h 2842254"/>
                <a:gd name="connsiteX41" fmla="*/ 2094435 w 4623870"/>
                <a:gd name="connsiteY41" fmla="*/ 295007 h 2842254"/>
                <a:gd name="connsiteX42" fmla="*/ 2118445 w 4623870"/>
                <a:gd name="connsiteY42" fmla="*/ 2318117 h 2842254"/>
                <a:gd name="connsiteX43" fmla="*/ 2126449 w 4623870"/>
                <a:gd name="connsiteY43" fmla="*/ 2409557 h 2842254"/>
                <a:gd name="connsiteX44" fmla="*/ 2134452 w 4623870"/>
                <a:gd name="connsiteY44" fmla="*/ 2352407 h 2842254"/>
                <a:gd name="connsiteX45" fmla="*/ 2135596 w 4623870"/>
                <a:gd name="connsiteY45" fmla="*/ 2411843 h 2842254"/>
                <a:gd name="connsiteX46" fmla="*/ 2126449 w 4623870"/>
                <a:gd name="connsiteY46" fmla="*/ 2478137 h 2842254"/>
                <a:gd name="connsiteX47" fmla="*/ 2117302 w 4623870"/>
                <a:gd name="connsiteY47" fmla="*/ 2533001 h 2842254"/>
                <a:gd name="connsiteX48" fmla="*/ 2123019 w 4623870"/>
                <a:gd name="connsiteY48" fmla="*/ 2541002 h 2842254"/>
                <a:gd name="connsiteX49" fmla="*/ 2140169 w 4623870"/>
                <a:gd name="connsiteY49" fmla="*/ 2489567 h 2842254"/>
                <a:gd name="connsiteX50" fmla="*/ 2145886 w 4623870"/>
                <a:gd name="connsiteY50" fmla="*/ 2498711 h 2842254"/>
                <a:gd name="connsiteX51" fmla="*/ 2131022 w 4623870"/>
                <a:gd name="connsiteY51" fmla="*/ 2694164 h 2842254"/>
                <a:gd name="connsiteX52" fmla="*/ 2137882 w 4623870"/>
                <a:gd name="connsiteY52" fmla="*/ 2723882 h 2842254"/>
                <a:gd name="connsiteX53" fmla="*/ 2655823 w 4623870"/>
                <a:gd name="connsiteY53" fmla="*/ 2723882 h 2842254"/>
                <a:gd name="connsiteX54" fmla="*/ 3544212 w 4623870"/>
                <a:gd name="connsiteY54" fmla="*/ 2743313 h 2842254"/>
                <a:gd name="connsiteX55" fmla="*/ 4438317 w 4623870"/>
                <a:gd name="connsiteY55" fmla="*/ 2753600 h 2842254"/>
                <a:gd name="connsiteX56" fmla="*/ 4526356 w 4623870"/>
                <a:gd name="connsiteY56" fmla="*/ 2743313 h 2842254"/>
                <a:gd name="connsiteX57" fmla="*/ 4519496 w 4623870"/>
                <a:gd name="connsiteY57" fmla="*/ 2542145 h 2842254"/>
                <a:gd name="connsiteX58" fmla="*/ 4503489 w 4623870"/>
                <a:gd name="connsiteY58" fmla="*/ 2337548 h 2842254"/>
                <a:gd name="connsiteX59" fmla="*/ 4525212 w 4623870"/>
                <a:gd name="connsiteY59" fmla="*/ 2310116 h 2842254"/>
                <a:gd name="connsiteX60" fmla="*/ 4556083 w 4623870"/>
                <a:gd name="connsiteY60" fmla="*/ 2306687 h 2842254"/>
                <a:gd name="connsiteX61" fmla="*/ 4562943 w 4623870"/>
                <a:gd name="connsiteY61" fmla="*/ 2078087 h 2842254"/>
                <a:gd name="connsiteX62" fmla="*/ 4564086 w 4623870"/>
                <a:gd name="connsiteY62" fmla="*/ 1784336 h 2842254"/>
                <a:gd name="connsiteX63" fmla="*/ 4522926 w 4623870"/>
                <a:gd name="connsiteY63" fmla="*/ 1716899 h 2842254"/>
                <a:gd name="connsiteX64" fmla="*/ 4516065 w 4623870"/>
                <a:gd name="connsiteY64" fmla="*/ 1710041 h 2842254"/>
                <a:gd name="connsiteX65" fmla="*/ 4561800 w 4623870"/>
                <a:gd name="connsiteY65" fmla="*/ 1668893 h 2842254"/>
                <a:gd name="connsiteX66" fmla="*/ 4578950 w 4623870"/>
                <a:gd name="connsiteY66" fmla="*/ 1632317 h 2842254"/>
                <a:gd name="connsiteX67" fmla="*/ 4582380 w 4623870"/>
                <a:gd name="connsiteY67" fmla="*/ 1664321 h 2842254"/>
                <a:gd name="connsiteX68" fmla="*/ 4602961 w 4623870"/>
                <a:gd name="connsiteY68" fmla="*/ 1695182 h 2842254"/>
                <a:gd name="connsiteX69" fmla="*/ 4618968 w 4623870"/>
                <a:gd name="connsiteY69" fmla="*/ 1706612 h 2842254"/>
                <a:gd name="connsiteX70" fmla="*/ 4598387 w 4623870"/>
                <a:gd name="connsiteY70" fmla="*/ 1718042 h 2842254"/>
                <a:gd name="connsiteX71" fmla="*/ 4575520 w 4623870"/>
                <a:gd name="connsiteY71" fmla="*/ 2015222 h 2842254"/>
                <a:gd name="connsiteX72" fmla="*/ 4594957 w 4623870"/>
                <a:gd name="connsiteY72" fmla="*/ 2312402 h 2842254"/>
                <a:gd name="connsiteX73" fmla="*/ 4618968 w 4623870"/>
                <a:gd name="connsiteY73" fmla="*/ 2324975 h 2842254"/>
                <a:gd name="connsiteX74" fmla="*/ 4589240 w 4623870"/>
                <a:gd name="connsiteY74" fmla="*/ 2331833 h 2842254"/>
                <a:gd name="connsiteX75" fmla="*/ 4559513 w 4623870"/>
                <a:gd name="connsiteY75" fmla="*/ 2326118 h 2842254"/>
                <a:gd name="connsiteX76" fmla="*/ 4565230 w 4623870"/>
                <a:gd name="connsiteY76" fmla="*/ 2476994 h 2842254"/>
                <a:gd name="connsiteX77" fmla="*/ 4570947 w 4623870"/>
                <a:gd name="connsiteY77" fmla="*/ 2626727 h 2842254"/>
                <a:gd name="connsiteX78" fmla="*/ 4557226 w 4623870"/>
                <a:gd name="connsiteY78" fmla="*/ 2472422 h 2842254"/>
                <a:gd name="connsiteX79" fmla="*/ 4536646 w 4623870"/>
                <a:gd name="connsiteY79" fmla="*/ 2586722 h 2842254"/>
                <a:gd name="connsiteX80" fmla="*/ 4551510 w 4623870"/>
                <a:gd name="connsiteY80" fmla="*/ 2678162 h 2842254"/>
                <a:gd name="connsiteX81" fmla="*/ 4559513 w 4623870"/>
                <a:gd name="connsiteY81" fmla="*/ 2701022 h 2842254"/>
                <a:gd name="connsiteX82" fmla="*/ 4561800 w 4623870"/>
                <a:gd name="connsiteY82" fmla="*/ 2776460 h 2842254"/>
                <a:gd name="connsiteX83" fmla="*/ 4165055 w 4623870"/>
                <a:gd name="connsiteY83" fmla="*/ 2775317 h 2842254"/>
                <a:gd name="connsiteX84" fmla="*/ 3607096 w 4623870"/>
                <a:gd name="connsiteY84" fmla="*/ 2760458 h 2842254"/>
                <a:gd name="connsiteX85" fmla="*/ 3178337 w 4623870"/>
                <a:gd name="connsiteY85" fmla="*/ 2752457 h 2842254"/>
                <a:gd name="connsiteX86" fmla="*/ 2406571 w 4623870"/>
                <a:gd name="connsiteY86" fmla="*/ 2747885 h 2842254"/>
                <a:gd name="connsiteX87" fmla="*/ 1791445 w 4623870"/>
                <a:gd name="connsiteY87" fmla="*/ 2766173 h 2842254"/>
                <a:gd name="connsiteX88" fmla="*/ 1759431 w 4623870"/>
                <a:gd name="connsiteY88" fmla="*/ 2795891 h 2842254"/>
                <a:gd name="connsiteX89" fmla="*/ 1764004 w 4623870"/>
                <a:gd name="connsiteY89" fmla="*/ 2822180 h 2842254"/>
                <a:gd name="connsiteX90" fmla="*/ 1731990 w 4623870"/>
                <a:gd name="connsiteY90" fmla="*/ 2763887 h 2842254"/>
                <a:gd name="connsiteX91" fmla="*/ 2895928 w 4623870"/>
                <a:gd name="connsiteY91" fmla="*/ 2738741 h 2842254"/>
                <a:gd name="connsiteX92" fmla="*/ 2610089 w 4623870"/>
                <a:gd name="connsiteY92" fmla="*/ 2738741 h 2842254"/>
                <a:gd name="connsiteX93" fmla="*/ 2749578 w 4623870"/>
                <a:gd name="connsiteY93" fmla="*/ 2742170 h 2842254"/>
                <a:gd name="connsiteX94" fmla="*/ 2895928 w 4623870"/>
                <a:gd name="connsiteY94" fmla="*/ 2738741 h 2842254"/>
                <a:gd name="connsiteX95" fmla="*/ 3153184 w 4623870"/>
                <a:gd name="connsiteY95" fmla="*/ 2738741 h 2842254"/>
                <a:gd name="connsiteX96" fmla="*/ 3107449 w 4623870"/>
                <a:gd name="connsiteY96" fmla="*/ 2738741 h 2842254"/>
                <a:gd name="connsiteX97" fmla="*/ 3126886 w 4623870"/>
                <a:gd name="connsiteY97" fmla="*/ 2743313 h 2842254"/>
                <a:gd name="connsiteX98" fmla="*/ 3153184 w 4623870"/>
                <a:gd name="connsiteY98" fmla="*/ 2738741 h 2842254"/>
                <a:gd name="connsiteX99" fmla="*/ 2102438 w 4623870"/>
                <a:gd name="connsiteY99" fmla="*/ 1564880 h 2842254"/>
                <a:gd name="connsiteX100" fmla="*/ 2099008 w 4623870"/>
                <a:gd name="connsiteY100" fmla="*/ 1444865 h 2842254"/>
                <a:gd name="connsiteX101" fmla="*/ 2088718 w 4623870"/>
                <a:gd name="connsiteY101" fmla="*/ 1655177 h 2842254"/>
                <a:gd name="connsiteX102" fmla="*/ 2092148 w 4623870"/>
                <a:gd name="connsiteY102" fmla="*/ 1775192 h 2842254"/>
                <a:gd name="connsiteX103" fmla="*/ 2102438 w 4623870"/>
                <a:gd name="connsiteY103" fmla="*/ 1564880 h 2842254"/>
                <a:gd name="connsiteX104" fmla="*/ 2100151 w 4623870"/>
                <a:gd name="connsiteY104" fmla="*/ 1012811 h 2842254"/>
                <a:gd name="connsiteX105" fmla="*/ 2095578 w 4623870"/>
                <a:gd name="connsiteY105" fmla="*/ 1043672 h 2842254"/>
                <a:gd name="connsiteX106" fmla="*/ 2100151 w 4623870"/>
                <a:gd name="connsiteY106" fmla="*/ 1075676 h 2842254"/>
                <a:gd name="connsiteX107" fmla="*/ 2100151 w 4623870"/>
                <a:gd name="connsiteY107" fmla="*/ 1012811 h 2842254"/>
                <a:gd name="connsiteX108" fmla="*/ 2100151 w 4623870"/>
                <a:gd name="connsiteY108" fmla="*/ 658481 h 2842254"/>
                <a:gd name="connsiteX109" fmla="*/ 2095578 w 4623870"/>
                <a:gd name="connsiteY109" fmla="*/ 689342 h 2842254"/>
                <a:gd name="connsiteX110" fmla="*/ 2100151 w 4623870"/>
                <a:gd name="connsiteY110" fmla="*/ 721346 h 2842254"/>
                <a:gd name="connsiteX111" fmla="*/ 2100151 w 4623870"/>
                <a:gd name="connsiteY111" fmla="*/ 658481 h 2842254"/>
                <a:gd name="connsiteX112" fmla="*/ 2093291 w 4623870"/>
                <a:gd name="connsiteY112" fmla="*/ 448169 h 2842254"/>
                <a:gd name="connsiteX113" fmla="*/ 2081858 w 4623870"/>
                <a:gd name="connsiteY113" fmla="*/ 445883 h 2842254"/>
                <a:gd name="connsiteX114" fmla="*/ 2088718 w 4623870"/>
                <a:gd name="connsiteY114" fmla="*/ 491603 h 2842254"/>
                <a:gd name="connsiteX115" fmla="*/ 2101295 w 4623870"/>
                <a:gd name="connsiteY115" fmla="*/ 493889 h 2842254"/>
                <a:gd name="connsiteX116" fmla="*/ 2093291 w 4623870"/>
                <a:gd name="connsiteY116" fmla="*/ 448169 h 2842254"/>
                <a:gd name="connsiteX117" fmla="*/ 125573 w 4623870"/>
                <a:gd name="connsiteY117" fmla="*/ 37832 h 2842254"/>
                <a:gd name="connsiteX118" fmla="*/ 62689 w 4623870"/>
                <a:gd name="connsiteY118" fmla="*/ 28688 h 2842254"/>
                <a:gd name="connsiteX119" fmla="*/ 68406 w 4623870"/>
                <a:gd name="connsiteY119" fmla="*/ 37832 h 2842254"/>
                <a:gd name="connsiteX120" fmla="*/ 125573 w 4623870"/>
                <a:gd name="connsiteY120" fmla="*/ 37832 h 2842254"/>
                <a:gd name="connsiteX121" fmla="*/ 1908067 w 4623870"/>
                <a:gd name="connsiteY121" fmla="*/ 44690 h 2842254"/>
                <a:gd name="connsiteX122" fmla="*/ 1737707 w 4623870"/>
                <a:gd name="connsiteY122" fmla="*/ 33260 h 2842254"/>
                <a:gd name="connsiteX123" fmla="*/ 1589071 w 4623870"/>
                <a:gd name="connsiteY123" fmla="*/ 36689 h 2842254"/>
                <a:gd name="connsiteX124" fmla="*/ 1908067 w 4623870"/>
                <a:gd name="connsiteY124" fmla="*/ 44690 h 2842254"/>
                <a:gd name="connsiteX125" fmla="*/ 409126 w 4623870"/>
                <a:gd name="connsiteY125" fmla="*/ 29831 h 2842254"/>
                <a:gd name="connsiteX126" fmla="*/ 369108 w 4623870"/>
                <a:gd name="connsiteY126" fmla="*/ 29831 h 2842254"/>
                <a:gd name="connsiteX127" fmla="*/ 388546 w 4623870"/>
                <a:gd name="connsiteY127" fmla="*/ 35546 h 2842254"/>
                <a:gd name="connsiteX128" fmla="*/ 409126 w 4623870"/>
                <a:gd name="connsiteY128" fmla="*/ 29831 h 2842254"/>
                <a:gd name="connsiteX129" fmla="*/ 797867 w 4623870"/>
                <a:gd name="connsiteY129" fmla="*/ 29831 h 2842254"/>
                <a:gd name="connsiteX130" fmla="*/ 666381 w 4623870"/>
                <a:gd name="connsiteY130" fmla="*/ 29831 h 2842254"/>
                <a:gd name="connsiteX131" fmla="*/ 731553 w 4623870"/>
                <a:gd name="connsiteY131" fmla="*/ 33260 h 2842254"/>
                <a:gd name="connsiteX132" fmla="*/ 797867 w 4623870"/>
                <a:gd name="connsiteY132" fmla="*/ 29831 h 2842254"/>
                <a:gd name="connsiteX133" fmla="*/ 1009389 w 4623870"/>
                <a:gd name="connsiteY133" fmla="*/ 29831 h 2842254"/>
                <a:gd name="connsiteX134" fmla="*/ 975088 w 4623870"/>
                <a:gd name="connsiteY134" fmla="*/ 29831 h 2842254"/>
                <a:gd name="connsiteX135" fmla="*/ 988808 w 4623870"/>
                <a:gd name="connsiteY135" fmla="*/ 35546 h 2842254"/>
                <a:gd name="connsiteX136" fmla="*/ 1009389 w 4623870"/>
                <a:gd name="connsiteY136" fmla="*/ 29831 h 2842254"/>
                <a:gd name="connsiteX137" fmla="*/ 2009826 w 4623870"/>
                <a:gd name="connsiteY137" fmla="*/ 29831 h 2842254"/>
                <a:gd name="connsiteX138" fmla="*/ 1964092 w 4623870"/>
                <a:gd name="connsiteY138" fmla="*/ 29831 h 2842254"/>
                <a:gd name="connsiteX139" fmla="*/ 1983529 w 4623870"/>
                <a:gd name="connsiteY139" fmla="*/ 34403 h 2842254"/>
                <a:gd name="connsiteX140" fmla="*/ 2009826 w 4623870"/>
                <a:gd name="connsiteY140" fmla="*/ 29831 h 284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623870" h="2842254">
                  <a:moveTo>
                    <a:pt x="1731990" y="2763887"/>
                  </a:moveTo>
                  <a:cubicBezTo>
                    <a:pt x="1723987" y="2689592"/>
                    <a:pt x="1728560" y="2655302"/>
                    <a:pt x="1746854" y="2655302"/>
                  </a:cubicBezTo>
                  <a:cubicBezTo>
                    <a:pt x="1752571" y="2655302"/>
                    <a:pt x="1753714" y="2671304"/>
                    <a:pt x="1751427" y="2690735"/>
                  </a:cubicBezTo>
                  <a:cubicBezTo>
                    <a:pt x="1747997" y="2715881"/>
                    <a:pt x="1750284" y="2725025"/>
                    <a:pt x="1759431" y="2719310"/>
                  </a:cubicBezTo>
                  <a:cubicBezTo>
                    <a:pt x="1766291" y="2714738"/>
                    <a:pt x="1772008" y="2717024"/>
                    <a:pt x="1772008" y="2723882"/>
                  </a:cubicBezTo>
                  <a:cubicBezTo>
                    <a:pt x="1772008" y="2737598"/>
                    <a:pt x="1941225" y="2729597"/>
                    <a:pt x="2009826" y="2712452"/>
                  </a:cubicBezTo>
                  <a:cubicBezTo>
                    <a:pt x="2031550" y="2706737"/>
                    <a:pt x="2046414" y="2706737"/>
                    <a:pt x="2046414" y="2713595"/>
                  </a:cubicBezTo>
                  <a:cubicBezTo>
                    <a:pt x="2046414" y="2719310"/>
                    <a:pt x="2061277" y="2723882"/>
                    <a:pt x="2078428" y="2723882"/>
                  </a:cubicBezTo>
                  <a:cubicBezTo>
                    <a:pt x="2110442" y="2723882"/>
                    <a:pt x="2111585" y="2722739"/>
                    <a:pt x="2111585" y="2653016"/>
                  </a:cubicBezTo>
                  <a:cubicBezTo>
                    <a:pt x="2112728" y="2586722"/>
                    <a:pt x="2111585" y="2585579"/>
                    <a:pt x="2104725" y="2632442"/>
                  </a:cubicBezTo>
                  <a:cubicBezTo>
                    <a:pt x="2101295" y="2661017"/>
                    <a:pt x="2097865" y="2552432"/>
                    <a:pt x="2097865" y="2392412"/>
                  </a:cubicBezTo>
                  <a:cubicBezTo>
                    <a:pt x="2097865" y="2232392"/>
                    <a:pt x="2091005" y="2019794"/>
                    <a:pt x="2081858" y="1920353"/>
                  </a:cubicBezTo>
                  <a:cubicBezTo>
                    <a:pt x="2068137" y="1772906"/>
                    <a:pt x="2068137" y="1699754"/>
                    <a:pt x="2078428" y="1520303"/>
                  </a:cubicBezTo>
                  <a:cubicBezTo>
                    <a:pt x="2092148" y="1285988"/>
                    <a:pt x="2085288" y="381875"/>
                    <a:pt x="2065851" y="62978"/>
                  </a:cubicBezTo>
                  <a:cubicBezTo>
                    <a:pt x="2065851" y="51548"/>
                    <a:pt x="2026977" y="49262"/>
                    <a:pt x="1876053" y="54977"/>
                  </a:cubicBezTo>
                  <a:cubicBezTo>
                    <a:pt x="1772008" y="58406"/>
                    <a:pt x="1595931" y="57263"/>
                    <a:pt x="1486169" y="51548"/>
                  </a:cubicBezTo>
                  <a:lnTo>
                    <a:pt x="1286081" y="41261"/>
                  </a:lnTo>
                  <a:lnTo>
                    <a:pt x="1429001" y="37832"/>
                  </a:lnTo>
                  <a:cubicBezTo>
                    <a:pt x="1507892" y="36689"/>
                    <a:pt x="1559343" y="32117"/>
                    <a:pt x="1543336" y="28688"/>
                  </a:cubicBezTo>
                  <a:cubicBezTo>
                    <a:pt x="1527329" y="26402"/>
                    <a:pt x="1352396" y="28688"/>
                    <a:pt x="1154595" y="36689"/>
                  </a:cubicBezTo>
                  <a:cubicBezTo>
                    <a:pt x="956794" y="43547"/>
                    <a:pt x="616074" y="51548"/>
                    <a:pt x="398836" y="54977"/>
                  </a:cubicBezTo>
                  <a:cubicBezTo>
                    <a:pt x="16954" y="60692"/>
                    <a:pt x="2091" y="59549"/>
                    <a:pt x="-3626" y="38975"/>
                  </a:cubicBezTo>
                  <a:cubicBezTo>
                    <a:pt x="-9343" y="13829"/>
                    <a:pt x="5521" y="-19318"/>
                    <a:pt x="13524" y="3542"/>
                  </a:cubicBezTo>
                  <a:cubicBezTo>
                    <a:pt x="16954" y="16115"/>
                    <a:pt x="223902" y="18401"/>
                    <a:pt x="1052836" y="16115"/>
                  </a:cubicBezTo>
                  <a:cubicBezTo>
                    <a:pt x="1621085" y="14972"/>
                    <a:pt x="2094435" y="13829"/>
                    <a:pt x="2103582" y="13829"/>
                  </a:cubicBezTo>
                  <a:cubicBezTo>
                    <a:pt x="2112728" y="13829"/>
                    <a:pt x="2205340" y="58406"/>
                    <a:pt x="2309386" y="113270"/>
                  </a:cubicBezTo>
                  <a:cubicBezTo>
                    <a:pt x="2413431" y="168134"/>
                    <a:pt x="2535771" y="229856"/>
                    <a:pt x="2582648" y="250430"/>
                  </a:cubicBezTo>
                  <a:lnTo>
                    <a:pt x="2667257" y="288149"/>
                  </a:lnTo>
                  <a:lnTo>
                    <a:pt x="2690124" y="259574"/>
                  </a:lnTo>
                  <a:cubicBezTo>
                    <a:pt x="2709561" y="234428"/>
                    <a:pt x="2711848" y="218426"/>
                    <a:pt x="2706131" y="150989"/>
                  </a:cubicBezTo>
                  <a:cubicBezTo>
                    <a:pt x="2702701" y="107555"/>
                    <a:pt x="2702701" y="72122"/>
                    <a:pt x="2707274" y="72122"/>
                  </a:cubicBezTo>
                  <a:cubicBezTo>
                    <a:pt x="2711848" y="72122"/>
                    <a:pt x="2717564" y="109841"/>
                    <a:pt x="2719851" y="156704"/>
                  </a:cubicBezTo>
                  <a:cubicBezTo>
                    <a:pt x="2722138" y="233285"/>
                    <a:pt x="2718708" y="247001"/>
                    <a:pt x="2691267" y="291578"/>
                  </a:cubicBezTo>
                  <a:cubicBezTo>
                    <a:pt x="2645533" y="362444"/>
                    <a:pt x="2628383" y="380732"/>
                    <a:pt x="2614662" y="372731"/>
                  </a:cubicBezTo>
                  <a:cubicBezTo>
                    <a:pt x="2608945" y="369302"/>
                    <a:pt x="2614662" y="357872"/>
                    <a:pt x="2629526" y="346442"/>
                  </a:cubicBezTo>
                  <a:cubicBezTo>
                    <a:pt x="2667257" y="317867"/>
                    <a:pt x="2652393" y="295007"/>
                    <a:pt x="2581505" y="264146"/>
                  </a:cubicBezTo>
                  <a:cubicBezTo>
                    <a:pt x="2548348" y="250430"/>
                    <a:pt x="2495753" y="224141"/>
                    <a:pt x="2463739" y="206996"/>
                  </a:cubicBezTo>
                  <a:cubicBezTo>
                    <a:pt x="2361980" y="149846"/>
                    <a:pt x="2180186" y="60692"/>
                    <a:pt x="2165323" y="60692"/>
                  </a:cubicBezTo>
                  <a:cubicBezTo>
                    <a:pt x="2157319" y="60692"/>
                    <a:pt x="2149316" y="56120"/>
                    <a:pt x="2147029" y="49262"/>
                  </a:cubicBezTo>
                  <a:cubicBezTo>
                    <a:pt x="2145886" y="43547"/>
                    <a:pt x="2132165" y="41261"/>
                    <a:pt x="2119589" y="44690"/>
                  </a:cubicBezTo>
                  <a:cubicBezTo>
                    <a:pt x="2097865" y="50405"/>
                    <a:pt x="2094435" y="61835"/>
                    <a:pt x="2087574" y="138416"/>
                  </a:cubicBezTo>
                  <a:cubicBezTo>
                    <a:pt x="2084144" y="190994"/>
                    <a:pt x="2086431" y="255002"/>
                    <a:pt x="2094435" y="295007"/>
                  </a:cubicBezTo>
                  <a:cubicBezTo>
                    <a:pt x="2105868" y="353300"/>
                    <a:pt x="2119589" y="1480298"/>
                    <a:pt x="2118445" y="2318117"/>
                  </a:cubicBezTo>
                  <a:cubicBezTo>
                    <a:pt x="2118445" y="2419844"/>
                    <a:pt x="2120732" y="2448419"/>
                    <a:pt x="2126449" y="2409557"/>
                  </a:cubicBezTo>
                  <a:lnTo>
                    <a:pt x="2134452" y="2352407"/>
                  </a:lnTo>
                  <a:lnTo>
                    <a:pt x="2135596" y="2411843"/>
                  </a:lnTo>
                  <a:cubicBezTo>
                    <a:pt x="2136739" y="2443847"/>
                    <a:pt x="2133309" y="2474708"/>
                    <a:pt x="2126449" y="2478137"/>
                  </a:cubicBezTo>
                  <a:cubicBezTo>
                    <a:pt x="2120732" y="2481566"/>
                    <a:pt x="2116158" y="2506712"/>
                    <a:pt x="2117302" y="2533001"/>
                  </a:cubicBezTo>
                  <a:cubicBezTo>
                    <a:pt x="2118445" y="2579864"/>
                    <a:pt x="2118445" y="2579864"/>
                    <a:pt x="2123019" y="2541002"/>
                  </a:cubicBezTo>
                  <a:cubicBezTo>
                    <a:pt x="2126449" y="2519285"/>
                    <a:pt x="2133309" y="2496425"/>
                    <a:pt x="2140169" y="2489567"/>
                  </a:cubicBezTo>
                  <a:cubicBezTo>
                    <a:pt x="2149316" y="2481566"/>
                    <a:pt x="2150459" y="2483852"/>
                    <a:pt x="2145886" y="2498711"/>
                  </a:cubicBezTo>
                  <a:cubicBezTo>
                    <a:pt x="2133309" y="2534144"/>
                    <a:pt x="2123019" y="2664446"/>
                    <a:pt x="2131022" y="2694164"/>
                  </a:cubicBezTo>
                  <a:lnTo>
                    <a:pt x="2137882" y="2723882"/>
                  </a:lnTo>
                  <a:lnTo>
                    <a:pt x="2655823" y="2723882"/>
                  </a:lnTo>
                  <a:cubicBezTo>
                    <a:pt x="2988540" y="2723882"/>
                    <a:pt x="3305250" y="2730740"/>
                    <a:pt x="3544212" y="2743313"/>
                  </a:cubicBezTo>
                  <a:cubicBezTo>
                    <a:pt x="3944387" y="2765030"/>
                    <a:pt x="4297684" y="2768459"/>
                    <a:pt x="4438317" y="2753600"/>
                  </a:cubicBezTo>
                  <a:lnTo>
                    <a:pt x="4526356" y="2743313"/>
                  </a:lnTo>
                  <a:lnTo>
                    <a:pt x="4519496" y="2542145"/>
                  </a:lnTo>
                  <a:cubicBezTo>
                    <a:pt x="4516065" y="2431274"/>
                    <a:pt x="4508062" y="2339834"/>
                    <a:pt x="4503489" y="2337548"/>
                  </a:cubicBezTo>
                  <a:cubicBezTo>
                    <a:pt x="4481765" y="2329547"/>
                    <a:pt x="4494342" y="2313545"/>
                    <a:pt x="4525212" y="2310116"/>
                  </a:cubicBezTo>
                  <a:lnTo>
                    <a:pt x="4556083" y="2306687"/>
                  </a:lnTo>
                  <a:lnTo>
                    <a:pt x="4562943" y="2078087"/>
                  </a:lnTo>
                  <a:cubicBezTo>
                    <a:pt x="4566373" y="1952357"/>
                    <a:pt x="4567517" y="1819769"/>
                    <a:pt x="4564086" y="1784336"/>
                  </a:cubicBezTo>
                  <a:cubicBezTo>
                    <a:pt x="4558370" y="1719185"/>
                    <a:pt x="4557226" y="1718042"/>
                    <a:pt x="4522926" y="1716899"/>
                  </a:cubicBezTo>
                  <a:cubicBezTo>
                    <a:pt x="4492055" y="1714613"/>
                    <a:pt x="4490912" y="1713470"/>
                    <a:pt x="4516065" y="1710041"/>
                  </a:cubicBezTo>
                  <a:cubicBezTo>
                    <a:pt x="4535503" y="1706612"/>
                    <a:pt x="4551510" y="1692896"/>
                    <a:pt x="4561800" y="1668893"/>
                  </a:cubicBezTo>
                  <a:lnTo>
                    <a:pt x="4578950" y="1632317"/>
                  </a:lnTo>
                  <a:lnTo>
                    <a:pt x="4582380" y="1664321"/>
                  </a:lnTo>
                  <a:cubicBezTo>
                    <a:pt x="4584667" y="1681466"/>
                    <a:pt x="4592670" y="1695182"/>
                    <a:pt x="4602961" y="1695182"/>
                  </a:cubicBezTo>
                  <a:cubicBezTo>
                    <a:pt x="4612107" y="1695182"/>
                    <a:pt x="4618968" y="1700897"/>
                    <a:pt x="4618968" y="1706612"/>
                  </a:cubicBezTo>
                  <a:cubicBezTo>
                    <a:pt x="4618968" y="1713470"/>
                    <a:pt x="4609821" y="1718042"/>
                    <a:pt x="4598387" y="1718042"/>
                  </a:cubicBezTo>
                  <a:cubicBezTo>
                    <a:pt x="4580093" y="1718042"/>
                    <a:pt x="4577807" y="1739759"/>
                    <a:pt x="4575520" y="2015222"/>
                  </a:cubicBezTo>
                  <a:cubicBezTo>
                    <a:pt x="4572090" y="2308973"/>
                    <a:pt x="4572090" y="2312402"/>
                    <a:pt x="4594957" y="2312402"/>
                  </a:cubicBezTo>
                  <a:cubicBezTo>
                    <a:pt x="4608677" y="2312402"/>
                    <a:pt x="4618968" y="2318117"/>
                    <a:pt x="4618968" y="2324975"/>
                  </a:cubicBezTo>
                  <a:cubicBezTo>
                    <a:pt x="4618968" y="2332976"/>
                    <a:pt x="4606391" y="2335262"/>
                    <a:pt x="4589240" y="2331833"/>
                  </a:cubicBezTo>
                  <a:lnTo>
                    <a:pt x="4559513" y="2326118"/>
                  </a:lnTo>
                  <a:lnTo>
                    <a:pt x="4565230" y="2476994"/>
                  </a:lnTo>
                  <a:lnTo>
                    <a:pt x="4570947" y="2626727"/>
                  </a:lnTo>
                  <a:lnTo>
                    <a:pt x="4557226" y="2472422"/>
                  </a:lnTo>
                  <a:cubicBezTo>
                    <a:pt x="4537789" y="2263253"/>
                    <a:pt x="4524069" y="2336405"/>
                    <a:pt x="4536646" y="2586722"/>
                  </a:cubicBezTo>
                  <a:cubicBezTo>
                    <a:pt x="4542363" y="2695307"/>
                    <a:pt x="4545793" y="2717024"/>
                    <a:pt x="4551510" y="2678162"/>
                  </a:cubicBezTo>
                  <a:cubicBezTo>
                    <a:pt x="4558370" y="2630156"/>
                    <a:pt x="4558370" y="2631299"/>
                    <a:pt x="4559513" y="2701022"/>
                  </a:cubicBezTo>
                  <a:lnTo>
                    <a:pt x="4561800" y="2776460"/>
                  </a:lnTo>
                  <a:lnTo>
                    <a:pt x="4165055" y="2775317"/>
                  </a:lnTo>
                  <a:cubicBezTo>
                    <a:pt x="3939813" y="2775317"/>
                    <a:pt x="3697422" y="2768459"/>
                    <a:pt x="3607096" y="2760458"/>
                  </a:cubicBezTo>
                  <a:cubicBezTo>
                    <a:pt x="3500764" y="2750171"/>
                    <a:pt x="3356701" y="2747885"/>
                    <a:pt x="3178337" y="2752457"/>
                  </a:cubicBezTo>
                  <a:cubicBezTo>
                    <a:pt x="2764442" y="2762744"/>
                    <a:pt x="2507187" y="2761601"/>
                    <a:pt x="2406571" y="2747885"/>
                  </a:cubicBezTo>
                  <a:cubicBezTo>
                    <a:pt x="2273942" y="2728454"/>
                    <a:pt x="1849756" y="2742170"/>
                    <a:pt x="1791445" y="2766173"/>
                  </a:cubicBezTo>
                  <a:cubicBezTo>
                    <a:pt x="1764004" y="2778746"/>
                    <a:pt x="1752571" y="2789033"/>
                    <a:pt x="1759431" y="2795891"/>
                  </a:cubicBezTo>
                  <a:cubicBezTo>
                    <a:pt x="1765148" y="2801606"/>
                    <a:pt x="1767434" y="2814179"/>
                    <a:pt x="1764004" y="2822180"/>
                  </a:cubicBezTo>
                  <a:cubicBezTo>
                    <a:pt x="1751427" y="2856470"/>
                    <a:pt x="1738851" y="2834753"/>
                    <a:pt x="1731990" y="2763887"/>
                  </a:cubicBezTo>
                  <a:close/>
                  <a:moveTo>
                    <a:pt x="2895928" y="2738741"/>
                  </a:moveTo>
                  <a:cubicBezTo>
                    <a:pt x="2819323" y="2736455"/>
                    <a:pt x="2691267" y="2736455"/>
                    <a:pt x="2610089" y="2738741"/>
                  </a:cubicBezTo>
                  <a:cubicBezTo>
                    <a:pt x="2530054" y="2739884"/>
                    <a:pt x="2592938" y="2742170"/>
                    <a:pt x="2749578" y="2742170"/>
                  </a:cubicBezTo>
                  <a:cubicBezTo>
                    <a:pt x="2907362" y="2742170"/>
                    <a:pt x="2972533" y="2739884"/>
                    <a:pt x="2895928" y="2738741"/>
                  </a:cubicBezTo>
                  <a:close/>
                  <a:moveTo>
                    <a:pt x="3153184" y="2738741"/>
                  </a:moveTo>
                  <a:cubicBezTo>
                    <a:pt x="3141750" y="2736455"/>
                    <a:pt x="3121169" y="2736455"/>
                    <a:pt x="3107449" y="2738741"/>
                  </a:cubicBezTo>
                  <a:cubicBezTo>
                    <a:pt x="3092586" y="2741027"/>
                    <a:pt x="3101732" y="2743313"/>
                    <a:pt x="3126886" y="2743313"/>
                  </a:cubicBezTo>
                  <a:cubicBezTo>
                    <a:pt x="3152040" y="2744456"/>
                    <a:pt x="3163474" y="2742170"/>
                    <a:pt x="3153184" y="2738741"/>
                  </a:cubicBezTo>
                  <a:close/>
                  <a:moveTo>
                    <a:pt x="2102438" y="1564880"/>
                  </a:moveTo>
                  <a:cubicBezTo>
                    <a:pt x="2102438" y="1496300"/>
                    <a:pt x="2101295" y="1442579"/>
                    <a:pt x="2099008" y="1444865"/>
                  </a:cubicBezTo>
                  <a:cubicBezTo>
                    <a:pt x="2095578" y="1447151"/>
                    <a:pt x="2091005" y="1542020"/>
                    <a:pt x="2088718" y="1655177"/>
                  </a:cubicBezTo>
                  <a:cubicBezTo>
                    <a:pt x="2085288" y="1787765"/>
                    <a:pt x="2086431" y="1830056"/>
                    <a:pt x="2092148" y="1775192"/>
                  </a:cubicBezTo>
                  <a:cubicBezTo>
                    <a:pt x="2096721" y="1728329"/>
                    <a:pt x="2101295" y="1633460"/>
                    <a:pt x="2102438" y="1564880"/>
                  </a:cubicBezTo>
                  <a:close/>
                  <a:moveTo>
                    <a:pt x="2100151" y="1012811"/>
                  </a:moveTo>
                  <a:cubicBezTo>
                    <a:pt x="2097865" y="994523"/>
                    <a:pt x="2095578" y="1009382"/>
                    <a:pt x="2095578" y="1043672"/>
                  </a:cubicBezTo>
                  <a:cubicBezTo>
                    <a:pt x="2095578" y="1077962"/>
                    <a:pt x="2097865" y="1092821"/>
                    <a:pt x="2100151" y="1075676"/>
                  </a:cubicBezTo>
                  <a:cubicBezTo>
                    <a:pt x="2102438" y="1057388"/>
                    <a:pt x="2102438" y="1029956"/>
                    <a:pt x="2100151" y="1012811"/>
                  </a:cubicBezTo>
                  <a:close/>
                  <a:moveTo>
                    <a:pt x="2100151" y="658481"/>
                  </a:moveTo>
                  <a:cubicBezTo>
                    <a:pt x="2097865" y="640193"/>
                    <a:pt x="2095578" y="655052"/>
                    <a:pt x="2095578" y="689342"/>
                  </a:cubicBezTo>
                  <a:cubicBezTo>
                    <a:pt x="2095578" y="723632"/>
                    <a:pt x="2097865" y="738491"/>
                    <a:pt x="2100151" y="721346"/>
                  </a:cubicBezTo>
                  <a:cubicBezTo>
                    <a:pt x="2102438" y="703058"/>
                    <a:pt x="2102438" y="675626"/>
                    <a:pt x="2100151" y="658481"/>
                  </a:cubicBezTo>
                  <a:close/>
                  <a:moveTo>
                    <a:pt x="2093291" y="448169"/>
                  </a:moveTo>
                  <a:cubicBezTo>
                    <a:pt x="2083001" y="421880"/>
                    <a:pt x="2081858" y="421880"/>
                    <a:pt x="2081858" y="445883"/>
                  </a:cubicBezTo>
                  <a:cubicBezTo>
                    <a:pt x="2080714" y="459599"/>
                    <a:pt x="2084144" y="480173"/>
                    <a:pt x="2088718" y="491603"/>
                  </a:cubicBezTo>
                  <a:cubicBezTo>
                    <a:pt x="2095578" y="508748"/>
                    <a:pt x="2097865" y="508748"/>
                    <a:pt x="2101295" y="493889"/>
                  </a:cubicBezTo>
                  <a:cubicBezTo>
                    <a:pt x="2102438" y="484745"/>
                    <a:pt x="2099008" y="464171"/>
                    <a:pt x="2093291" y="448169"/>
                  </a:cubicBezTo>
                  <a:close/>
                  <a:moveTo>
                    <a:pt x="125573" y="37832"/>
                  </a:moveTo>
                  <a:cubicBezTo>
                    <a:pt x="109566" y="33260"/>
                    <a:pt x="82126" y="28688"/>
                    <a:pt x="62689" y="28688"/>
                  </a:cubicBezTo>
                  <a:cubicBezTo>
                    <a:pt x="29531" y="29831"/>
                    <a:pt x="29531" y="29831"/>
                    <a:pt x="68406" y="37832"/>
                  </a:cubicBezTo>
                  <a:cubicBezTo>
                    <a:pt x="125573" y="50405"/>
                    <a:pt x="163304" y="50405"/>
                    <a:pt x="125573" y="37832"/>
                  </a:cubicBezTo>
                  <a:close/>
                  <a:moveTo>
                    <a:pt x="1908067" y="44690"/>
                  </a:moveTo>
                  <a:cubicBezTo>
                    <a:pt x="1905781" y="42404"/>
                    <a:pt x="1829176" y="36689"/>
                    <a:pt x="1737707" y="33260"/>
                  </a:cubicBezTo>
                  <a:cubicBezTo>
                    <a:pt x="1622228" y="27545"/>
                    <a:pt x="1577637" y="28688"/>
                    <a:pt x="1589071" y="36689"/>
                  </a:cubicBezTo>
                  <a:cubicBezTo>
                    <a:pt x="1605078" y="48119"/>
                    <a:pt x="1919501" y="54977"/>
                    <a:pt x="1908067" y="44690"/>
                  </a:cubicBezTo>
                  <a:close/>
                  <a:moveTo>
                    <a:pt x="409126" y="29831"/>
                  </a:moveTo>
                  <a:cubicBezTo>
                    <a:pt x="397692" y="27545"/>
                    <a:pt x="379399" y="27545"/>
                    <a:pt x="369108" y="29831"/>
                  </a:cubicBezTo>
                  <a:cubicBezTo>
                    <a:pt x="357675" y="33260"/>
                    <a:pt x="366822" y="35546"/>
                    <a:pt x="388546" y="35546"/>
                  </a:cubicBezTo>
                  <a:cubicBezTo>
                    <a:pt x="410269" y="35546"/>
                    <a:pt x="419416" y="33260"/>
                    <a:pt x="409126" y="29831"/>
                  </a:cubicBezTo>
                  <a:close/>
                  <a:moveTo>
                    <a:pt x="797867" y="29831"/>
                  </a:moveTo>
                  <a:cubicBezTo>
                    <a:pt x="761280" y="27545"/>
                    <a:pt x="701825" y="27545"/>
                    <a:pt x="666381" y="29831"/>
                  </a:cubicBezTo>
                  <a:cubicBezTo>
                    <a:pt x="629794" y="32117"/>
                    <a:pt x="659521" y="33260"/>
                    <a:pt x="731553" y="33260"/>
                  </a:cubicBezTo>
                  <a:cubicBezTo>
                    <a:pt x="803584" y="33260"/>
                    <a:pt x="833312" y="32117"/>
                    <a:pt x="797867" y="29831"/>
                  </a:cubicBezTo>
                  <a:close/>
                  <a:moveTo>
                    <a:pt x="1009389" y="29831"/>
                  </a:moveTo>
                  <a:cubicBezTo>
                    <a:pt x="1001385" y="27545"/>
                    <a:pt x="985378" y="27545"/>
                    <a:pt x="975088" y="29831"/>
                  </a:cubicBezTo>
                  <a:cubicBezTo>
                    <a:pt x="963654" y="33260"/>
                    <a:pt x="970514" y="35546"/>
                    <a:pt x="988808" y="35546"/>
                  </a:cubicBezTo>
                  <a:cubicBezTo>
                    <a:pt x="1008245" y="35546"/>
                    <a:pt x="1016249" y="33260"/>
                    <a:pt x="1009389" y="29831"/>
                  </a:cubicBezTo>
                  <a:close/>
                  <a:moveTo>
                    <a:pt x="2009826" y="29831"/>
                  </a:moveTo>
                  <a:cubicBezTo>
                    <a:pt x="1998393" y="27545"/>
                    <a:pt x="1977812" y="27545"/>
                    <a:pt x="1964092" y="29831"/>
                  </a:cubicBezTo>
                  <a:cubicBezTo>
                    <a:pt x="1949228" y="32117"/>
                    <a:pt x="1958375" y="34403"/>
                    <a:pt x="1983529" y="34403"/>
                  </a:cubicBezTo>
                  <a:cubicBezTo>
                    <a:pt x="2008683" y="35546"/>
                    <a:pt x="2020116" y="33260"/>
                    <a:pt x="2009826" y="2983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-form: Shape 423">
              <a:extLst>
                <a:ext uri="{FF2B5EF4-FFF2-40B4-BE49-F238E27FC236}">
                  <a16:creationId xmlns:a16="http://schemas.microsoft.com/office/drawing/2014/main" id="{7F1D4E64-9F59-3BA2-56EF-A40BD0BB5151}"/>
                </a:ext>
              </a:extLst>
            </p:cNvPr>
            <p:cNvSpPr/>
            <p:nvPr/>
          </p:nvSpPr>
          <p:spPr>
            <a:xfrm flipV="1">
              <a:off x="6351482" y="590127"/>
              <a:ext cx="456500" cy="19942"/>
            </a:xfrm>
            <a:custGeom>
              <a:avLst/>
              <a:gdLst>
                <a:gd name="connsiteX0" fmla="*/ 9226 w 456500"/>
                <a:gd name="connsiteY0" fmla="*/ 10287 h 19942"/>
                <a:gd name="connsiteX1" fmla="*/ 300782 w 456500"/>
                <a:gd name="connsiteY1" fmla="*/ -3429 h 19942"/>
                <a:gd name="connsiteX2" fmla="*/ 426551 w 456500"/>
                <a:gd name="connsiteY2" fmla="*/ -1143 h 19942"/>
                <a:gd name="connsiteX3" fmla="*/ 9226 w 456500"/>
                <a:gd name="connsiteY3" fmla="*/ 10287 h 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500" h="19942">
                  <a:moveTo>
                    <a:pt x="9226" y="10287"/>
                  </a:moveTo>
                  <a:cubicBezTo>
                    <a:pt x="46957" y="5715"/>
                    <a:pt x="178443" y="-1143"/>
                    <a:pt x="300782" y="-3429"/>
                  </a:cubicBezTo>
                  <a:cubicBezTo>
                    <a:pt x="440272" y="-6858"/>
                    <a:pt x="487149" y="-5715"/>
                    <a:pt x="426551" y="-1143"/>
                  </a:cubicBezTo>
                  <a:cubicBezTo>
                    <a:pt x="297352" y="10287"/>
                    <a:pt x="-78812" y="20574"/>
                    <a:pt x="9226" y="102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5" name="Free-form: Shape 424">
              <a:extLst>
                <a:ext uri="{FF2B5EF4-FFF2-40B4-BE49-F238E27FC236}">
                  <a16:creationId xmlns:a16="http://schemas.microsoft.com/office/drawing/2014/main" id="{92F52E3A-AAD3-1771-B68E-787F6D20B069}"/>
                </a:ext>
              </a:extLst>
            </p:cNvPr>
            <p:cNvSpPr/>
            <p:nvPr/>
          </p:nvSpPr>
          <p:spPr>
            <a:xfrm flipV="1">
              <a:off x="6933396" y="621791"/>
              <a:ext cx="169473" cy="5143"/>
            </a:xfrm>
            <a:custGeom>
              <a:avLst/>
              <a:gdLst>
                <a:gd name="connsiteX0" fmla="*/ 13508 w 169473"/>
                <a:gd name="connsiteY0" fmla="*/ -3685 h 5143"/>
                <a:gd name="connsiteX1" fmla="*/ 150711 w 169473"/>
                <a:gd name="connsiteY1" fmla="*/ -3685 h 5143"/>
                <a:gd name="connsiteX2" fmla="*/ 78680 w 169473"/>
                <a:gd name="connsiteY2" fmla="*/ -256 h 5143"/>
                <a:gd name="connsiteX3" fmla="*/ 13508 w 169473"/>
                <a:gd name="connsiteY3" fmla="*/ -3685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473" h="5143">
                  <a:moveTo>
                    <a:pt x="13508" y="-3685"/>
                  </a:moveTo>
                  <a:cubicBezTo>
                    <a:pt x="52383" y="-5971"/>
                    <a:pt x="114124" y="-5971"/>
                    <a:pt x="150711" y="-3685"/>
                  </a:cubicBezTo>
                  <a:cubicBezTo>
                    <a:pt x="186155" y="-1399"/>
                    <a:pt x="154141" y="-256"/>
                    <a:pt x="78680" y="-256"/>
                  </a:cubicBezTo>
                  <a:cubicBezTo>
                    <a:pt x="3218" y="-256"/>
                    <a:pt x="-26509" y="-1399"/>
                    <a:pt x="13508" y="-36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-form: Shape 425">
              <a:extLst>
                <a:ext uri="{FF2B5EF4-FFF2-40B4-BE49-F238E27FC236}">
                  <a16:creationId xmlns:a16="http://schemas.microsoft.com/office/drawing/2014/main" id="{66988E72-5F7E-791C-7F81-B16E32CBE6EC}"/>
                </a:ext>
              </a:extLst>
            </p:cNvPr>
            <p:cNvSpPr/>
            <p:nvPr/>
          </p:nvSpPr>
          <p:spPr>
            <a:xfrm flipV="1">
              <a:off x="8296861" y="676845"/>
              <a:ext cx="1114874" cy="1331960"/>
            </a:xfrm>
            <a:custGeom>
              <a:avLst/>
              <a:gdLst>
                <a:gd name="connsiteX0" fmla="*/ -4527 w 1114874"/>
                <a:gd name="connsiteY0" fmla="*/ 1320585 h 1331960"/>
                <a:gd name="connsiteX1" fmla="*/ 54928 w 1114874"/>
                <a:gd name="connsiteY1" fmla="*/ 1287438 h 1331960"/>
                <a:gd name="connsiteX2" fmla="*/ 49211 w 1114874"/>
                <a:gd name="connsiteY2" fmla="*/ 1294296 h 1331960"/>
                <a:gd name="connsiteX3" fmla="*/ 22914 w 1114874"/>
                <a:gd name="connsiteY3" fmla="*/ 1308012 h 1331960"/>
                <a:gd name="connsiteX4" fmla="*/ 60644 w 1114874"/>
                <a:gd name="connsiteY4" fmla="*/ 1313727 h 1331960"/>
                <a:gd name="connsiteX5" fmla="*/ 626606 w 1114874"/>
                <a:gd name="connsiteY5" fmla="*/ 1308012 h 1331960"/>
                <a:gd name="connsiteX6" fmla="*/ 1055365 w 1114874"/>
                <a:gd name="connsiteY6" fmla="*/ 1288581 h 1331960"/>
                <a:gd name="connsiteX7" fmla="*/ 1087379 w 1114874"/>
                <a:gd name="connsiteY7" fmla="*/ 1281723 h 1331960"/>
                <a:gd name="connsiteX8" fmla="*/ 1081663 w 1114874"/>
                <a:gd name="connsiteY8" fmla="*/ 703365 h 1331960"/>
                <a:gd name="connsiteX9" fmla="*/ 1067942 w 1114874"/>
                <a:gd name="connsiteY9" fmla="*/ 55284 h 1331960"/>
                <a:gd name="connsiteX10" fmla="*/ 1070229 w 1114874"/>
                <a:gd name="connsiteY10" fmla="*/ -4152 h 1331960"/>
                <a:gd name="connsiteX11" fmla="*/ 1090809 w 1114874"/>
                <a:gd name="connsiteY11" fmla="*/ 632499 h 1331960"/>
                <a:gd name="connsiteX12" fmla="*/ 1103386 w 1114874"/>
                <a:gd name="connsiteY12" fmla="*/ 1244004 h 1331960"/>
                <a:gd name="connsiteX13" fmla="*/ 1109103 w 1114874"/>
                <a:gd name="connsiteY13" fmla="*/ 1302297 h 1331960"/>
                <a:gd name="connsiteX14" fmla="*/ 1071372 w 1114874"/>
                <a:gd name="connsiteY14" fmla="*/ 1304583 h 1331960"/>
                <a:gd name="connsiteX15" fmla="*/ 931883 w 1114874"/>
                <a:gd name="connsiteY15" fmla="*/ 1319442 h 1331960"/>
                <a:gd name="connsiteX16" fmla="*/ 646043 w 1114874"/>
                <a:gd name="connsiteY16" fmla="*/ 1320585 h 1331960"/>
                <a:gd name="connsiteX17" fmla="*/ 78938 w 1114874"/>
                <a:gd name="connsiteY17" fmla="*/ 1324014 h 1331960"/>
                <a:gd name="connsiteX18" fmla="*/ -4527 w 1114874"/>
                <a:gd name="connsiteY18" fmla="*/ 1320585 h 13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874" h="1331960">
                  <a:moveTo>
                    <a:pt x="-4527" y="1320585"/>
                  </a:moveTo>
                  <a:cubicBezTo>
                    <a:pt x="-13674" y="1304583"/>
                    <a:pt x="29774" y="1280580"/>
                    <a:pt x="54928" y="1287438"/>
                  </a:cubicBezTo>
                  <a:cubicBezTo>
                    <a:pt x="68648" y="1290867"/>
                    <a:pt x="67505" y="1293153"/>
                    <a:pt x="49211" y="1294296"/>
                  </a:cubicBezTo>
                  <a:cubicBezTo>
                    <a:pt x="34347" y="1294296"/>
                    <a:pt x="22914" y="1301154"/>
                    <a:pt x="22914" y="1308012"/>
                  </a:cubicBezTo>
                  <a:cubicBezTo>
                    <a:pt x="22914" y="1317156"/>
                    <a:pt x="35491" y="1318299"/>
                    <a:pt x="60644" y="1313727"/>
                  </a:cubicBezTo>
                  <a:cubicBezTo>
                    <a:pt x="130389" y="1298868"/>
                    <a:pt x="436809" y="1295439"/>
                    <a:pt x="626606" y="1308012"/>
                  </a:cubicBezTo>
                  <a:cubicBezTo>
                    <a:pt x="804970" y="1318299"/>
                    <a:pt x="926166" y="1313727"/>
                    <a:pt x="1055365" y="1288581"/>
                  </a:cubicBezTo>
                  <a:lnTo>
                    <a:pt x="1087379" y="1281723"/>
                  </a:lnTo>
                  <a:lnTo>
                    <a:pt x="1081663" y="703365"/>
                  </a:lnTo>
                  <a:cubicBezTo>
                    <a:pt x="1078233" y="384468"/>
                    <a:pt x="1071372" y="93003"/>
                    <a:pt x="1067942" y="55284"/>
                  </a:cubicBezTo>
                  <a:cubicBezTo>
                    <a:pt x="1063369" y="15279"/>
                    <a:pt x="1064512" y="-8724"/>
                    <a:pt x="1070229" y="-4152"/>
                  </a:cubicBezTo>
                  <a:cubicBezTo>
                    <a:pt x="1083949" y="9564"/>
                    <a:pt x="1083949" y="420"/>
                    <a:pt x="1090809" y="632499"/>
                  </a:cubicBezTo>
                  <a:cubicBezTo>
                    <a:pt x="1094240" y="937680"/>
                    <a:pt x="1099956" y="1213143"/>
                    <a:pt x="1103386" y="1244004"/>
                  </a:cubicBezTo>
                  <a:lnTo>
                    <a:pt x="1109103" y="1302297"/>
                  </a:lnTo>
                  <a:lnTo>
                    <a:pt x="1071372" y="1304583"/>
                  </a:lnTo>
                  <a:cubicBezTo>
                    <a:pt x="1051935" y="1305726"/>
                    <a:pt x="989051" y="1312584"/>
                    <a:pt x="931883" y="1319442"/>
                  </a:cubicBezTo>
                  <a:cubicBezTo>
                    <a:pt x="860995" y="1327443"/>
                    <a:pt x="771813" y="1328586"/>
                    <a:pt x="646043" y="1320585"/>
                  </a:cubicBezTo>
                  <a:cubicBezTo>
                    <a:pt x="447099" y="1309155"/>
                    <a:pt x="197847" y="1310298"/>
                    <a:pt x="78938" y="1324014"/>
                  </a:cubicBezTo>
                  <a:cubicBezTo>
                    <a:pt x="28630" y="1329729"/>
                    <a:pt x="47" y="1327443"/>
                    <a:pt x="-4527" y="13205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-form: Shape 426">
              <a:extLst>
                <a:ext uri="{FF2B5EF4-FFF2-40B4-BE49-F238E27FC236}">
                  <a16:creationId xmlns:a16="http://schemas.microsoft.com/office/drawing/2014/main" id="{050C4DB9-A4A6-83BF-CEBC-EE6E95DCDADF}"/>
                </a:ext>
              </a:extLst>
            </p:cNvPr>
            <p:cNvSpPr/>
            <p:nvPr/>
          </p:nvSpPr>
          <p:spPr>
            <a:xfrm flipV="1">
              <a:off x="8283509" y="747505"/>
              <a:ext cx="29978" cy="1207024"/>
            </a:xfrm>
            <a:custGeom>
              <a:avLst/>
              <a:gdLst>
                <a:gd name="connsiteX0" fmla="*/ 9263 w 29978"/>
                <a:gd name="connsiteY0" fmla="*/ 661669 h 1207024"/>
                <a:gd name="connsiteX1" fmla="*/ -4457 w 29978"/>
                <a:gd name="connsiteY1" fmla="*/ 55879 h 1207024"/>
                <a:gd name="connsiteX2" fmla="*/ 1259 w 29978"/>
                <a:gd name="connsiteY2" fmla="*/ -4700 h 1207024"/>
                <a:gd name="connsiteX3" fmla="*/ 21840 w 29978"/>
                <a:gd name="connsiteY3" fmla="*/ 1202308 h 1207024"/>
                <a:gd name="connsiteX4" fmla="*/ 9263 w 29978"/>
                <a:gd name="connsiteY4" fmla="*/ 661669 h 120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78" h="1207024">
                  <a:moveTo>
                    <a:pt x="9263" y="661669"/>
                  </a:moveTo>
                  <a:cubicBezTo>
                    <a:pt x="4689" y="361060"/>
                    <a:pt x="-1027" y="87883"/>
                    <a:pt x="-4457" y="55879"/>
                  </a:cubicBezTo>
                  <a:cubicBezTo>
                    <a:pt x="-6744" y="22732"/>
                    <a:pt x="-4457" y="-4700"/>
                    <a:pt x="1259" y="-4700"/>
                  </a:cubicBezTo>
                  <a:cubicBezTo>
                    <a:pt x="11550" y="-4700"/>
                    <a:pt x="32130" y="1192021"/>
                    <a:pt x="21840" y="1202308"/>
                  </a:cubicBezTo>
                  <a:cubicBezTo>
                    <a:pt x="19553" y="1204594"/>
                    <a:pt x="12693" y="962278"/>
                    <a:pt x="9263" y="6616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8" name="Free-form: Shape 427">
              <a:extLst>
                <a:ext uri="{FF2B5EF4-FFF2-40B4-BE49-F238E27FC236}">
                  <a16:creationId xmlns:a16="http://schemas.microsoft.com/office/drawing/2014/main" id="{7065500E-136B-2785-D709-3952E5DCD561}"/>
                </a:ext>
              </a:extLst>
            </p:cNvPr>
            <p:cNvSpPr/>
            <p:nvPr/>
          </p:nvSpPr>
          <p:spPr>
            <a:xfrm flipV="1">
              <a:off x="8420445" y="757808"/>
              <a:ext cx="396524" cy="179451"/>
            </a:xfrm>
            <a:custGeom>
              <a:avLst/>
              <a:gdLst>
                <a:gd name="connsiteX0" fmla="*/ -4442 w 396524"/>
                <a:gd name="connsiteY0" fmla="*/ 87399 h 179451"/>
                <a:gd name="connsiteX1" fmla="*/ -5586 w 396524"/>
                <a:gd name="connsiteY1" fmla="*/ 531 h 179451"/>
                <a:gd name="connsiteX2" fmla="*/ 5848 w 396524"/>
                <a:gd name="connsiteY2" fmla="*/ 75969 h 179451"/>
                <a:gd name="connsiteX3" fmla="*/ 16138 w 396524"/>
                <a:gd name="connsiteY3" fmla="*/ 151407 h 179451"/>
                <a:gd name="connsiteX4" fmla="*/ 64159 w 396524"/>
                <a:gd name="connsiteY4" fmla="*/ 141120 h 179451"/>
                <a:gd name="connsiteX5" fmla="*/ 247096 w 396524"/>
                <a:gd name="connsiteY5" fmla="*/ 136548 h 179451"/>
                <a:gd name="connsiteX6" fmla="*/ 383156 w 396524"/>
                <a:gd name="connsiteY6" fmla="*/ 144549 h 179451"/>
                <a:gd name="connsiteX7" fmla="*/ 375152 w 396524"/>
                <a:gd name="connsiteY7" fmla="*/ 69111 h 179451"/>
                <a:gd name="connsiteX8" fmla="*/ 377439 w 396524"/>
                <a:gd name="connsiteY8" fmla="*/ -5184 h 179451"/>
                <a:gd name="connsiteX9" fmla="*/ 390016 w 396524"/>
                <a:gd name="connsiteY9" fmla="*/ 81684 h 179451"/>
                <a:gd name="connsiteX10" fmla="*/ 366005 w 396524"/>
                <a:gd name="connsiteY10" fmla="*/ 161694 h 179451"/>
                <a:gd name="connsiteX11" fmla="*/ 48152 w 396524"/>
                <a:gd name="connsiteY11" fmla="*/ 157122 h 179451"/>
                <a:gd name="connsiteX12" fmla="*/ -3299 w 396524"/>
                <a:gd name="connsiteY12" fmla="*/ 174267 h 179451"/>
                <a:gd name="connsiteX13" fmla="*/ -4442 w 396524"/>
                <a:gd name="connsiteY13" fmla="*/ 87399 h 17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6524" h="179451">
                  <a:moveTo>
                    <a:pt x="-4442" y="87399"/>
                  </a:moveTo>
                  <a:lnTo>
                    <a:pt x="-5586" y="531"/>
                  </a:lnTo>
                  <a:lnTo>
                    <a:pt x="5848" y="75969"/>
                  </a:lnTo>
                  <a:lnTo>
                    <a:pt x="16138" y="151407"/>
                  </a:lnTo>
                  <a:lnTo>
                    <a:pt x="64159" y="141120"/>
                  </a:lnTo>
                  <a:cubicBezTo>
                    <a:pt x="90456" y="134262"/>
                    <a:pt x="170491" y="133119"/>
                    <a:pt x="247096" y="136548"/>
                  </a:cubicBezTo>
                  <a:lnTo>
                    <a:pt x="383156" y="144549"/>
                  </a:lnTo>
                  <a:lnTo>
                    <a:pt x="375152" y="69111"/>
                  </a:lnTo>
                  <a:cubicBezTo>
                    <a:pt x="370579" y="27963"/>
                    <a:pt x="371722" y="-5184"/>
                    <a:pt x="377439" y="-5184"/>
                  </a:cubicBezTo>
                  <a:cubicBezTo>
                    <a:pt x="382012" y="-5184"/>
                    <a:pt x="387729" y="33678"/>
                    <a:pt x="390016" y="81684"/>
                  </a:cubicBezTo>
                  <a:cubicBezTo>
                    <a:pt x="392303" y="168552"/>
                    <a:pt x="392303" y="169695"/>
                    <a:pt x="366005" y="161694"/>
                  </a:cubicBezTo>
                  <a:cubicBezTo>
                    <a:pt x="304264" y="144549"/>
                    <a:pt x="99603" y="141120"/>
                    <a:pt x="48152" y="157122"/>
                  </a:cubicBezTo>
                  <a:lnTo>
                    <a:pt x="-3299" y="174267"/>
                  </a:lnTo>
                  <a:lnTo>
                    <a:pt x="-4442" y="87399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9" name="Free-form: Shape 428">
              <a:extLst>
                <a:ext uri="{FF2B5EF4-FFF2-40B4-BE49-F238E27FC236}">
                  <a16:creationId xmlns:a16="http://schemas.microsoft.com/office/drawing/2014/main" id="{6576200A-E7FC-546D-7D2B-F6A187C8D494}"/>
                </a:ext>
              </a:extLst>
            </p:cNvPr>
            <p:cNvSpPr/>
            <p:nvPr/>
          </p:nvSpPr>
          <p:spPr>
            <a:xfrm flipV="1">
              <a:off x="8908648" y="765810"/>
              <a:ext cx="245832" cy="215601"/>
            </a:xfrm>
            <a:custGeom>
              <a:avLst/>
              <a:gdLst>
                <a:gd name="connsiteX0" fmla="*/ -5900 w 245832"/>
                <a:gd name="connsiteY0" fmla="*/ 120145 h 215601"/>
                <a:gd name="connsiteX1" fmla="*/ 107292 w 245832"/>
                <a:gd name="connsiteY1" fmla="*/ -4442 h 215601"/>
                <a:gd name="connsiteX2" fmla="*/ 205621 w 245832"/>
                <a:gd name="connsiteY2" fmla="*/ -2156 h 215601"/>
                <a:gd name="connsiteX3" fmla="*/ 111866 w 245832"/>
                <a:gd name="connsiteY3" fmla="*/ 1273 h 215601"/>
                <a:gd name="connsiteX4" fmla="*/ 18110 w 245832"/>
                <a:gd name="connsiteY4" fmla="*/ 5845 h 215601"/>
                <a:gd name="connsiteX5" fmla="*/ 11250 w 245832"/>
                <a:gd name="connsiteY5" fmla="*/ 42421 h 215601"/>
                <a:gd name="connsiteX6" fmla="*/ 7820 w 245832"/>
                <a:gd name="connsiteY6" fmla="*/ 124717 h 215601"/>
                <a:gd name="connsiteX7" fmla="*/ 11250 w 245832"/>
                <a:gd name="connsiteY7" fmla="*/ 170437 h 215601"/>
                <a:gd name="connsiteX8" fmla="*/ 125586 w 245832"/>
                <a:gd name="connsiteY8" fmla="*/ 177295 h 215601"/>
                <a:gd name="connsiteX9" fmla="*/ 239922 w 245832"/>
                <a:gd name="connsiteY9" fmla="*/ 183010 h 215601"/>
                <a:gd name="connsiteX10" fmla="*/ 129016 w 245832"/>
                <a:gd name="connsiteY10" fmla="*/ 185296 h 215601"/>
                <a:gd name="connsiteX11" fmla="*/ 16967 w 245832"/>
                <a:gd name="connsiteY11" fmla="*/ 199012 h 215601"/>
                <a:gd name="connsiteX12" fmla="*/ 5533 w 245832"/>
                <a:gd name="connsiteY12" fmla="*/ 210442 h 215601"/>
                <a:gd name="connsiteX13" fmla="*/ -5900 w 245832"/>
                <a:gd name="connsiteY13" fmla="*/ 120145 h 21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832" h="215601">
                  <a:moveTo>
                    <a:pt x="-5900" y="120145"/>
                  </a:moveTo>
                  <a:cubicBezTo>
                    <a:pt x="-5900" y="-11300"/>
                    <a:pt x="-9330" y="-6728"/>
                    <a:pt x="107292" y="-4442"/>
                  </a:cubicBezTo>
                  <a:lnTo>
                    <a:pt x="205621" y="-2156"/>
                  </a:lnTo>
                  <a:lnTo>
                    <a:pt x="111866" y="1273"/>
                  </a:lnTo>
                  <a:lnTo>
                    <a:pt x="18110" y="5845"/>
                  </a:lnTo>
                  <a:lnTo>
                    <a:pt x="11250" y="42421"/>
                  </a:lnTo>
                  <a:cubicBezTo>
                    <a:pt x="6677" y="62995"/>
                    <a:pt x="5533" y="100714"/>
                    <a:pt x="7820" y="124717"/>
                  </a:cubicBezTo>
                  <a:lnTo>
                    <a:pt x="11250" y="170437"/>
                  </a:lnTo>
                  <a:lnTo>
                    <a:pt x="125586" y="177295"/>
                  </a:lnTo>
                  <a:lnTo>
                    <a:pt x="239922" y="183010"/>
                  </a:lnTo>
                  <a:lnTo>
                    <a:pt x="129016" y="185296"/>
                  </a:lnTo>
                  <a:cubicBezTo>
                    <a:pt x="62701" y="186439"/>
                    <a:pt x="16967" y="192154"/>
                    <a:pt x="16967" y="199012"/>
                  </a:cubicBezTo>
                  <a:cubicBezTo>
                    <a:pt x="16967" y="205870"/>
                    <a:pt x="12394" y="210442"/>
                    <a:pt x="5533" y="210442"/>
                  </a:cubicBezTo>
                  <a:cubicBezTo>
                    <a:pt x="-1327" y="210442"/>
                    <a:pt x="-5900" y="172723"/>
                    <a:pt x="-5900" y="12014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-form: Shape 429">
              <a:extLst>
                <a:ext uri="{FF2B5EF4-FFF2-40B4-BE49-F238E27FC236}">
                  <a16:creationId xmlns:a16="http://schemas.microsoft.com/office/drawing/2014/main" id="{0FFCBDE5-18AD-475E-F339-618B4CD93229}"/>
                </a:ext>
              </a:extLst>
            </p:cNvPr>
            <p:cNvSpPr/>
            <p:nvPr/>
          </p:nvSpPr>
          <p:spPr>
            <a:xfrm flipV="1">
              <a:off x="9134333" y="779313"/>
              <a:ext cx="182503" cy="197951"/>
            </a:xfrm>
            <a:custGeom>
              <a:avLst/>
              <a:gdLst>
                <a:gd name="connsiteX0" fmla="*/ 59818 w 182503"/>
                <a:gd name="connsiteY0" fmla="*/ 186869 h 197951"/>
                <a:gd name="connsiteX1" fmla="*/ 157003 w 182503"/>
                <a:gd name="connsiteY1" fmla="*/ 92000 h 197951"/>
                <a:gd name="connsiteX2" fmla="*/ 157003 w 182503"/>
                <a:gd name="connsiteY2" fmla="*/ 11990 h 197951"/>
                <a:gd name="connsiteX3" fmla="*/ 68964 w 182503"/>
                <a:gd name="connsiteY3" fmla="*/ 10847 h 197951"/>
                <a:gd name="connsiteX4" fmla="*/ 89545 w 182503"/>
                <a:gd name="connsiteY4" fmla="*/ -1726 h 197951"/>
                <a:gd name="connsiteX5" fmla="*/ 176440 w 182503"/>
                <a:gd name="connsiteY5" fmla="*/ -5155 h 197951"/>
                <a:gd name="connsiteX6" fmla="*/ 171867 w 182503"/>
                <a:gd name="connsiteY6" fmla="*/ 80570 h 197951"/>
                <a:gd name="connsiteX7" fmla="*/ 162720 w 182503"/>
                <a:gd name="connsiteY7" fmla="*/ 181154 h 197951"/>
                <a:gd name="connsiteX8" fmla="*/ 86115 w 182503"/>
                <a:gd name="connsiteY8" fmla="*/ 192584 h 197951"/>
                <a:gd name="connsiteX9" fmla="*/ 59818 w 182503"/>
                <a:gd name="connsiteY9" fmla="*/ 186869 h 19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503" h="197951">
                  <a:moveTo>
                    <a:pt x="59818" y="186869"/>
                  </a:moveTo>
                  <a:cubicBezTo>
                    <a:pt x="159290" y="178868"/>
                    <a:pt x="157003" y="180011"/>
                    <a:pt x="157003" y="92000"/>
                  </a:cubicBezTo>
                  <a:lnTo>
                    <a:pt x="157003" y="11990"/>
                  </a:lnTo>
                  <a:lnTo>
                    <a:pt x="68964" y="10847"/>
                  </a:lnTo>
                  <a:cubicBezTo>
                    <a:pt x="-39655" y="9704"/>
                    <a:pt x="-28221" y="2846"/>
                    <a:pt x="89545" y="-1726"/>
                  </a:cubicBezTo>
                  <a:lnTo>
                    <a:pt x="176440" y="-5155"/>
                  </a:lnTo>
                  <a:lnTo>
                    <a:pt x="171867" y="80570"/>
                  </a:lnTo>
                  <a:cubicBezTo>
                    <a:pt x="168437" y="127433"/>
                    <a:pt x="165006" y="173153"/>
                    <a:pt x="162720" y="181154"/>
                  </a:cubicBezTo>
                  <a:cubicBezTo>
                    <a:pt x="159290" y="190298"/>
                    <a:pt x="135279" y="193727"/>
                    <a:pt x="86115" y="192584"/>
                  </a:cubicBezTo>
                  <a:cubicBezTo>
                    <a:pt x="36950" y="191441"/>
                    <a:pt x="28947" y="190298"/>
                    <a:pt x="59818" y="1868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-form: Shape 430">
              <a:extLst>
                <a:ext uri="{FF2B5EF4-FFF2-40B4-BE49-F238E27FC236}">
                  <a16:creationId xmlns:a16="http://schemas.microsoft.com/office/drawing/2014/main" id="{04203459-8E3C-73C1-1555-5BB0A35C7B68}"/>
                </a:ext>
              </a:extLst>
            </p:cNvPr>
            <p:cNvSpPr/>
            <p:nvPr/>
          </p:nvSpPr>
          <p:spPr>
            <a:xfrm flipV="1">
              <a:off x="4817726" y="798164"/>
              <a:ext cx="7431" cy="49176"/>
            </a:xfrm>
            <a:custGeom>
              <a:avLst/>
              <a:gdLst>
                <a:gd name="connsiteX0" fmla="*/ -2597 w 7431"/>
                <a:gd name="connsiteY0" fmla="*/ 19172 h 49176"/>
                <a:gd name="connsiteX1" fmla="*/ 3120 w 7431"/>
                <a:gd name="connsiteY1" fmla="*/ -259 h 49176"/>
                <a:gd name="connsiteX2" fmla="*/ 3120 w 7431"/>
                <a:gd name="connsiteY2" fmla="*/ 39746 h 49176"/>
                <a:gd name="connsiteX3" fmla="*/ -2597 w 7431"/>
                <a:gd name="connsiteY3" fmla="*/ 19172 h 4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1" h="49176">
                  <a:moveTo>
                    <a:pt x="-2597" y="19172"/>
                  </a:moveTo>
                  <a:cubicBezTo>
                    <a:pt x="-2597" y="-2545"/>
                    <a:pt x="-310" y="-11689"/>
                    <a:pt x="3120" y="-259"/>
                  </a:cubicBezTo>
                  <a:cubicBezTo>
                    <a:pt x="5407" y="10028"/>
                    <a:pt x="5407" y="28316"/>
                    <a:pt x="3120" y="39746"/>
                  </a:cubicBezTo>
                  <a:cubicBezTo>
                    <a:pt x="-310" y="50033"/>
                    <a:pt x="-2597" y="40889"/>
                    <a:pt x="-2597" y="191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-form: Shape 431">
              <a:extLst>
                <a:ext uri="{FF2B5EF4-FFF2-40B4-BE49-F238E27FC236}">
                  <a16:creationId xmlns:a16="http://schemas.microsoft.com/office/drawing/2014/main" id="{D6EDBBC8-99B6-45B3-1642-681FB9DFF66A}"/>
                </a:ext>
              </a:extLst>
            </p:cNvPr>
            <p:cNvSpPr/>
            <p:nvPr/>
          </p:nvSpPr>
          <p:spPr>
            <a:xfrm flipV="1">
              <a:off x="5084328" y="801083"/>
              <a:ext cx="47036" cy="56166"/>
            </a:xfrm>
            <a:custGeom>
              <a:avLst/>
              <a:gdLst>
                <a:gd name="connsiteX0" fmla="*/ 4981 w 47036"/>
                <a:gd name="connsiteY0" fmla="*/ 42804 h 56166"/>
                <a:gd name="connsiteX1" fmla="*/ 15271 w 47036"/>
                <a:gd name="connsiteY1" fmla="*/ -5202 h 56166"/>
                <a:gd name="connsiteX2" fmla="*/ 18702 w 47036"/>
                <a:gd name="connsiteY2" fmla="*/ 11943 h 56166"/>
                <a:gd name="connsiteX3" fmla="*/ 30135 w 47036"/>
                <a:gd name="connsiteY3" fmla="*/ 22230 h 56166"/>
                <a:gd name="connsiteX4" fmla="*/ 41569 w 47036"/>
                <a:gd name="connsiteY4" fmla="*/ 33660 h 56166"/>
                <a:gd name="connsiteX5" fmla="*/ 4981 w 47036"/>
                <a:gd name="connsiteY5" fmla="*/ 42804 h 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36" h="56166">
                  <a:moveTo>
                    <a:pt x="4981" y="42804"/>
                  </a:moveTo>
                  <a:cubicBezTo>
                    <a:pt x="-9882" y="32517"/>
                    <a:pt x="-1879" y="-5202"/>
                    <a:pt x="15271" y="-5202"/>
                  </a:cubicBezTo>
                  <a:cubicBezTo>
                    <a:pt x="19845" y="-5202"/>
                    <a:pt x="22132" y="2799"/>
                    <a:pt x="18702" y="11943"/>
                  </a:cubicBezTo>
                  <a:cubicBezTo>
                    <a:pt x="12985" y="24516"/>
                    <a:pt x="16415" y="26802"/>
                    <a:pt x="30135" y="22230"/>
                  </a:cubicBezTo>
                  <a:cubicBezTo>
                    <a:pt x="43855" y="16515"/>
                    <a:pt x="47285" y="19944"/>
                    <a:pt x="41569" y="33660"/>
                  </a:cubicBezTo>
                  <a:cubicBezTo>
                    <a:pt x="33565" y="54234"/>
                    <a:pt x="26705" y="55377"/>
                    <a:pt x="4981" y="4280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-form: Shape 432">
              <a:extLst>
                <a:ext uri="{FF2B5EF4-FFF2-40B4-BE49-F238E27FC236}">
                  <a16:creationId xmlns:a16="http://schemas.microsoft.com/office/drawing/2014/main" id="{508FB10F-69A8-DD9C-0346-2DD23B157318}"/>
                </a:ext>
              </a:extLst>
            </p:cNvPr>
            <p:cNvSpPr/>
            <p:nvPr/>
          </p:nvSpPr>
          <p:spPr>
            <a:xfrm flipV="1">
              <a:off x="4542065" y="835420"/>
              <a:ext cx="136171" cy="110070"/>
            </a:xfrm>
            <a:custGeom>
              <a:avLst/>
              <a:gdLst>
                <a:gd name="connsiteX0" fmla="*/ 34269 w 136171"/>
                <a:gd name="connsiteY0" fmla="*/ 94528 h 110070"/>
                <a:gd name="connsiteX1" fmla="*/ 7972 w 136171"/>
                <a:gd name="connsiteY1" fmla="*/ 71668 h 110070"/>
                <a:gd name="connsiteX2" fmla="*/ 36556 w 136171"/>
                <a:gd name="connsiteY2" fmla="*/ 71668 h 110070"/>
                <a:gd name="connsiteX3" fmla="*/ 60567 w 136171"/>
                <a:gd name="connsiteY3" fmla="*/ 83098 h 110070"/>
                <a:gd name="connsiteX4" fmla="*/ 25123 w 136171"/>
                <a:gd name="connsiteY4" fmla="*/ 30520 h 110070"/>
                <a:gd name="connsiteX5" fmla="*/ 45703 w 136171"/>
                <a:gd name="connsiteY5" fmla="*/ 6517 h 110070"/>
                <a:gd name="connsiteX6" fmla="*/ 114304 w 136171"/>
                <a:gd name="connsiteY6" fmla="*/ -1484 h 110070"/>
                <a:gd name="connsiteX7" fmla="*/ 133741 w 136171"/>
                <a:gd name="connsiteY7" fmla="*/ 802 h 110070"/>
                <a:gd name="connsiteX8" fmla="*/ 99441 w 136171"/>
                <a:gd name="connsiteY8" fmla="*/ 20233 h 110070"/>
                <a:gd name="connsiteX9" fmla="*/ 77717 w 136171"/>
                <a:gd name="connsiteY9" fmla="*/ 51094 h 110070"/>
                <a:gd name="connsiteX10" fmla="*/ 68570 w 136171"/>
                <a:gd name="connsiteY10" fmla="*/ 104815 h 110070"/>
                <a:gd name="connsiteX11" fmla="*/ 34269 w 136171"/>
                <a:gd name="connsiteY11" fmla="*/ 94528 h 11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171" h="110070">
                  <a:moveTo>
                    <a:pt x="34269" y="94528"/>
                  </a:moveTo>
                  <a:cubicBezTo>
                    <a:pt x="19406" y="88813"/>
                    <a:pt x="7972" y="78526"/>
                    <a:pt x="7972" y="71668"/>
                  </a:cubicBezTo>
                  <a:cubicBezTo>
                    <a:pt x="7972" y="56809"/>
                    <a:pt x="27409" y="56809"/>
                    <a:pt x="36556" y="71668"/>
                  </a:cubicBezTo>
                  <a:cubicBezTo>
                    <a:pt x="39986" y="78526"/>
                    <a:pt x="51420" y="83098"/>
                    <a:pt x="60567" y="83098"/>
                  </a:cubicBezTo>
                  <a:cubicBezTo>
                    <a:pt x="88007" y="83098"/>
                    <a:pt x="58280" y="38521"/>
                    <a:pt x="25123" y="30520"/>
                  </a:cubicBezTo>
                  <a:cubicBezTo>
                    <a:pt x="-19468" y="19090"/>
                    <a:pt x="-8035" y="5374"/>
                    <a:pt x="45703" y="6517"/>
                  </a:cubicBezTo>
                  <a:cubicBezTo>
                    <a:pt x="72000" y="7660"/>
                    <a:pt x="102871" y="4231"/>
                    <a:pt x="114304" y="-1484"/>
                  </a:cubicBezTo>
                  <a:cubicBezTo>
                    <a:pt x="125738" y="-7199"/>
                    <a:pt x="133741" y="-6056"/>
                    <a:pt x="133741" y="802"/>
                  </a:cubicBezTo>
                  <a:cubicBezTo>
                    <a:pt x="133741" y="7660"/>
                    <a:pt x="118878" y="15661"/>
                    <a:pt x="99441" y="20233"/>
                  </a:cubicBezTo>
                  <a:cubicBezTo>
                    <a:pt x="69713" y="27091"/>
                    <a:pt x="66283" y="30520"/>
                    <a:pt x="77717" y="51094"/>
                  </a:cubicBezTo>
                  <a:cubicBezTo>
                    <a:pt x="90294" y="73954"/>
                    <a:pt x="84577" y="107101"/>
                    <a:pt x="68570" y="104815"/>
                  </a:cubicBezTo>
                  <a:cubicBezTo>
                    <a:pt x="63997" y="104815"/>
                    <a:pt x="47990" y="100243"/>
                    <a:pt x="34269" y="9452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-form: Shape 433">
              <a:extLst>
                <a:ext uri="{FF2B5EF4-FFF2-40B4-BE49-F238E27FC236}">
                  <a16:creationId xmlns:a16="http://schemas.microsoft.com/office/drawing/2014/main" id="{911BA343-DA47-118C-89B6-58A957092C6E}"/>
                </a:ext>
              </a:extLst>
            </p:cNvPr>
            <p:cNvSpPr/>
            <p:nvPr/>
          </p:nvSpPr>
          <p:spPr>
            <a:xfrm flipV="1">
              <a:off x="4692378" y="835556"/>
              <a:ext cx="86467" cy="97351"/>
            </a:xfrm>
            <a:custGeom>
              <a:avLst/>
              <a:gdLst>
                <a:gd name="connsiteX0" fmla="*/ 9626 w 86467"/>
                <a:gd name="connsiteY0" fmla="*/ 68223 h 97351"/>
                <a:gd name="connsiteX1" fmla="*/ 3909 w 86467"/>
                <a:gd name="connsiteY1" fmla="*/ 28218 h 97351"/>
                <a:gd name="connsiteX2" fmla="*/ 45070 w 86467"/>
                <a:gd name="connsiteY2" fmla="*/ -2643 h 97351"/>
                <a:gd name="connsiteX3" fmla="*/ 77084 w 86467"/>
                <a:gd name="connsiteY3" fmla="*/ 38505 h 97351"/>
                <a:gd name="connsiteX4" fmla="*/ 70224 w 86467"/>
                <a:gd name="connsiteY4" fmla="*/ 64794 h 97351"/>
                <a:gd name="connsiteX5" fmla="*/ 49644 w 86467"/>
                <a:gd name="connsiteY5" fmla="*/ 86511 h 97351"/>
                <a:gd name="connsiteX6" fmla="*/ 9626 w 86467"/>
                <a:gd name="connsiteY6" fmla="*/ 68223 h 97351"/>
                <a:gd name="connsiteX7" fmla="*/ 63364 w 86467"/>
                <a:gd name="connsiteY7" fmla="*/ 24789 h 97351"/>
                <a:gd name="connsiteX8" fmla="*/ 38210 w 86467"/>
                <a:gd name="connsiteY8" fmla="*/ 14502 h 97351"/>
                <a:gd name="connsiteX9" fmla="*/ 34780 w 86467"/>
                <a:gd name="connsiteY9" fmla="*/ 24789 h 97351"/>
                <a:gd name="connsiteX10" fmla="*/ 61077 w 86467"/>
                <a:gd name="connsiteY10" fmla="*/ 35076 h 97351"/>
                <a:gd name="connsiteX11" fmla="*/ 63364 w 86467"/>
                <a:gd name="connsiteY11" fmla="*/ 24789 h 9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467" h="97351">
                  <a:moveTo>
                    <a:pt x="9626" y="68223"/>
                  </a:moveTo>
                  <a:cubicBezTo>
                    <a:pt x="14200" y="54507"/>
                    <a:pt x="10769" y="36219"/>
                    <a:pt x="3909" y="28218"/>
                  </a:cubicBezTo>
                  <a:cubicBezTo>
                    <a:pt x="-14384" y="5358"/>
                    <a:pt x="8483" y="-11787"/>
                    <a:pt x="45070" y="-2643"/>
                  </a:cubicBezTo>
                  <a:cubicBezTo>
                    <a:pt x="80514" y="5358"/>
                    <a:pt x="93091" y="22503"/>
                    <a:pt x="77084" y="38505"/>
                  </a:cubicBezTo>
                  <a:cubicBezTo>
                    <a:pt x="70224" y="45363"/>
                    <a:pt x="67937" y="56793"/>
                    <a:pt x="70224" y="64794"/>
                  </a:cubicBezTo>
                  <a:cubicBezTo>
                    <a:pt x="73654" y="72795"/>
                    <a:pt x="64507" y="81939"/>
                    <a:pt x="49644" y="86511"/>
                  </a:cubicBezTo>
                  <a:cubicBezTo>
                    <a:pt x="8483" y="96798"/>
                    <a:pt x="2766" y="94512"/>
                    <a:pt x="9626" y="68223"/>
                  </a:cubicBezTo>
                  <a:close/>
                  <a:moveTo>
                    <a:pt x="63364" y="24789"/>
                  </a:moveTo>
                  <a:cubicBezTo>
                    <a:pt x="63364" y="19074"/>
                    <a:pt x="51930" y="13359"/>
                    <a:pt x="38210" y="14502"/>
                  </a:cubicBezTo>
                  <a:cubicBezTo>
                    <a:pt x="13056" y="14502"/>
                    <a:pt x="13056" y="15645"/>
                    <a:pt x="34780" y="24789"/>
                  </a:cubicBezTo>
                  <a:cubicBezTo>
                    <a:pt x="47357" y="30504"/>
                    <a:pt x="58791" y="35076"/>
                    <a:pt x="61077" y="35076"/>
                  </a:cubicBezTo>
                  <a:cubicBezTo>
                    <a:pt x="62221" y="36219"/>
                    <a:pt x="63364" y="31647"/>
                    <a:pt x="63364" y="2478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-form: Shape 434">
              <a:extLst>
                <a:ext uri="{FF2B5EF4-FFF2-40B4-BE49-F238E27FC236}">
                  <a16:creationId xmlns:a16="http://schemas.microsoft.com/office/drawing/2014/main" id="{3F191F0C-D93D-6B84-13CE-EB06EB852C5B}"/>
                </a:ext>
              </a:extLst>
            </p:cNvPr>
            <p:cNvSpPr/>
            <p:nvPr/>
          </p:nvSpPr>
          <p:spPr>
            <a:xfrm flipV="1">
              <a:off x="5021244" y="834390"/>
              <a:ext cx="14617" cy="91440"/>
            </a:xfrm>
            <a:custGeom>
              <a:avLst/>
              <a:gdLst>
                <a:gd name="connsiteX0" fmla="*/ -2760 w 14617"/>
                <a:gd name="connsiteY0" fmla="*/ 40567 h 91440"/>
                <a:gd name="connsiteX1" fmla="*/ 6387 w 14617"/>
                <a:gd name="connsiteY1" fmla="*/ -5153 h 91440"/>
                <a:gd name="connsiteX2" fmla="*/ 10961 w 14617"/>
                <a:gd name="connsiteY2" fmla="*/ 40567 h 91440"/>
                <a:gd name="connsiteX3" fmla="*/ 1814 w 14617"/>
                <a:gd name="connsiteY3" fmla="*/ 86287 h 91440"/>
                <a:gd name="connsiteX4" fmla="*/ -2760 w 14617"/>
                <a:gd name="connsiteY4" fmla="*/ 40567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7" h="91440">
                  <a:moveTo>
                    <a:pt x="-2760" y="40567"/>
                  </a:moveTo>
                  <a:cubicBezTo>
                    <a:pt x="-2760" y="15421"/>
                    <a:pt x="670" y="-5153"/>
                    <a:pt x="6387" y="-5153"/>
                  </a:cubicBezTo>
                  <a:cubicBezTo>
                    <a:pt x="10961" y="-5153"/>
                    <a:pt x="13247" y="15421"/>
                    <a:pt x="10961" y="40567"/>
                  </a:cubicBezTo>
                  <a:cubicBezTo>
                    <a:pt x="8674" y="65713"/>
                    <a:pt x="4100" y="86287"/>
                    <a:pt x="1814" y="86287"/>
                  </a:cubicBezTo>
                  <a:cubicBezTo>
                    <a:pt x="-473" y="86287"/>
                    <a:pt x="-2760" y="65713"/>
                    <a:pt x="-2760" y="4056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-form: Shape 435">
              <a:extLst>
                <a:ext uri="{FF2B5EF4-FFF2-40B4-BE49-F238E27FC236}">
                  <a16:creationId xmlns:a16="http://schemas.microsoft.com/office/drawing/2014/main" id="{3E0C1E43-9B48-123D-E625-463AC122B57C}"/>
                </a:ext>
              </a:extLst>
            </p:cNvPr>
            <p:cNvSpPr/>
            <p:nvPr/>
          </p:nvSpPr>
          <p:spPr>
            <a:xfrm flipV="1">
              <a:off x="5548832" y="874395"/>
              <a:ext cx="1284948" cy="4000"/>
            </a:xfrm>
            <a:custGeom>
              <a:avLst/>
              <a:gdLst>
                <a:gd name="connsiteX0" fmla="*/ 117020 w 1284948"/>
                <a:gd name="connsiteY0" fmla="*/ -3442 h 4000"/>
                <a:gd name="connsiteX1" fmla="*/ 1157476 w 1284948"/>
                <a:gd name="connsiteY1" fmla="*/ -3442 h 4000"/>
                <a:gd name="connsiteX2" fmla="*/ 640678 w 1284948"/>
                <a:gd name="connsiteY2" fmla="*/ -1156 h 4000"/>
                <a:gd name="connsiteX3" fmla="*/ 117020 w 1284948"/>
                <a:gd name="connsiteY3" fmla="*/ -3442 h 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948" h="4000">
                  <a:moveTo>
                    <a:pt x="117020" y="-3442"/>
                  </a:moveTo>
                  <a:cubicBezTo>
                    <a:pt x="400573" y="-5728"/>
                    <a:pt x="869350" y="-5728"/>
                    <a:pt x="1157476" y="-3442"/>
                  </a:cubicBezTo>
                  <a:cubicBezTo>
                    <a:pt x="1445602" y="-2299"/>
                    <a:pt x="1213500" y="-1156"/>
                    <a:pt x="640678" y="-1156"/>
                  </a:cubicBezTo>
                  <a:cubicBezTo>
                    <a:pt x="68999" y="-1156"/>
                    <a:pt x="-167675" y="-2299"/>
                    <a:pt x="117020" y="-34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-form: Shape 436">
              <a:extLst>
                <a:ext uri="{FF2B5EF4-FFF2-40B4-BE49-F238E27FC236}">
                  <a16:creationId xmlns:a16="http://schemas.microsoft.com/office/drawing/2014/main" id="{BC680935-30EE-48AF-F4A2-408AA62D7E57}"/>
                </a:ext>
              </a:extLst>
            </p:cNvPr>
            <p:cNvSpPr/>
            <p:nvPr/>
          </p:nvSpPr>
          <p:spPr>
            <a:xfrm flipV="1">
              <a:off x="7245074" y="871392"/>
              <a:ext cx="280122" cy="50171"/>
            </a:xfrm>
            <a:custGeom>
              <a:avLst/>
              <a:gdLst>
                <a:gd name="connsiteX0" fmla="*/ 107434 w 280122"/>
                <a:gd name="connsiteY0" fmla="*/ 35174 h 50171"/>
                <a:gd name="connsiteX1" fmla="*/ -4615 w 280122"/>
                <a:gd name="connsiteY1" fmla="*/ 29459 h 50171"/>
                <a:gd name="connsiteX2" fmla="*/ 81137 w 280122"/>
                <a:gd name="connsiteY2" fmla="*/ 26030 h 50171"/>
                <a:gd name="connsiteX3" fmla="*/ 201190 w 280122"/>
                <a:gd name="connsiteY3" fmla="*/ 23744 h 50171"/>
                <a:gd name="connsiteX4" fmla="*/ 218340 w 280122"/>
                <a:gd name="connsiteY4" fmla="*/ 14600 h 50171"/>
                <a:gd name="connsiteX5" fmla="*/ 209193 w 280122"/>
                <a:gd name="connsiteY5" fmla="*/ -3688 h 50171"/>
                <a:gd name="connsiteX6" fmla="*/ 275508 w 280122"/>
                <a:gd name="connsiteY6" fmla="*/ 37460 h 50171"/>
                <a:gd name="connsiteX7" fmla="*/ 248067 w 280122"/>
                <a:gd name="connsiteY7" fmla="*/ 44318 h 50171"/>
                <a:gd name="connsiteX8" fmla="*/ 107434 w 280122"/>
                <a:gd name="connsiteY8" fmla="*/ 35174 h 5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122" h="50171">
                  <a:moveTo>
                    <a:pt x="107434" y="35174"/>
                  </a:moveTo>
                  <a:lnTo>
                    <a:pt x="-4615" y="29459"/>
                  </a:lnTo>
                  <a:lnTo>
                    <a:pt x="81137" y="26030"/>
                  </a:lnTo>
                  <a:cubicBezTo>
                    <a:pt x="128015" y="23744"/>
                    <a:pt x="182896" y="23744"/>
                    <a:pt x="201190" y="23744"/>
                  </a:cubicBezTo>
                  <a:cubicBezTo>
                    <a:pt x="227487" y="26030"/>
                    <a:pt x="230917" y="22601"/>
                    <a:pt x="218340" y="14600"/>
                  </a:cubicBezTo>
                  <a:cubicBezTo>
                    <a:pt x="209193" y="8885"/>
                    <a:pt x="204620" y="-259"/>
                    <a:pt x="209193" y="-3688"/>
                  </a:cubicBezTo>
                  <a:cubicBezTo>
                    <a:pt x="218340" y="-12832"/>
                    <a:pt x="275508" y="23744"/>
                    <a:pt x="275508" y="37460"/>
                  </a:cubicBezTo>
                  <a:cubicBezTo>
                    <a:pt x="275508" y="43175"/>
                    <a:pt x="262931" y="46604"/>
                    <a:pt x="248067" y="44318"/>
                  </a:cubicBezTo>
                  <a:cubicBezTo>
                    <a:pt x="233204" y="43175"/>
                    <a:pt x="169176" y="38603"/>
                    <a:pt x="107434" y="3517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-form: Shape 437">
              <a:extLst>
                <a:ext uri="{FF2B5EF4-FFF2-40B4-BE49-F238E27FC236}">
                  <a16:creationId xmlns:a16="http://schemas.microsoft.com/office/drawing/2014/main" id="{60376BC9-1889-04CD-478B-14F3F8B36D67}"/>
                </a:ext>
              </a:extLst>
            </p:cNvPr>
            <p:cNvSpPr/>
            <p:nvPr/>
          </p:nvSpPr>
          <p:spPr>
            <a:xfrm flipV="1">
              <a:off x="2242886" y="881150"/>
              <a:ext cx="2228367" cy="58264"/>
            </a:xfrm>
            <a:custGeom>
              <a:avLst/>
              <a:gdLst>
                <a:gd name="connsiteX0" fmla="*/ 36287 w 2228367"/>
                <a:gd name="connsiteY0" fmla="*/ 29035 h 58264"/>
                <a:gd name="connsiteX1" fmla="*/ -1444 w 2228367"/>
                <a:gd name="connsiteY1" fmla="*/ -1826 h 58264"/>
                <a:gd name="connsiteX2" fmla="*/ 70587 w 2228367"/>
                <a:gd name="connsiteY2" fmla="*/ -683 h 58264"/>
                <a:gd name="connsiteX3" fmla="*/ 444465 w 2228367"/>
                <a:gd name="connsiteY3" fmla="*/ 6175 h 58264"/>
                <a:gd name="connsiteX4" fmla="*/ 1039011 w 2228367"/>
                <a:gd name="connsiteY4" fmla="*/ 10747 h 58264"/>
                <a:gd name="connsiteX5" fmla="*/ 1730742 w 2228367"/>
                <a:gd name="connsiteY5" fmla="*/ 26749 h 58264"/>
                <a:gd name="connsiteX6" fmla="*/ 2188085 w 2228367"/>
                <a:gd name="connsiteY6" fmla="*/ 42751 h 58264"/>
                <a:gd name="connsiteX7" fmla="*/ 2170935 w 2228367"/>
                <a:gd name="connsiteY7" fmla="*/ 47323 h 58264"/>
                <a:gd name="connsiteX8" fmla="*/ 1633557 w 2228367"/>
                <a:gd name="connsiteY8" fmla="*/ 37036 h 58264"/>
                <a:gd name="connsiteX9" fmla="*/ 958976 w 2228367"/>
                <a:gd name="connsiteY9" fmla="*/ 23320 h 58264"/>
                <a:gd name="connsiteX10" fmla="*/ 71731 w 2228367"/>
                <a:gd name="connsiteY10" fmla="*/ 24463 h 58264"/>
                <a:gd name="connsiteX11" fmla="*/ 101458 w 2228367"/>
                <a:gd name="connsiteY11" fmla="*/ 45037 h 58264"/>
                <a:gd name="connsiteX12" fmla="*/ 36287 w 2228367"/>
                <a:gd name="connsiteY12" fmla="*/ 29035 h 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8367" h="58264">
                  <a:moveTo>
                    <a:pt x="36287" y="29035"/>
                  </a:moveTo>
                  <a:cubicBezTo>
                    <a:pt x="15706" y="16462"/>
                    <a:pt x="-1444" y="2746"/>
                    <a:pt x="-1444" y="-1826"/>
                  </a:cubicBezTo>
                  <a:cubicBezTo>
                    <a:pt x="-1444" y="-6398"/>
                    <a:pt x="30570" y="-6398"/>
                    <a:pt x="70587" y="-683"/>
                  </a:cubicBezTo>
                  <a:cubicBezTo>
                    <a:pt x="109462" y="5032"/>
                    <a:pt x="277535" y="8461"/>
                    <a:pt x="444465" y="6175"/>
                  </a:cubicBezTo>
                  <a:cubicBezTo>
                    <a:pt x="611395" y="3889"/>
                    <a:pt x="878941" y="6175"/>
                    <a:pt x="1039011" y="10747"/>
                  </a:cubicBezTo>
                  <a:cubicBezTo>
                    <a:pt x="1199081" y="15319"/>
                    <a:pt x="1511218" y="22177"/>
                    <a:pt x="1730742" y="26749"/>
                  </a:cubicBezTo>
                  <a:cubicBezTo>
                    <a:pt x="1951410" y="30178"/>
                    <a:pt x="2157215" y="38179"/>
                    <a:pt x="2188085" y="42751"/>
                  </a:cubicBezTo>
                  <a:cubicBezTo>
                    <a:pt x="2242966" y="53038"/>
                    <a:pt x="2241823" y="53038"/>
                    <a:pt x="2170935" y="47323"/>
                  </a:cubicBezTo>
                  <a:cubicBezTo>
                    <a:pt x="2129774" y="45037"/>
                    <a:pt x="1888526" y="40465"/>
                    <a:pt x="1633557" y="37036"/>
                  </a:cubicBezTo>
                  <a:cubicBezTo>
                    <a:pt x="1378588" y="33607"/>
                    <a:pt x="1075599" y="27892"/>
                    <a:pt x="958976" y="23320"/>
                  </a:cubicBezTo>
                  <a:cubicBezTo>
                    <a:pt x="633119" y="10747"/>
                    <a:pt x="35143" y="11890"/>
                    <a:pt x="71731" y="24463"/>
                  </a:cubicBezTo>
                  <a:cubicBezTo>
                    <a:pt x="87738" y="31321"/>
                    <a:pt x="101458" y="39322"/>
                    <a:pt x="101458" y="45037"/>
                  </a:cubicBezTo>
                  <a:cubicBezTo>
                    <a:pt x="101458" y="59896"/>
                    <a:pt x="75161" y="54181"/>
                    <a:pt x="36287" y="2903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-form: Shape 438">
              <a:extLst>
                <a:ext uri="{FF2B5EF4-FFF2-40B4-BE49-F238E27FC236}">
                  <a16:creationId xmlns:a16="http://schemas.microsoft.com/office/drawing/2014/main" id="{5B8CE280-1C93-9B32-6676-BCF77DE480F3}"/>
                </a:ext>
              </a:extLst>
            </p:cNvPr>
            <p:cNvSpPr/>
            <p:nvPr/>
          </p:nvSpPr>
          <p:spPr>
            <a:xfrm flipV="1">
              <a:off x="4865074" y="881252"/>
              <a:ext cx="71238" cy="20749"/>
            </a:xfrm>
            <a:custGeom>
              <a:avLst/>
              <a:gdLst>
                <a:gd name="connsiteX0" fmla="*/ 22024 w 71238"/>
                <a:gd name="connsiteY0" fmla="*/ 5320 h 20749"/>
                <a:gd name="connsiteX1" fmla="*/ 31171 w 71238"/>
                <a:gd name="connsiteY1" fmla="*/ -4967 h 20749"/>
                <a:gd name="connsiteX2" fmla="*/ 67758 w 71238"/>
                <a:gd name="connsiteY2" fmla="*/ 5320 h 20749"/>
                <a:gd name="connsiteX3" fmla="*/ 58612 w 71238"/>
                <a:gd name="connsiteY3" fmla="*/ 15607 h 20749"/>
                <a:gd name="connsiteX4" fmla="*/ 22024 w 71238"/>
                <a:gd name="connsiteY4" fmla="*/ 5320 h 2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38" h="20749">
                  <a:moveTo>
                    <a:pt x="22024" y="5320"/>
                  </a:moveTo>
                  <a:cubicBezTo>
                    <a:pt x="-12277" y="-3824"/>
                    <a:pt x="-12277" y="-3824"/>
                    <a:pt x="31171" y="-4967"/>
                  </a:cubicBezTo>
                  <a:cubicBezTo>
                    <a:pt x="57468" y="-6110"/>
                    <a:pt x="72332" y="-1538"/>
                    <a:pt x="67758" y="5320"/>
                  </a:cubicBezTo>
                  <a:cubicBezTo>
                    <a:pt x="64328" y="12178"/>
                    <a:pt x="59755" y="15607"/>
                    <a:pt x="58612" y="15607"/>
                  </a:cubicBezTo>
                  <a:cubicBezTo>
                    <a:pt x="57468" y="14464"/>
                    <a:pt x="41461" y="9892"/>
                    <a:pt x="22024" y="532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-form: Shape 439">
              <a:extLst>
                <a:ext uri="{FF2B5EF4-FFF2-40B4-BE49-F238E27FC236}">
                  <a16:creationId xmlns:a16="http://schemas.microsoft.com/office/drawing/2014/main" id="{7774EF4C-331B-C0B7-64EB-392AE154FAFF}"/>
                </a:ext>
              </a:extLst>
            </p:cNvPr>
            <p:cNvSpPr/>
            <p:nvPr/>
          </p:nvSpPr>
          <p:spPr>
            <a:xfrm flipV="1">
              <a:off x="8440347" y="954405"/>
              <a:ext cx="362373" cy="15716"/>
            </a:xfrm>
            <a:custGeom>
              <a:avLst/>
              <a:gdLst>
                <a:gd name="connsiteX0" fmla="*/ -3766 w 362373"/>
                <a:gd name="connsiteY0" fmla="*/ 2641 h 15716"/>
                <a:gd name="connsiteX1" fmla="*/ 356391 w 362373"/>
                <a:gd name="connsiteY1" fmla="*/ 2641 h 15716"/>
                <a:gd name="connsiteX2" fmla="*/ 168881 w 362373"/>
                <a:gd name="connsiteY2" fmla="*/ 10642 h 15716"/>
                <a:gd name="connsiteX3" fmla="*/ -3766 w 362373"/>
                <a:gd name="connsiteY3" fmla="*/ 2641 h 1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373" h="15716">
                  <a:moveTo>
                    <a:pt x="-3766" y="2641"/>
                  </a:moveTo>
                  <a:cubicBezTo>
                    <a:pt x="32821" y="-7646"/>
                    <a:pt x="339241" y="-7646"/>
                    <a:pt x="356391" y="2641"/>
                  </a:cubicBezTo>
                  <a:cubicBezTo>
                    <a:pt x="363251" y="7213"/>
                    <a:pt x="279786" y="10642"/>
                    <a:pt x="168881" y="10642"/>
                  </a:cubicBezTo>
                  <a:cubicBezTo>
                    <a:pt x="59118" y="10642"/>
                    <a:pt x="-18630" y="7213"/>
                    <a:pt x="-3766" y="264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-form: Shape 440">
              <a:extLst>
                <a:ext uri="{FF2B5EF4-FFF2-40B4-BE49-F238E27FC236}">
                  <a16:creationId xmlns:a16="http://schemas.microsoft.com/office/drawing/2014/main" id="{2FE19160-C2D1-775D-84B5-E30A4AFFD1FF}"/>
                </a:ext>
              </a:extLst>
            </p:cNvPr>
            <p:cNvSpPr/>
            <p:nvPr/>
          </p:nvSpPr>
          <p:spPr>
            <a:xfrm flipV="1">
              <a:off x="8364232" y="1003268"/>
              <a:ext cx="961274" cy="240909"/>
            </a:xfrm>
            <a:custGeom>
              <a:avLst/>
              <a:gdLst>
                <a:gd name="connsiteX0" fmla="*/ 164785 w 961274"/>
                <a:gd name="connsiteY0" fmla="*/ 229990 h 240909"/>
                <a:gd name="connsiteX1" fmla="*/ 133914 w 961274"/>
                <a:gd name="connsiteY1" fmla="*/ 192271 h 240909"/>
                <a:gd name="connsiteX2" fmla="*/ 95040 w 961274"/>
                <a:gd name="connsiteY2" fmla="*/ 128263 h 240909"/>
                <a:gd name="connsiteX3" fmla="*/ 41302 w 961274"/>
                <a:gd name="connsiteY3" fmla="*/ 53968 h 240909"/>
                <a:gd name="connsiteX4" fmla="*/ 11575 w 961274"/>
                <a:gd name="connsiteY4" fmla="*/ 21964 h 240909"/>
                <a:gd name="connsiteX5" fmla="*/ -3289 w 961274"/>
                <a:gd name="connsiteY5" fmla="*/ 9391 h 240909"/>
                <a:gd name="connsiteX6" fmla="*/ 15005 w 961274"/>
                <a:gd name="connsiteY6" fmla="*/ -2039 h 240909"/>
                <a:gd name="connsiteX7" fmla="*/ 98470 w 961274"/>
                <a:gd name="connsiteY7" fmla="*/ 5962 h 240909"/>
                <a:gd name="connsiteX8" fmla="*/ 155638 w 961274"/>
                <a:gd name="connsiteY8" fmla="*/ 8248 h 240909"/>
                <a:gd name="connsiteX9" fmla="*/ 96183 w 961274"/>
                <a:gd name="connsiteY9" fmla="*/ 15106 h 240909"/>
                <a:gd name="connsiteX10" fmla="*/ 37872 w 961274"/>
                <a:gd name="connsiteY10" fmla="*/ 21964 h 240909"/>
                <a:gd name="connsiteX11" fmla="*/ 73316 w 961274"/>
                <a:gd name="connsiteY11" fmla="*/ 74542 h 240909"/>
                <a:gd name="connsiteX12" fmla="*/ 133914 w 961274"/>
                <a:gd name="connsiteY12" fmla="*/ 159124 h 240909"/>
                <a:gd name="connsiteX13" fmla="*/ 157925 w 961274"/>
                <a:gd name="connsiteY13" fmla="*/ 192271 h 240909"/>
                <a:gd name="connsiteX14" fmla="*/ 160211 w 961274"/>
                <a:gd name="connsiteY14" fmla="*/ 123691 h 240909"/>
                <a:gd name="connsiteX15" fmla="*/ 181935 w 961274"/>
                <a:gd name="connsiteY15" fmla="*/ 7105 h 240909"/>
                <a:gd name="connsiteX16" fmla="*/ 184222 w 961274"/>
                <a:gd name="connsiteY16" fmla="*/ 33394 h 240909"/>
                <a:gd name="connsiteX17" fmla="*/ 172788 w 961274"/>
                <a:gd name="connsiteY17" fmla="*/ 72256 h 240909"/>
                <a:gd name="connsiteX18" fmla="*/ 572963 w 961274"/>
                <a:gd name="connsiteY18" fmla="*/ 80257 h 240909"/>
                <a:gd name="connsiteX19" fmla="*/ 954845 w 961274"/>
                <a:gd name="connsiteY19" fmla="*/ 88258 h 240909"/>
                <a:gd name="connsiteX20" fmla="*/ 774194 w 961274"/>
                <a:gd name="connsiteY20" fmla="*/ 91687 h 240909"/>
                <a:gd name="connsiteX21" fmla="*/ 393456 w 961274"/>
                <a:gd name="connsiteY21" fmla="*/ 91687 h 240909"/>
                <a:gd name="connsiteX22" fmla="*/ 172788 w 961274"/>
                <a:gd name="connsiteY22" fmla="*/ 99688 h 240909"/>
                <a:gd name="connsiteX23" fmla="*/ 172788 w 961274"/>
                <a:gd name="connsiteY23" fmla="*/ 148837 h 240909"/>
                <a:gd name="connsiteX24" fmla="*/ 185365 w 961274"/>
                <a:gd name="connsiteY24" fmla="*/ 204844 h 240909"/>
                <a:gd name="connsiteX25" fmla="*/ 296271 w 961274"/>
                <a:gd name="connsiteY25" fmla="*/ 213988 h 240909"/>
                <a:gd name="connsiteX26" fmla="*/ 344292 w 961274"/>
                <a:gd name="connsiteY26" fmla="*/ 223132 h 240909"/>
                <a:gd name="connsiteX27" fmla="*/ 248250 w 961274"/>
                <a:gd name="connsiteY27" fmla="*/ 225418 h 240909"/>
                <a:gd name="connsiteX28" fmla="*/ 196799 w 961274"/>
                <a:gd name="connsiteY28" fmla="*/ 229990 h 240909"/>
                <a:gd name="connsiteX29" fmla="*/ 164785 w 961274"/>
                <a:gd name="connsiteY29" fmla="*/ 229990 h 24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1274" h="240909">
                  <a:moveTo>
                    <a:pt x="164785" y="229990"/>
                  </a:moveTo>
                  <a:cubicBezTo>
                    <a:pt x="151065" y="224275"/>
                    <a:pt x="137344" y="207130"/>
                    <a:pt x="133914" y="192271"/>
                  </a:cubicBezTo>
                  <a:cubicBezTo>
                    <a:pt x="129341" y="177412"/>
                    <a:pt x="112190" y="148837"/>
                    <a:pt x="95040" y="128263"/>
                  </a:cubicBezTo>
                  <a:cubicBezTo>
                    <a:pt x="76746" y="107689"/>
                    <a:pt x="52736" y="74542"/>
                    <a:pt x="41302" y="53968"/>
                  </a:cubicBezTo>
                  <a:cubicBezTo>
                    <a:pt x="29869" y="33394"/>
                    <a:pt x="16148" y="19678"/>
                    <a:pt x="11575" y="21964"/>
                  </a:cubicBezTo>
                  <a:cubicBezTo>
                    <a:pt x="7002" y="25393"/>
                    <a:pt x="141" y="19678"/>
                    <a:pt x="-3289" y="9391"/>
                  </a:cubicBezTo>
                  <a:cubicBezTo>
                    <a:pt x="-9005" y="-5468"/>
                    <a:pt x="-5575" y="-7754"/>
                    <a:pt x="15005" y="-2039"/>
                  </a:cubicBezTo>
                  <a:cubicBezTo>
                    <a:pt x="29869" y="1390"/>
                    <a:pt x="67600" y="5962"/>
                    <a:pt x="98470" y="5962"/>
                  </a:cubicBezTo>
                  <a:lnTo>
                    <a:pt x="155638" y="8248"/>
                  </a:lnTo>
                  <a:lnTo>
                    <a:pt x="96183" y="15106"/>
                  </a:lnTo>
                  <a:lnTo>
                    <a:pt x="37872" y="21964"/>
                  </a:lnTo>
                  <a:lnTo>
                    <a:pt x="73316" y="74542"/>
                  </a:lnTo>
                  <a:cubicBezTo>
                    <a:pt x="93897" y="103117"/>
                    <a:pt x="121337" y="141979"/>
                    <a:pt x="133914" y="159124"/>
                  </a:cubicBezTo>
                  <a:lnTo>
                    <a:pt x="157925" y="192271"/>
                  </a:lnTo>
                  <a:lnTo>
                    <a:pt x="160211" y="123691"/>
                  </a:lnTo>
                  <a:cubicBezTo>
                    <a:pt x="162498" y="33394"/>
                    <a:pt x="167072" y="12820"/>
                    <a:pt x="181935" y="7105"/>
                  </a:cubicBezTo>
                  <a:cubicBezTo>
                    <a:pt x="192225" y="3676"/>
                    <a:pt x="193369" y="10534"/>
                    <a:pt x="184222" y="33394"/>
                  </a:cubicBezTo>
                  <a:cubicBezTo>
                    <a:pt x="178505" y="49396"/>
                    <a:pt x="172788" y="67684"/>
                    <a:pt x="172788" y="72256"/>
                  </a:cubicBezTo>
                  <a:cubicBezTo>
                    <a:pt x="172788" y="77971"/>
                    <a:pt x="353439" y="81400"/>
                    <a:pt x="572963" y="80257"/>
                  </a:cubicBezTo>
                  <a:cubicBezTo>
                    <a:pt x="830219" y="79114"/>
                    <a:pt x="966278" y="81400"/>
                    <a:pt x="954845" y="88258"/>
                  </a:cubicBezTo>
                  <a:cubicBezTo>
                    <a:pt x="943411" y="95116"/>
                    <a:pt x="870236" y="96259"/>
                    <a:pt x="774194" y="91687"/>
                  </a:cubicBezTo>
                  <a:cubicBezTo>
                    <a:pt x="686156" y="87115"/>
                    <a:pt x="514652" y="87115"/>
                    <a:pt x="393456" y="91687"/>
                  </a:cubicBezTo>
                  <a:lnTo>
                    <a:pt x="172788" y="99688"/>
                  </a:lnTo>
                  <a:lnTo>
                    <a:pt x="172788" y="148837"/>
                  </a:lnTo>
                  <a:cubicBezTo>
                    <a:pt x="172788" y="176269"/>
                    <a:pt x="178505" y="201415"/>
                    <a:pt x="185365" y="204844"/>
                  </a:cubicBezTo>
                  <a:cubicBezTo>
                    <a:pt x="192225" y="209416"/>
                    <a:pt x="242533" y="212845"/>
                    <a:pt x="296271" y="213988"/>
                  </a:cubicBezTo>
                  <a:cubicBezTo>
                    <a:pt x="380879" y="213988"/>
                    <a:pt x="387740" y="215131"/>
                    <a:pt x="344292" y="223132"/>
                  </a:cubicBezTo>
                  <a:cubicBezTo>
                    <a:pt x="315708" y="227704"/>
                    <a:pt x="273404" y="228847"/>
                    <a:pt x="248250" y="225418"/>
                  </a:cubicBezTo>
                  <a:cubicBezTo>
                    <a:pt x="224239" y="221989"/>
                    <a:pt x="201372" y="224275"/>
                    <a:pt x="196799" y="229990"/>
                  </a:cubicBezTo>
                  <a:cubicBezTo>
                    <a:pt x="192225" y="237991"/>
                    <a:pt x="181935" y="237991"/>
                    <a:pt x="164785" y="22999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-form: Shape 441">
              <a:extLst>
                <a:ext uri="{FF2B5EF4-FFF2-40B4-BE49-F238E27FC236}">
                  <a16:creationId xmlns:a16="http://schemas.microsoft.com/office/drawing/2014/main" id="{404350A5-EE7F-C7BF-A4FA-B8857E10A033}"/>
                </a:ext>
              </a:extLst>
            </p:cNvPr>
            <p:cNvSpPr/>
            <p:nvPr/>
          </p:nvSpPr>
          <p:spPr>
            <a:xfrm flipV="1">
              <a:off x="8772566" y="1008079"/>
              <a:ext cx="542111" cy="14951"/>
            </a:xfrm>
            <a:custGeom>
              <a:avLst/>
              <a:gdLst>
                <a:gd name="connsiteX0" fmla="*/ -5888 w 542111"/>
                <a:gd name="connsiteY0" fmla="*/ 6454 h 14951"/>
                <a:gd name="connsiteX1" fmla="*/ 271948 w 542111"/>
                <a:gd name="connsiteY1" fmla="*/ -3833 h 14951"/>
                <a:gd name="connsiteX2" fmla="*/ 536064 w 542111"/>
                <a:gd name="connsiteY2" fmla="*/ -1547 h 14951"/>
                <a:gd name="connsiteX3" fmla="*/ 259371 w 542111"/>
                <a:gd name="connsiteY3" fmla="*/ 8740 h 14951"/>
                <a:gd name="connsiteX4" fmla="*/ -5888 w 542111"/>
                <a:gd name="connsiteY4" fmla="*/ 6454 h 1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111" h="14951">
                  <a:moveTo>
                    <a:pt x="-5888" y="6454"/>
                  </a:moveTo>
                  <a:cubicBezTo>
                    <a:pt x="-2458" y="4168"/>
                    <a:pt x="122168" y="-404"/>
                    <a:pt x="271948" y="-3833"/>
                  </a:cubicBezTo>
                  <a:cubicBezTo>
                    <a:pt x="421728" y="-6119"/>
                    <a:pt x="540637" y="-4976"/>
                    <a:pt x="536064" y="-1547"/>
                  </a:cubicBezTo>
                  <a:cubicBezTo>
                    <a:pt x="531490" y="3025"/>
                    <a:pt x="406864" y="7597"/>
                    <a:pt x="259371" y="8740"/>
                  </a:cubicBezTo>
                  <a:cubicBezTo>
                    <a:pt x="110735" y="11026"/>
                    <a:pt x="-8175" y="9883"/>
                    <a:pt x="-5888" y="645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-form: Shape 442">
              <a:extLst>
                <a:ext uri="{FF2B5EF4-FFF2-40B4-BE49-F238E27FC236}">
                  <a16:creationId xmlns:a16="http://schemas.microsoft.com/office/drawing/2014/main" id="{CBFCA4F7-EC77-84BD-0276-78B4E4939608}"/>
                </a:ext>
              </a:extLst>
            </p:cNvPr>
            <p:cNvSpPr/>
            <p:nvPr/>
          </p:nvSpPr>
          <p:spPr>
            <a:xfrm flipV="1">
              <a:off x="10044149" y="1303020"/>
              <a:ext cx="103400" cy="68580"/>
            </a:xfrm>
            <a:custGeom>
              <a:avLst/>
              <a:gdLst>
                <a:gd name="connsiteX0" fmla="*/ 7979 w 103400"/>
                <a:gd name="connsiteY0" fmla="*/ 46722 h 68580"/>
                <a:gd name="connsiteX1" fmla="*/ 1118 w 103400"/>
                <a:gd name="connsiteY1" fmla="*/ 12432 h 68580"/>
                <a:gd name="connsiteX2" fmla="*/ -25 w 103400"/>
                <a:gd name="connsiteY2" fmla="*/ -4713 h 68580"/>
                <a:gd name="connsiteX3" fmla="*/ 19412 w 103400"/>
                <a:gd name="connsiteY3" fmla="*/ 12432 h 68580"/>
                <a:gd name="connsiteX4" fmla="*/ 50283 w 103400"/>
                <a:gd name="connsiteY4" fmla="*/ 12432 h 68580"/>
                <a:gd name="connsiteX5" fmla="*/ 92587 w 103400"/>
                <a:gd name="connsiteY5" fmla="*/ -4713 h 68580"/>
                <a:gd name="connsiteX6" fmla="*/ 77723 w 103400"/>
                <a:gd name="connsiteY6" fmla="*/ 13575 h 68580"/>
                <a:gd name="connsiteX7" fmla="*/ 51426 w 103400"/>
                <a:gd name="connsiteY7" fmla="*/ 47865 h 68580"/>
                <a:gd name="connsiteX8" fmla="*/ 29702 w 103400"/>
                <a:gd name="connsiteY8" fmla="*/ 63867 h 68580"/>
                <a:gd name="connsiteX9" fmla="*/ 7979 w 103400"/>
                <a:gd name="connsiteY9" fmla="*/ 4672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400" h="68580">
                  <a:moveTo>
                    <a:pt x="7979" y="46722"/>
                  </a:moveTo>
                  <a:cubicBezTo>
                    <a:pt x="12552" y="37578"/>
                    <a:pt x="9122" y="21576"/>
                    <a:pt x="1118" y="12432"/>
                  </a:cubicBezTo>
                  <a:cubicBezTo>
                    <a:pt x="-9172" y="-141"/>
                    <a:pt x="-9172" y="-4713"/>
                    <a:pt x="-25" y="-4713"/>
                  </a:cubicBezTo>
                  <a:cubicBezTo>
                    <a:pt x="6835" y="-4713"/>
                    <a:pt x="15982" y="3288"/>
                    <a:pt x="19412" y="12432"/>
                  </a:cubicBezTo>
                  <a:cubicBezTo>
                    <a:pt x="25129" y="27291"/>
                    <a:pt x="28559" y="27291"/>
                    <a:pt x="50283" y="12432"/>
                  </a:cubicBezTo>
                  <a:cubicBezTo>
                    <a:pt x="64003" y="3288"/>
                    <a:pt x="82297" y="-4713"/>
                    <a:pt x="92587" y="-4713"/>
                  </a:cubicBezTo>
                  <a:cubicBezTo>
                    <a:pt x="101734" y="-3570"/>
                    <a:pt x="94874" y="4431"/>
                    <a:pt x="77723" y="13575"/>
                  </a:cubicBezTo>
                  <a:cubicBezTo>
                    <a:pt x="57143" y="25005"/>
                    <a:pt x="47996" y="37578"/>
                    <a:pt x="51426" y="47865"/>
                  </a:cubicBezTo>
                  <a:cubicBezTo>
                    <a:pt x="56000" y="59295"/>
                    <a:pt x="49139" y="63867"/>
                    <a:pt x="29702" y="63867"/>
                  </a:cubicBezTo>
                  <a:cubicBezTo>
                    <a:pt x="9122" y="63867"/>
                    <a:pt x="3405" y="59295"/>
                    <a:pt x="7979" y="4672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-form: Shape 443">
              <a:extLst>
                <a:ext uri="{FF2B5EF4-FFF2-40B4-BE49-F238E27FC236}">
                  <a16:creationId xmlns:a16="http://schemas.microsoft.com/office/drawing/2014/main" id="{E03B1967-C917-19AC-B62E-9546CEC378AC}"/>
                </a:ext>
              </a:extLst>
            </p:cNvPr>
            <p:cNvSpPr/>
            <p:nvPr/>
          </p:nvSpPr>
          <p:spPr>
            <a:xfrm flipV="1">
              <a:off x="2094249" y="1535341"/>
              <a:ext cx="22429" cy="28213"/>
            </a:xfrm>
            <a:custGeom>
              <a:avLst/>
              <a:gdLst>
                <a:gd name="connsiteX0" fmla="*/ 7545 w 22429"/>
                <a:gd name="connsiteY0" fmla="*/ 19425 h 28213"/>
                <a:gd name="connsiteX1" fmla="*/ -459 w 22429"/>
                <a:gd name="connsiteY1" fmla="*/ -6 h 28213"/>
                <a:gd name="connsiteX2" fmla="*/ 13261 w 22429"/>
                <a:gd name="connsiteY2" fmla="*/ 2280 h 28213"/>
                <a:gd name="connsiteX3" fmla="*/ 21265 w 22429"/>
                <a:gd name="connsiteY3" fmla="*/ 21711 h 28213"/>
                <a:gd name="connsiteX4" fmla="*/ 7545 w 22429"/>
                <a:gd name="connsiteY4" fmla="*/ 19425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9" h="28213">
                  <a:moveTo>
                    <a:pt x="7545" y="19425"/>
                  </a:moveTo>
                  <a:cubicBezTo>
                    <a:pt x="2971" y="15996"/>
                    <a:pt x="-459" y="6852"/>
                    <a:pt x="-459" y="-6"/>
                  </a:cubicBezTo>
                  <a:cubicBezTo>
                    <a:pt x="-459" y="-6864"/>
                    <a:pt x="5258" y="-5721"/>
                    <a:pt x="13261" y="2280"/>
                  </a:cubicBezTo>
                  <a:cubicBezTo>
                    <a:pt x="20122" y="9138"/>
                    <a:pt x="23552" y="18282"/>
                    <a:pt x="21265" y="21711"/>
                  </a:cubicBezTo>
                  <a:cubicBezTo>
                    <a:pt x="17835" y="25140"/>
                    <a:pt x="10975" y="23997"/>
                    <a:pt x="7545" y="1942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-form: Shape 444">
              <a:extLst>
                <a:ext uri="{FF2B5EF4-FFF2-40B4-BE49-F238E27FC236}">
                  <a16:creationId xmlns:a16="http://schemas.microsoft.com/office/drawing/2014/main" id="{AA03C25C-4248-DBA4-530B-074A98CFE843}"/>
                </a:ext>
              </a:extLst>
            </p:cNvPr>
            <p:cNvSpPr/>
            <p:nvPr/>
          </p:nvSpPr>
          <p:spPr>
            <a:xfrm flipV="1">
              <a:off x="2048515" y="1549557"/>
              <a:ext cx="78653" cy="84932"/>
            </a:xfrm>
            <a:custGeom>
              <a:avLst/>
              <a:gdLst>
                <a:gd name="connsiteX0" fmla="*/ -445 w 78653"/>
                <a:gd name="connsiteY0" fmla="*/ 77828 h 84932"/>
                <a:gd name="connsiteX1" fmla="*/ 13275 w 78653"/>
                <a:gd name="connsiteY1" fmla="*/ 61826 h 84932"/>
                <a:gd name="connsiteX2" fmla="*/ 14419 w 78653"/>
                <a:gd name="connsiteY2" fmla="*/ 26393 h 84932"/>
                <a:gd name="connsiteX3" fmla="*/ 17849 w 78653"/>
                <a:gd name="connsiteY3" fmla="*/ -4468 h 84932"/>
                <a:gd name="connsiteX4" fmla="*/ 30426 w 78653"/>
                <a:gd name="connsiteY4" fmla="*/ 12677 h 84932"/>
                <a:gd name="connsiteX5" fmla="*/ 51006 w 78653"/>
                <a:gd name="connsiteY5" fmla="*/ 29822 h 84932"/>
                <a:gd name="connsiteX6" fmla="*/ 77303 w 78653"/>
                <a:gd name="connsiteY6" fmla="*/ 30965 h 84932"/>
                <a:gd name="connsiteX7" fmla="*/ -445 w 78653"/>
                <a:gd name="connsiteY7" fmla="*/ 77828 h 8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653" h="84932">
                  <a:moveTo>
                    <a:pt x="-445" y="77828"/>
                  </a:moveTo>
                  <a:cubicBezTo>
                    <a:pt x="-445" y="70970"/>
                    <a:pt x="6415" y="64112"/>
                    <a:pt x="13275" y="61826"/>
                  </a:cubicBezTo>
                  <a:cubicBezTo>
                    <a:pt x="24709" y="57254"/>
                    <a:pt x="24709" y="50396"/>
                    <a:pt x="14419" y="26393"/>
                  </a:cubicBezTo>
                  <a:cubicBezTo>
                    <a:pt x="1842" y="104"/>
                    <a:pt x="2985" y="-4468"/>
                    <a:pt x="17849" y="-4468"/>
                  </a:cubicBezTo>
                  <a:cubicBezTo>
                    <a:pt x="29282" y="-4468"/>
                    <a:pt x="33856" y="2390"/>
                    <a:pt x="30426" y="12677"/>
                  </a:cubicBezTo>
                  <a:cubicBezTo>
                    <a:pt x="22422" y="32108"/>
                    <a:pt x="40716" y="46967"/>
                    <a:pt x="51006" y="29822"/>
                  </a:cubicBezTo>
                  <a:cubicBezTo>
                    <a:pt x="60153" y="14963"/>
                    <a:pt x="83020" y="14963"/>
                    <a:pt x="77303" y="30965"/>
                  </a:cubicBezTo>
                  <a:cubicBezTo>
                    <a:pt x="71587" y="48110"/>
                    <a:pt x="-445" y="91544"/>
                    <a:pt x="-445" y="7782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-form: Shape 445">
              <a:extLst>
                <a:ext uri="{FF2B5EF4-FFF2-40B4-BE49-F238E27FC236}">
                  <a16:creationId xmlns:a16="http://schemas.microsoft.com/office/drawing/2014/main" id="{26A2CB6D-6316-F80A-DFC4-82803120BACD}"/>
                </a:ext>
              </a:extLst>
            </p:cNvPr>
            <p:cNvSpPr/>
            <p:nvPr/>
          </p:nvSpPr>
          <p:spPr>
            <a:xfrm flipV="1">
              <a:off x="9937680" y="1720005"/>
              <a:ext cx="144859" cy="214839"/>
            </a:xfrm>
            <a:custGeom>
              <a:avLst/>
              <a:gdLst>
                <a:gd name="connsiteX0" fmla="*/ 51630 w 144859"/>
                <a:gd name="connsiteY0" fmla="*/ 125807 h 214839"/>
                <a:gd name="connsiteX1" fmla="*/ 50487 w 144859"/>
                <a:gd name="connsiteY1" fmla="*/ 19508 h 214839"/>
                <a:gd name="connsiteX2" fmla="*/ 21903 w 144859"/>
                <a:gd name="connsiteY2" fmla="*/ 24080 h 214839"/>
                <a:gd name="connsiteX3" fmla="*/ -6681 w 144859"/>
                <a:gd name="connsiteY3" fmla="*/ 20651 h 214839"/>
                <a:gd name="connsiteX4" fmla="*/ 15043 w 144859"/>
                <a:gd name="connsiteY4" fmla="*/ 10364 h 214839"/>
                <a:gd name="connsiteX5" fmla="*/ 43627 w 144859"/>
                <a:gd name="connsiteY5" fmla="*/ 1220 h 214839"/>
                <a:gd name="connsiteX6" fmla="*/ 137382 w 144859"/>
                <a:gd name="connsiteY6" fmla="*/ 11507 h 214839"/>
                <a:gd name="connsiteX7" fmla="*/ 120232 w 144859"/>
                <a:gd name="connsiteY7" fmla="*/ 21794 h 214839"/>
                <a:gd name="connsiteX8" fmla="*/ 93934 w 144859"/>
                <a:gd name="connsiteY8" fmla="*/ 110948 h 214839"/>
                <a:gd name="connsiteX9" fmla="*/ 91648 w 144859"/>
                <a:gd name="connsiteY9" fmla="*/ 198959 h 214839"/>
                <a:gd name="connsiteX10" fmla="*/ 85931 w 144859"/>
                <a:gd name="connsiteY10" fmla="*/ 107519 h 214839"/>
                <a:gd name="connsiteX11" fmla="*/ 69924 w 144859"/>
                <a:gd name="connsiteY11" fmla="*/ 29795 h 214839"/>
                <a:gd name="connsiteX12" fmla="*/ 67637 w 144859"/>
                <a:gd name="connsiteY12" fmla="*/ 81230 h 214839"/>
                <a:gd name="connsiteX13" fmla="*/ 63064 w 144859"/>
                <a:gd name="connsiteY13" fmla="*/ 176099 h 214839"/>
                <a:gd name="connsiteX14" fmla="*/ 51630 w 144859"/>
                <a:gd name="connsiteY14" fmla="*/ 125807 h 21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859" h="214839">
                  <a:moveTo>
                    <a:pt x="51630" y="125807"/>
                  </a:moveTo>
                  <a:lnTo>
                    <a:pt x="50487" y="19508"/>
                  </a:lnTo>
                  <a:lnTo>
                    <a:pt x="21903" y="24080"/>
                  </a:lnTo>
                  <a:cubicBezTo>
                    <a:pt x="5896" y="27509"/>
                    <a:pt x="-6681" y="25223"/>
                    <a:pt x="-6681" y="20651"/>
                  </a:cubicBezTo>
                  <a:cubicBezTo>
                    <a:pt x="-6681" y="14936"/>
                    <a:pt x="3609" y="10364"/>
                    <a:pt x="15043" y="10364"/>
                  </a:cubicBezTo>
                  <a:cubicBezTo>
                    <a:pt x="27620" y="10364"/>
                    <a:pt x="40197" y="5792"/>
                    <a:pt x="43627" y="1220"/>
                  </a:cubicBezTo>
                  <a:cubicBezTo>
                    <a:pt x="50487" y="-10210"/>
                    <a:pt x="128235" y="-2209"/>
                    <a:pt x="137382" y="11507"/>
                  </a:cubicBezTo>
                  <a:cubicBezTo>
                    <a:pt x="140812" y="17222"/>
                    <a:pt x="132809" y="21794"/>
                    <a:pt x="120232" y="21794"/>
                  </a:cubicBezTo>
                  <a:cubicBezTo>
                    <a:pt x="98508" y="21794"/>
                    <a:pt x="96221" y="29795"/>
                    <a:pt x="93934" y="110948"/>
                  </a:cubicBezTo>
                  <a:lnTo>
                    <a:pt x="91648" y="198959"/>
                  </a:lnTo>
                  <a:lnTo>
                    <a:pt x="85931" y="107519"/>
                  </a:lnTo>
                  <a:cubicBezTo>
                    <a:pt x="81357" y="56084"/>
                    <a:pt x="75641" y="21794"/>
                    <a:pt x="69924" y="29795"/>
                  </a:cubicBezTo>
                  <a:cubicBezTo>
                    <a:pt x="65350" y="37796"/>
                    <a:pt x="64207" y="60656"/>
                    <a:pt x="67637" y="81230"/>
                  </a:cubicBezTo>
                  <a:cubicBezTo>
                    <a:pt x="71067" y="101804"/>
                    <a:pt x="68781" y="145238"/>
                    <a:pt x="63064" y="176099"/>
                  </a:cubicBezTo>
                  <a:cubicBezTo>
                    <a:pt x="53917" y="229820"/>
                    <a:pt x="52774" y="226391"/>
                    <a:pt x="51630" y="1258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-form: Shape 446">
              <a:extLst>
                <a:ext uri="{FF2B5EF4-FFF2-40B4-BE49-F238E27FC236}">
                  <a16:creationId xmlns:a16="http://schemas.microsoft.com/office/drawing/2014/main" id="{C07D6AD9-5998-36E5-9533-5A815A2E02F7}"/>
                </a:ext>
              </a:extLst>
            </p:cNvPr>
            <p:cNvSpPr/>
            <p:nvPr/>
          </p:nvSpPr>
          <p:spPr>
            <a:xfrm flipV="1">
              <a:off x="6313237" y="1868805"/>
              <a:ext cx="90999" cy="112425"/>
            </a:xfrm>
            <a:custGeom>
              <a:avLst/>
              <a:gdLst>
                <a:gd name="connsiteX0" fmla="*/ 60221 w 90999"/>
                <a:gd name="connsiteY0" fmla="*/ 59129 h 112425"/>
                <a:gd name="connsiteX1" fmla="*/ 67081 w 90999"/>
                <a:gd name="connsiteY1" fmla="*/ 11123 h 112425"/>
                <a:gd name="connsiteX2" fmla="*/ 36211 w 90999"/>
                <a:gd name="connsiteY2" fmla="*/ 22553 h 112425"/>
                <a:gd name="connsiteX3" fmla="*/ -3807 w 90999"/>
                <a:gd name="connsiteY3" fmla="*/ 15695 h 112425"/>
                <a:gd name="connsiteX4" fmla="*/ 13344 w 90999"/>
                <a:gd name="connsiteY4" fmla="*/ 4265 h 112425"/>
                <a:gd name="connsiteX5" fmla="*/ 59078 w 90999"/>
                <a:gd name="connsiteY5" fmla="*/ -307 h 112425"/>
                <a:gd name="connsiteX6" fmla="*/ 69368 w 90999"/>
                <a:gd name="connsiteY6" fmla="*/ 68273 h 112425"/>
                <a:gd name="connsiteX7" fmla="*/ 53361 w 90999"/>
                <a:gd name="connsiteY7" fmla="*/ 108278 h 112425"/>
                <a:gd name="connsiteX8" fmla="*/ 60221 w 90999"/>
                <a:gd name="connsiteY8" fmla="*/ 59129 h 11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999" h="112425">
                  <a:moveTo>
                    <a:pt x="60221" y="59129"/>
                  </a:moveTo>
                  <a:lnTo>
                    <a:pt x="67081" y="11123"/>
                  </a:lnTo>
                  <a:lnTo>
                    <a:pt x="36211" y="22553"/>
                  </a:lnTo>
                  <a:cubicBezTo>
                    <a:pt x="-2663" y="37412"/>
                    <a:pt x="-3807" y="37412"/>
                    <a:pt x="-3807" y="15695"/>
                  </a:cubicBezTo>
                  <a:cubicBezTo>
                    <a:pt x="-3807" y="4265"/>
                    <a:pt x="1910" y="-307"/>
                    <a:pt x="13344" y="4265"/>
                  </a:cubicBezTo>
                  <a:cubicBezTo>
                    <a:pt x="22490" y="7694"/>
                    <a:pt x="43071" y="5408"/>
                    <a:pt x="59078" y="-307"/>
                  </a:cubicBezTo>
                  <a:cubicBezTo>
                    <a:pt x="93379" y="-12880"/>
                    <a:pt x="95665" y="4265"/>
                    <a:pt x="69368" y="68273"/>
                  </a:cubicBezTo>
                  <a:lnTo>
                    <a:pt x="53361" y="108278"/>
                  </a:lnTo>
                  <a:lnTo>
                    <a:pt x="60221" y="59129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-form: Shape 447">
              <a:extLst>
                <a:ext uri="{FF2B5EF4-FFF2-40B4-BE49-F238E27FC236}">
                  <a16:creationId xmlns:a16="http://schemas.microsoft.com/office/drawing/2014/main" id="{D1ABC201-270F-A0D8-4BD5-C0620851FBA5}"/>
                </a:ext>
              </a:extLst>
            </p:cNvPr>
            <p:cNvSpPr/>
            <p:nvPr/>
          </p:nvSpPr>
          <p:spPr>
            <a:xfrm flipV="1">
              <a:off x="5811751" y="1885950"/>
              <a:ext cx="124178" cy="97155"/>
            </a:xfrm>
            <a:custGeom>
              <a:avLst/>
              <a:gdLst>
                <a:gd name="connsiteX0" fmla="*/ -2730 w 124178"/>
                <a:gd name="connsiteY0" fmla="*/ 45011 h 97155"/>
                <a:gd name="connsiteX1" fmla="*/ 700 w 124178"/>
                <a:gd name="connsiteY1" fmla="*/ -4138 h 97155"/>
                <a:gd name="connsiteX2" fmla="*/ 61298 w 124178"/>
                <a:gd name="connsiteY2" fmla="*/ -4138 h 97155"/>
                <a:gd name="connsiteX3" fmla="*/ 120753 w 124178"/>
                <a:gd name="connsiteY3" fmla="*/ 3863 h 97155"/>
                <a:gd name="connsiteX4" fmla="*/ 62442 w 124178"/>
                <a:gd name="connsiteY4" fmla="*/ 13007 h 97155"/>
                <a:gd name="connsiteX5" fmla="*/ 4130 w 124178"/>
                <a:gd name="connsiteY5" fmla="*/ 13007 h 97155"/>
                <a:gd name="connsiteX6" fmla="*/ 10991 w 124178"/>
                <a:gd name="connsiteY6" fmla="*/ 53012 h 97155"/>
                <a:gd name="connsiteX7" fmla="*/ 6417 w 124178"/>
                <a:gd name="connsiteY7" fmla="*/ 93017 h 97155"/>
                <a:gd name="connsiteX8" fmla="*/ -2730 w 124178"/>
                <a:gd name="connsiteY8" fmla="*/ 45011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8" h="97155">
                  <a:moveTo>
                    <a:pt x="-2730" y="45011"/>
                  </a:moveTo>
                  <a:lnTo>
                    <a:pt x="700" y="-4138"/>
                  </a:lnTo>
                  <a:lnTo>
                    <a:pt x="61298" y="-4138"/>
                  </a:lnTo>
                  <a:cubicBezTo>
                    <a:pt x="93312" y="-4138"/>
                    <a:pt x="120753" y="-709"/>
                    <a:pt x="120753" y="3863"/>
                  </a:cubicBezTo>
                  <a:cubicBezTo>
                    <a:pt x="120753" y="9578"/>
                    <a:pt x="94456" y="13007"/>
                    <a:pt x="62442" y="13007"/>
                  </a:cubicBezTo>
                  <a:lnTo>
                    <a:pt x="4130" y="13007"/>
                  </a:lnTo>
                  <a:lnTo>
                    <a:pt x="10991" y="53012"/>
                  </a:lnTo>
                  <a:cubicBezTo>
                    <a:pt x="16707" y="79301"/>
                    <a:pt x="14421" y="93017"/>
                    <a:pt x="6417" y="93017"/>
                  </a:cubicBezTo>
                  <a:cubicBezTo>
                    <a:pt x="-1586" y="93017"/>
                    <a:pt x="-5016" y="74729"/>
                    <a:pt x="-2730" y="450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-form: Shape 448">
              <a:extLst>
                <a:ext uri="{FF2B5EF4-FFF2-40B4-BE49-F238E27FC236}">
                  <a16:creationId xmlns:a16="http://schemas.microsoft.com/office/drawing/2014/main" id="{930ADF0D-30B2-908D-CD25-6B7AD36E43DA}"/>
                </a:ext>
              </a:extLst>
            </p:cNvPr>
            <p:cNvSpPr/>
            <p:nvPr/>
          </p:nvSpPr>
          <p:spPr>
            <a:xfrm flipV="1">
              <a:off x="6244636" y="1885950"/>
              <a:ext cx="22867" cy="22860"/>
            </a:xfrm>
            <a:custGeom>
              <a:avLst/>
              <a:gdLst>
                <a:gd name="connsiteX0" fmla="*/ -3726 w 22867"/>
                <a:gd name="connsiteY0" fmla="*/ 7256 h 22860"/>
                <a:gd name="connsiteX1" fmla="*/ 7708 w 22867"/>
                <a:gd name="connsiteY1" fmla="*/ -4174 h 22860"/>
                <a:gd name="connsiteX2" fmla="*/ 19141 w 22867"/>
                <a:gd name="connsiteY2" fmla="*/ 7256 h 22860"/>
                <a:gd name="connsiteX3" fmla="*/ 7708 w 22867"/>
                <a:gd name="connsiteY3" fmla="*/ 18686 h 22860"/>
                <a:gd name="connsiteX4" fmla="*/ -3726 w 22867"/>
                <a:gd name="connsiteY4" fmla="*/ 7256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" h="22860">
                  <a:moveTo>
                    <a:pt x="-3726" y="7256"/>
                  </a:moveTo>
                  <a:cubicBezTo>
                    <a:pt x="-3726" y="1541"/>
                    <a:pt x="1991" y="-4174"/>
                    <a:pt x="7708" y="-4174"/>
                  </a:cubicBezTo>
                  <a:cubicBezTo>
                    <a:pt x="14568" y="-4174"/>
                    <a:pt x="19141" y="1541"/>
                    <a:pt x="19141" y="7256"/>
                  </a:cubicBezTo>
                  <a:cubicBezTo>
                    <a:pt x="19141" y="14114"/>
                    <a:pt x="14568" y="18686"/>
                    <a:pt x="7708" y="18686"/>
                  </a:cubicBezTo>
                  <a:cubicBezTo>
                    <a:pt x="1991" y="18686"/>
                    <a:pt x="-3726" y="14114"/>
                    <a:pt x="-3726" y="725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-form: Shape 449">
              <a:extLst>
                <a:ext uri="{FF2B5EF4-FFF2-40B4-BE49-F238E27FC236}">
                  <a16:creationId xmlns:a16="http://schemas.microsoft.com/office/drawing/2014/main" id="{36E3E9E9-AD1C-F8D2-65EA-099D4A09B9FA}"/>
                </a:ext>
              </a:extLst>
            </p:cNvPr>
            <p:cNvSpPr/>
            <p:nvPr/>
          </p:nvSpPr>
          <p:spPr>
            <a:xfrm flipV="1">
              <a:off x="6077486" y="1923920"/>
              <a:ext cx="74823" cy="42157"/>
            </a:xfrm>
            <a:custGeom>
              <a:avLst/>
              <a:gdLst>
                <a:gd name="connsiteX0" fmla="*/ 56059 w 74823"/>
                <a:gd name="connsiteY0" fmla="*/ 23421 h 42157"/>
                <a:gd name="connsiteX1" fmla="*/ 19472 w 74823"/>
                <a:gd name="connsiteY1" fmla="*/ 11991 h 42157"/>
                <a:gd name="connsiteX2" fmla="*/ -2252 w 74823"/>
                <a:gd name="connsiteY2" fmla="*/ 7419 h 42157"/>
                <a:gd name="connsiteX3" fmla="*/ 68636 w 74823"/>
                <a:gd name="connsiteY3" fmla="*/ 13134 h 42157"/>
                <a:gd name="connsiteX4" fmla="*/ 68636 w 74823"/>
                <a:gd name="connsiteY4" fmla="*/ 37137 h 42157"/>
                <a:gd name="connsiteX5" fmla="*/ 56059 w 74823"/>
                <a:gd name="connsiteY5" fmla="*/ 23421 h 4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23" h="42157">
                  <a:moveTo>
                    <a:pt x="56059" y="23421"/>
                  </a:moveTo>
                  <a:cubicBezTo>
                    <a:pt x="51486" y="9705"/>
                    <a:pt x="41196" y="7419"/>
                    <a:pt x="19472" y="11991"/>
                  </a:cubicBezTo>
                  <a:cubicBezTo>
                    <a:pt x="35" y="17706"/>
                    <a:pt x="-6825" y="15420"/>
                    <a:pt x="-2252" y="7419"/>
                  </a:cubicBezTo>
                  <a:cubicBezTo>
                    <a:pt x="9182" y="-10869"/>
                    <a:pt x="60633" y="-6297"/>
                    <a:pt x="68636" y="13134"/>
                  </a:cubicBezTo>
                  <a:cubicBezTo>
                    <a:pt x="72066" y="23421"/>
                    <a:pt x="72066" y="33708"/>
                    <a:pt x="68636" y="37137"/>
                  </a:cubicBezTo>
                  <a:cubicBezTo>
                    <a:pt x="66350" y="40566"/>
                    <a:pt x="60633" y="33708"/>
                    <a:pt x="56059" y="234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-form: Shape 450">
              <a:extLst>
                <a:ext uri="{FF2B5EF4-FFF2-40B4-BE49-F238E27FC236}">
                  <a16:creationId xmlns:a16="http://schemas.microsoft.com/office/drawing/2014/main" id="{F16DC1AA-2C38-9811-B424-5A0361A632C6}"/>
                </a:ext>
              </a:extLst>
            </p:cNvPr>
            <p:cNvSpPr/>
            <p:nvPr/>
          </p:nvSpPr>
          <p:spPr>
            <a:xfrm flipV="1">
              <a:off x="6427573" y="1921161"/>
              <a:ext cx="125769" cy="84533"/>
            </a:xfrm>
            <a:custGeom>
              <a:avLst/>
              <a:gdLst>
                <a:gd name="connsiteX0" fmla="*/ 4093 w 125769"/>
                <a:gd name="connsiteY0" fmla="*/ 73344 h 84533"/>
                <a:gd name="connsiteX1" fmla="*/ -3911 w 125769"/>
                <a:gd name="connsiteY1" fmla="*/ 44769 h 84533"/>
                <a:gd name="connsiteX2" fmla="*/ 33820 w 125769"/>
                <a:gd name="connsiteY2" fmla="*/ 24195 h 84533"/>
                <a:gd name="connsiteX3" fmla="*/ 96705 w 125769"/>
                <a:gd name="connsiteY3" fmla="*/ 5907 h 84533"/>
                <a:gd name="connsiteX4" fmla="*/ 121859 w 125769"/>
                <a:gd name="connsiteY4" fmla="*/ -2094 h 84533"/>
                <a:gd name="connsiteX5" fmla="*/ 50971 w 125769"/>
                <a:gd name="connsiteY5" fmla="*/ 35625 h 84533"/>
                <a:gd name="connsiteX6" fmla="*/ 33820 w 125769"/>
                <a:gd name="connsiteY6" fmla="*/ 67629 h 84533"/>
                <a:gd name="connsiteX7" fmla="*/ 34964 w 125769"/>
                <a:gd name="connsiteY7" fmla="*/ 80202 h 84533"/>
                <a:gd name="connsiteX8" fmla="*/ 4093 w 125769"/>
                <a:gd name="connsiteY8" fmla="*/ 73344 h 8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69" h="84533">
                  <a:moveTo>
                    <a:pt x="4093" y="73344"/>
                  </a:moveTo>
                  <a:cubicBezTo>
                    <a:pt x="-480" y="69915"/>
                    <a:pt x="-3911" y="56199"/>
                    <a:pt x="-3911" y="44769"/>
                  </a:cubicBezTo>
                  <a:cubicBezTo>
                    <a:pt x="-3911" y="28767"/>
                    <a:pt x="5236" y="24195"/>
                    <a:pt x="33820" y="24195"/>
                  </a:cubicBezTo>
                  <a:cubicBezTo>
                    <a:pt x="54401" y="24195"/>
                    <a:pt x="82985" y="16194"/>
                    <a:pt x="96705" y="5907"/>
                  </a:cubicBezTo>
                  <a:cubicBezTo>
                    <a:pt x="110425" y="-3237"/>
                    <a:pt x="121859" y="-6666"/>
                    <a:pt x="121859" y="-2094"/>
                  </a:cubicBezTo>
                  <a:cubicBezTo>
                    <a:pt x="121859" y="19623"/>
                    <a:pt x="92132" y="35625"/>
                    <a:pt x="50971" y="35625"/>
                  </a:cubicBezTo>
                  <a:cubicBezTo>
                    <a:pt x="1806" y="35625"/>
                    <a:pt x="-5054" y="49341"/>
                    <a:pt x="33820" y="67629"/>
                  </a:cubicBezTo>
                  <a:cubicBezTo>
                    <a:pt x="57831" y="79059"/>
                    <a:pt x="57831" y="80202"/>
                    <a:pt x="34964" y="80202"/>
                  </a:cubicBezTo>
                  <a:cubicBezTo>
                    <a:pt x="22387" y="81345"/>
                    <a:pt x="7523" y="77916"/>
                    <a:pt x="4093" y="7334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-form: Shape 451">
              <a:extLst>
                <a:ext uri="{FF2B5EF4-FFF2-40B4-BE49-F238E27FC236}">
                  <a16:creationId xmlns:a16="http://schemas.microsoft.com/office/drawing/2014/main" id="{AFE420BC-6909-6C21-52AA-323EE0588ABE}"/>
                </a:ext>
              </a:extLst>
            </p:cNvPr>
            <p:cNvSpPr/>
            <p:nvPr/>
          </p:nvSpPr>
          <p:spPr>
            <a:xfrm flipV="1">
              <a:off x="5981664" y="1931670"/>
              <a:ext cx="18293" cy="45720"/>
            </a:xfrm>
            <a:custGeom>
              <a:avLst/>
              <a:gdLst>
                <a:gd name="connsiteX0" fmla="*/ -3517 w 18293"/>
                <a:gd name="connsiteY0" fmla="*/ 18741 h 45720"/>
                <a:gd name="connsiteX1" fmla="*/ 5630 w 18293"/>
                <a:gd name="connsiteY1" fmla="*/ -4119 h 45720"/>
                <a:gd name="connsiteX2" fmla="*/ 14777 w 18293"/>
                <a:gd name="connsiteY2" fmla="*/ 18741 h 45720"/>
                <a:gd name="connsiteX3" fmla="*/ 5630 w 18293"/>
                <a:gd name="connsiteY3" fmla="*/ 41601 h 45720"/>
                <a:gd name="connsiteX4" fmla="*/ -3517 w 18293"/>
                <a:gd name="connsiteY4" fmla="*/ 18741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3" h="45720">
                  <a:moveTo>
                    <a:pt x="-3517" y="18741"/>
                  </a:moveTo>
                  <a:cubicBezTo>
                    <a:pt x="-3517" y="6168"/>
                    <a:pt x="1056" y="-4119"/>
                    <a:pt x="5630" y="-4119"/>
                  </a:cubicBezTo>
                  <a:cubicBezTo>
                    <a:pt x="10203" y="-4119"/>
                    <a:pt x="14777" y="6168"/>
                    <a:pt x="14777" y="18741"/>
                  </a:cubicBezTo>
                  <a:cubicBezTo>
                    <a:pt x="14777" y="31314"/>
                    <a:pt x="10203" y="41601"/>
                    <a:pt x="5630" y="41601"/>
                  </a:cubicBezTo>
                  <a:cubicBezTo>
                    <a:pt x="1056" y="41601"/>
                    <a:pt x="-3517" y="31314"/>
                    <a:pt x="-3517" y="1874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-form: Shape 452">
              <a:extLst>
                <a:ext uri="{FF2B5EF4-FFF2-40B4-BE49-F238E27FC236}">
                  <a16:creationId xmlns:a16="http://schemas.microsoft.com/office/drawing/2014/main" id="{87540367-8991-7207-B96D-E134A13D8868}"/>
                </a:ext>
              </a:extLst>
            </p:cNvPr>
            <p:cNvSpPr/>
            <p:nvPr/>
          </p:nvSpPr>
          <p:spPr>
            <a:xfrm flipV="1">
              <a:off x="6233202" y="1936246"/>
              <a:ext cx="22867" cy="29713"/>
            </a:xfrm>
            <a:custGeom>
              <a:avLst/>
              <a:gdLst>
                <a:gd name="connsiteX0" fmla="*/ -3717 w 22867"/>
                <a:gd name="connsiteY0" fmla="*/ 14166 h 29713"/>
                <a:gd name="connsiteX1" fmla="*/ 7717 w 22867"/>
                <a:gd name="connsiteY1" fmla="*/ -4122 h 29713"/>
                <a:gd name="connsiteX2" fmla="*/ 19150 w 22867"/>
                <a:gd name="connsiteY2" fmla="*/ 6165 h 29713"/>
                <a:gd name="connsiteX3" fmla="*/ 7717 w 22867"/>
                <a:gd name="connsiteY3" fmla="*/ 24453 h 29713"/>
                <a:gd name="connsiteX4" fmla="*/ -3717 w 22867"/>
                <a:gd name="connsiteY4" fmla="*/ 14166 h 2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" h="29713">
                  <a:moveTo>
                    <a:pt x="-3717" y="14166"/>
                  </a:moveTo>
                  <a:cubicBezTo>
                    <a:pt x="-3717" y="3879"/>
                    <a:pt x="2000" y="-4122"/>
                    <a:pt x="7717" y="-4122"/>
                  </a:cubicBezTo>
                  <a:cubicBezTo>
                    <a:pt x="14577" y="-4122"/>
                    <a:pt x="19150" y="450"/>
                    <a:pt x="19150" y="6165"/>
                  </a:cubicBezTo>
                  <a:cubicBezTo>
                    <a:pt x="19150" y="13023"/>
                    <a:pt x="14577" y="21024"/>
                    <a:pt x="7717" y="24453"/>
                  </a:cubicBezTo>
                  <a:cubicBezTo>
                    <a:pt x="2000" y="27882"/>
                    <a:pt x="-3717" y="23310"/>
                    <a:pt x="-3717" y="1416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-form: Shape 453">
              <a:extLst>
                <a:ext uri="{FF2B5EF4-FFF2-40B4-BE49-F238E27FC236}">
                  <a16:creationId xmlns:a16="http://schemas.microsoft.com/office/drawing/2014/main" id="{7F0E1017-AB31-0564-1664-4E197B2B84FC}"/>
                </a:ext>
              </a:extLst>
            </p:cNvPr>
            <p:cNvSpPr/>
            <p:nvPr/>
          </p:nvSpPr>
          <p:spPr>
            <a:xfrm flipV="1">
              <a:off x="8293439" y="1957673"/>
              <a:ext cx="1035310" cy="53037"/>
            </a:xfrm>
            <a:custGeom>
              <a:avLst/>
              <a:gdLst>
                <a:gd name="connsiteX0" fmla="*/ 1216 w 1035310"/>
                <a:gd name="connsiteY0" fmla="*/ 39518 h 53037"/>
                <a:gd name="connsiteX1" fmla="*/ -3358 w 1035310"/>
                <a:gd name="connsiteY1" fmla="*/ 10943 h 53037"/>
                <a:gd name="connsiteX2" fmla="*/ 18366 w 1035310"/>
                <a:gd name="connsiteY2" fmla="*/ 7514 h 53037"/>
                <a:gd name="connsiteX3" fmla="*/ 146422 w 1035310"/>
                <a:gd name="connsiteY3" fmla="*/ 29231 h 53037"/>
                <a:gd name="connsiteX4" fmla="*/ 588901 w 1035310"/>
                <a:gd name="connsiteY4" fmla="*/ 12086 h 53037"/>
                <a:gd name="connsiteX5" fmla="*/ 1003940 w 1035310"/>
                <a:gd name="connsiteY5" fmla="*/ 1799 h 53037"/>
                <a:gd name="connsiteX6" fmla="*/ 1009657 w 1035310"/>
                <a:gd name="connsiteY6" fmla="*/ 7514 h 53037"/>
                <a:gd name="connsiteX7" fmla="*/ 594618 w 1035310"/>
                <a:gd name="connsiteY7" fmla="*/ 23516 h 53037"/>
                <a:gd name="connsiteX8" fmla="*/ 148709 w 1035310"/>
                <a:gd name="connsiteY8" fmla="*/ 39518 h 53037"/>
                <a:gd name="connsiteX9" fmla="*/ 1216 w 1035310"/>
                <a:gd name="connsiteY9" fmla="*/ 39518 h 5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310" h="53037">
                  <a:moveTo>
                    <a:pt x="1216" y="39518"/>
                  </a:moveTo>
                  <a:cubicBezTo>
                    <a:pt x="-5645" y="34946"/>
                    <a:pt x="-7931" y="22373"/>
                    <a:pt x="-3358" y="10943"/>
                  </a:cubicBezTo>
                  <a:cubicBezTo>
                    <a:pt x="4646" y="-8488"/>
                    <a:pt x="6932" y="-8488"/>
                    <a:pt x="18366" y="7514"/>
                  </a:cubicBezTo>
                  <a:cubicBezTo>
                    <a:pt x="40090" y="36089"/>
                    <a:pt x="78964" y="42947"/>
                    <a:pt x="146422" y="29231"/>
                  </a:cubicBezTo>
                  <a:cubicBezTo>
                    <a:pt x="181866" y="21230"/>
                    <a:pt x="367090" y="14372"/>
                    <a:pt x="588901" y="12086"/>
                  </a:cubicBezTo>
                  <a:cubicBezTo>
                    <a:pt x="798136" y="9800"/>
                    <a:pt x="985646" y="5228"/>
                    <a:pt x="1003940" y="1799"/>
                  </a:cubicBezTo>
                  <a:cubicBezTo>
                    <a:pt x="1037097" y="-5059"/>
                    <a:pt x="1037097" y="-5059"/>
                    <a:pt x="1009657" y="7514"/>
                  </a:cubicBezTo>
                  <a:cubicBezTo>
                    <a:pt x="991363" y="15515"/>
                    <a:pt x="842727" y="21230"/>
                    <a:pt x="594618" y="23516"/>
                  </a:cubicBezTo>
                  <a:cubicBezTo>
                    <a:pt x="381954" y="25802"/>
                    <a:pt x="180723" y="33803"/>
                    <a:pt x="148709" y="39518"/>
                  </a:cubicBezTo>
                  <a:cubicBezTo>
                    <a:pt x="86967" y="52091"/>
                    <a:pt x="21796" y="52091"/>
                    <a:pt x="1216" y="3951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-form: Shape 454">
              <a:extLst>
                <a:ext uri="{FF2B5EF4-FFF2-40B4-BE49-F238E27FC236}">
                  <a16:creationId xmlns:a16="http://schemas.microsoft.com/office/drawing/2014/main" id="{242EC220-55B1-AEB9-063F-E03919B84FA7}"/>
                </a:ext>
              </a:extLst>
            </p:cNvPr>
            <p:cNvSpPr/>
            <p:nvPr/>
          </p:nvSpPr>
          <p:spPr>
            <a:xfrm flipV="1">
              <a:off x="10032579" y="2025814"/>
              <a:ext cx="6288" cy="70934"/>
            </a:xfrm>
            <a:custGeom>
              <a:avLst/>
              <a:gdLst>
                <a:gd name="connsiteX0" fmla="*/ -6701 w 6288"/>
                <a:gd name="connsiteY0" fmla="*/ 29619 h 70934"/>
                <a:gd name="connsiteX1" fmla="*/ -2128 w 6288"/>
                <a:gd name="connsiteY1" fmla="*/ 4473 h 70934"/>
                <a:gd name="connsiteX2" fmla="*/ -2128 w 6288"/>
                <a:gd name="connsiteY2" fmla="*/ 61623 h 70934"/>
                <a:gd name="connsiteX3" fmla="*/ -6701 w 6288"/>
                <a:gd name="connsiteY3" fmla="*/ 29619 h 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8" h="70934">
                  <a:moveTo>
                    <a:pt x="-6701" y="29619"/>
                  </a:moveTo>
                  <a:cubicBezTo>
                    <a:pt x="-6701" y="-1242"/>
                    <a:pt x="-4414" y="-13815"/>
                    <a:pt x="-2128" y="4473"/>
                  </a:cubicBezTo>
                  <a:cubicBezTo>
                    <a:pt x="159" y="21618"/>
                    <a:pt x="159" y="46764"/>
                    <a:pt x="-2128" y="61623"/>
                  </a:cubicBezTo>
                  <a:cubicBezTo>
                    <a:pt x="-4414" y="75339"/>
                    <a:pt x="-6701" y="61623"/>
                    <a:pt x="-6701" y="2961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-form: Shape 455">
              <a:extLst>
                <a:ext uri="{FF2B5EF4-FFF2-40B4-BE49-F238E27FC236}">
                  <a16:creationId xmlns:a16="http://schemas.microsoft.com/office/drawing/2014/main" id="{8A50E608-D7F5-6C18-DBCD-5ABCDAD899F8}"/>
                </a:ext>
              </a:extLst>
            </p:cNvPr>
            <p:cNvSpPr/>
            <p:nvPr/>
          </p:nvSpPr>
          <p:spPr>
            <a:xfrm flipV="1">
              <a:off x="5828617" y="2092076"/>
              <a:ext cx="112632" cy="106340"/>
            </a:xfrm>
            <a:custGeom>
              <a:avLst/>
              <a:gdLst>
                <a:gd name="connsiteX0" fmla="*/ 4406 w 112632"/>
                <a:gd name="connsiteY0" fmla="*/ 93648 h 106340"/>
                <a:gd name="connsiteX1" fmla="*/ 976 w 112632"/>
                <a:gd name="connsiteY1" fmla="*/ 68502 h 106340"/>
                <a:gd name="connsiteX2" fmla="*/ 13553 w 112632"/>
                <a:gd name="connsiteY2" fmla="*/ 17067 h 106340"/>
                <a:gd name="connsiteX3" fmla="*/ 20413 w 112632"/>
                <a:gd name="connsiteY3" fmla="*/ 6780 h 106340"/>
                <a:gd name="connsiteX4" fmla="*/ 78725 w 112632"/>
                <a:gd name="connsiteY4" fmla="*/ 28497 h 106340"/>
                <a:gd name="connsiteX5" fmla="*/ 90158 w 112632"/>
                <a:gd name="connsiteY5" fmla="*/ 30783 h 106340"/>
                <a:gd name="connsiteX6" fmla="*/ 69578 w 112632"/>
                <a:gd name="connsiteY6" fmla="*/ 66216 h 106340"/>
                <a:gd name="connsiteX7" fmla="*/ 86728 w 112632"/>
                <a:gd name="connsiteY7" fmla="*/ 91362 h 106340"/>
                <a:gd name="connsiteX8" fmla="*/ 4406 w 112632"/>
                <a:gd name="connsiteY8" fmla="*/ 93648 h 106340"/>
                <a:gd name="connsiteX9" fmla="*/ 69578 w 112632"/>
                <a:gd name="connsiteY9" fmla="*/ 85647 h 106340"/>
                <a:gd name="connsiteX10" fmla="*/ 46711 w 112632"/>
                <a:gd name="connsiteY10" fmla="*/ 68502 h 106340"/>
                <a:gd name="connsiteX11" fmla="*/ 23843 w 112632"/>
                <a:gd name="connsiteY11" fmla="*/ 74217 h 106340"/>
                <a:gd name="connsiteX12" fmla="*/ 46711 w 112632"/>
                <a:gd name="connsiteY12" fmla="*/ 91362 h 106340"/>
                <a:gd name="connsiteX13" fmla="*/ 69578 w 112632"/>
                <a:gd name="connsiteY13" fmla="*/ 85647 h 10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632" h="106340">
                  <a:moveTo>
                    <a:pt x="4406" y="93648"/>
                  </a:moveTo>
                  <a:cubicBezTo>
                    <a:pt x="-4741" y="87933"/>
                    <a:pt x="-5884" y="78789"/>
                    <a:pt x="976" y="68502"/>
                  </a:cubicBezTo>
                  <a:cubicBezTo>
                    <a:pt x="7836" y="59358"/>
                    <a:pt x="12410" y="36498"/>
                    <a:pt x="13553" y="17067"/>
                  </a:cubicBezTo>
                  <a:cubicBezTo>
                    <a:pt x="14697" y="-6936"/>
                    <a:pt x="16983" y="-10365"/>
                    <a:pt x="20413" y="6780"/>
                  </a:cubicBezTo>
                  <a:cubicBezTo>
                    <a:pt x="23843" y="27354"/>
                    <a:pt x="31847" y="30783"/>
                    <a:pt x="78725" y="28497"/>
                  </a:cubicBezTo>
                  <a:cubicBezTo>
                    <a:pt x="115312" y="26211"/>
                    <a:pt x="118742" y="27354"/>
                    <a:pt x="90158" y="30783"/>
                  </a:cubicBezTo>
                  <a:cubicBezTo>
                    <a:pt x="40994" y="36498"/>
                    <a:pt x="36420" y="44499"/>
                    <a:pt x="69578" y="66216"/>
                  </a:cubicBezTo>
                  <a:cubicBezTo>
                    <a:pt x="83298" y="74217"/>
                    <a:pt x="90158" y="85647"/>
                    <a:pt x="86728" y="91362"/>
                  </a:cubicBezTo>
                  <a:cubicBezTo>
                    <a:pt x="78725" y="105078"/>
                    <a:pt x="23843" y="106221"/>
                    <a:pt x="4406" y="93648"/>
                  </a:cubicBezTo>
                  <a:close/>
                  <a:moveTo>
                    <a:pt x="69578" y="85647"/>
                  </a:moveTo>
                  <a:cubicBezTo>
                    <a:pt x="69578" y="83361"/>
                    <a:pt x="59287" y="75360"/>
                    <a:pt x="46711" y="68502"/>
                  </a:cubicBezTo>
                  <a:cubicBezTo>
                    <a:pt x="28417" y="58215"/>
                    <a:pt x="23843" y="59358"/>
                    <a:pt x="23843" y="74217"/>
                  </a:cubicBezTo>
                  <a:cubicBezTo>
                    <a:pt x="23843" y="83361"/>
                    <a:pt x="34134" y="91362"/>
                    <a:pt x="46711" y="91362"/>
                  </a:cubicBezTo>
                  <a:cubicBezTo>
                    <a:pt x="59287" y="91362"/>
                    <a:pt x="69578" y="89076"/>
                    <a:pt x="69578" y="8564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-form: Shape 456">
              <a:extLst>
                <a:ext uri="{FF2B5EF4-FFF2-40B4-BE49-F238E27FC236}">
                  <a16:creationId xmlns:a16="http://schemas.microsoft.com/office/drawing/2014/main" id="{281BF824-6C04-F646-E5EF-C5CDE5FAF832}"/>
                </a:ext>
              </a:extLst>
            </p:cNvPr>
            <p:cNvSpPr/>
            <p:nvPr/>
          </p:nvSpPr>
          <p:spPr>
            <a:xfrm flipV="1">
              <a:off x="6244636" y="2103387"/>
              <a:ext cx="119094" cy="97796"/>
            </a:xfrm>
            <a:custGeom>
              <a:avLst/>
              <a:gdLst>
                <a:gd name="connsiteX0" fmla="*/ -3764 w 119094"/>
                <a:gd name="connsiteY0" fmla="*/ 54130 h 97796"/>
                <a:gd name="connsiteX1" fmla="*/ 7670 w 119094"/>
                <a:gd name="connsiteY1" fmla="*/ 14125 h 97796"/>
                <a:gd name="connsiteX2" fmla="*/ 19103 w 119094"/>
                <a:gd name="connsiteY2" fmla="*/ 31270 h 97796"/>
                <a:gd name="connsiteX3" fmla="*/ 35110 w 119094"/>
                <a:gd name="connsiteY3" fmla="*/ 41557 h 97796"/>
                <a:gd name="connsiteX4" fmla="*/ 59121 w 119094"/>
                <a:gd name="connsiteY4" fmla="*/ 47272 h 97796"/>
                <a:gd name="connsiteX5" fmla="*/ 87705 w 119094"/>
                <a:gd name="connsiteY5" fmla="*/ 44986 h 97796"/>
                <a:gd name="connsiteX6" fmla="*/ 103712 w 119094"/>
                <a:gd name="connsiteY6" fmla="*/ 7267 h 97796"/>
                <a:gd name="connsiteX7" fmla="*/ 107142 w 119094"/>
                <a:gd name="connsiteY7" fmla="*/ 36985 h 97796"/>
                <a:gd name="connsiteX8" fmla="*/ 70554 w 119094"/>
                <a:gd name="connsiteY8" fmla="*/ 78133 h 97796"/>
                <a:gd name="connsiteX9" fmla="*/ 25963 w 119094"/>
                <a:gd name="connsiteY9" fmla="*/ 76990 h 97796"/>
                <a:gd name="connsiteX10" fmla="*/ -3764 w 119094"/>
                <a:gd name="connsiteY10" fmla="*/ 54130 h 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94" h="97796">
                  <a:moveTo>
                    <a:pt x="-3764" y="54130"/>
                  </a:moveTo>
                  <a:cubicBezTo>
                    <a:pt x="-3764" y="32413"/>
                    <a:pt x="1953" y="14125"/>
                    <a:pt x="7670" y="14125"/>
                  </a:cubicBezTo>
                  <a:cubicBezTo>
                    <a:pt x="14530" y="14125"/>
                    <a:pt x="19103" y="22126"/>
                    <a:pt x="19103" y="31270"/>
                  </a:cubicBezTo>
                  <a:cubicBezTo>
                    <a:pt x="19103" y="40414"/>
                    <a:pt x="25963" y="44986"/>
                    <a:pt x="35110" y="41557"/>
                  </a:cubicBezTo>
                  <a:cubicBezTo>
                    <a:pt x="44257" y="38128"/>
                    <a:pt x="54547" y="40414"/>
                    <a:pt x="59121" y="47272"/>
                  </a:cubicBezTo>
                  <a:cubicBezTo>
                    <a:pt x="69411" y="64417"/>
                    <a:pt x="87705" y="63274"/>
                    <a:pt x="87705" y="44986"/>
                  </a:cubicBezTo>
                  <a:cubicBezTo>
                    <a:pt x="87705" y="36985"/>
                    <a:pt x="94565" y="19840"/>
                    <a:pt x="103712" y="7267"/>
                  </a:cubicBezTo>
                  <a:cubicBezTo>
                    <a:pt x="118575" y="-12164"/>
                    <a:pt x="118575" y="-8735"/>
                    <a:pt x="107142" y="36985"/>
                  </a:cubicBezTo>
                  <a:cubicBezTo>
                    <a:pt x="91135" y="102136"/>
                    <a:pt x="92278" y="99850"/>
                    <a:pt x="70554" y="78133"/>
                  </a:cubicBezTo>
                  <a:cubicBezTo>
                    <a:pt x="47687" y="55273"/>
                    <a:pt x="35110" y="55273"/>
                    <a:pt x="25963" y="76990"/>
                  </a:cubicBezTo>
                  <a:cubicBezTo>
                    <a:pt x="14530" y="107851"/>
                    <a:pt x="-3764" y="94135"/>
                    <a:pt x="-3764" y="5413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-form: Shape 457">
              <a:extLst>
                <a:ext uri="{FF2B5EF4-FFF2-40B4-BE49-F238E27FC236}">
                  <a16:creationId xmlns:a16="http://schemas.microsoft.com/office/drawing/2014/main" id="{589EC27D-87B5-EE4D-2A6F-5F8A540983F6}"/>
                </a:ext>
              </a:extLst>
            </p:cNvPr>
            <p:cNvSpPr/>
            <p:nvPr/>
          </p:nvSpPr>
          <p:spPr>
            <a:xfrm flipV="1">
              <a:off x="6005743" y="2130119"/>
              <a:ext cx="79760" cy="36977"/>
            </a:xfrm>
            <a:custGeom>
              <a:avLst/>
              <a:gdLst>
                <a:gd name="connsiteX0" fmla="*/ 6661 w 79760"/>
                <a:gd name="connsiteY0" fmla="*/ 25755 h 36977"/>
                <a:gd name="connsiteX1" fmla="*/ 45535 w 79760"/>
                <a:gd name="connsiteY1" fmla="*/ -1677 h 36977"/>
                <a:gd name="connsiteX2" fmla="*/ 64972 w 79760"/>
                <a:gd name="connsiteY2" fmla="*/ 25755 h 36977"/>
                <a:gd name="connsiteX3" fmla="*/ 38675 w 79760"/>
                <a:gd name="connsiteY3" fmla="*/ 31470 h 36977"/>
                <a:gd name="connsiteX4" fmla="*/ 6661 w 79760"/>
                <a:gd name="connsiteY4" fmla="*/ 25755 h 3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0" h="36977">
                  <a:moveTo>
                    <a:pt x="6661" y="25755"/>
                  </a:moveTo>
                  <a:cubicBezTo>
                    <a:pt x="-19637" y="9753"/>
                    <a:pt x="8947" y="-10821"/>
                    <a:pt x="45535" y="-1677"/>
                  </a:cubicBezTo>
                  <a:cubicBezTo>
                    <a:pt x="72975" y="5181"/>
                    <a:pt x="87839" y="25755"/>
                    <a:pt x="64972" y="25755"/>
                  </a:cubicBezTo>
                  <a:cubicBezTo>
                    <a:pt x="59255" y="25755"/>
                    <a:pt x="47822" y="28041"/>
                    <a:pt x="38675" y="31470"/>
                  </a:cubicBezTo>
                  <a:cubicBezTo>
                    <a:pt x="30671" y="34899"/>
                    <a:pt x="15808" y="32613"/>
                    <a:pt x="6661" y="2575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-form: Shape 458">
              <a:extLst>
                <a:ext uri="{FF2B5EF4-FFF2-40B4-BE49-F238E27FC236}">
                  <a16:creationId xmlns:a16="http://schemas.microsoft.com/office/drawing/2014/main" id="{2F54B486-86B9-445D-FA00-86B79EFFE631}"/>
                </a:ext>
              </a:extLst>
            </p:cNvPr>
            <p:cNvSpPr/>
            <p:nvPr/>
          </p:nvSpPr>
          <p:spPr>
            <a:xfrm flipV="1">
              <a:off x="6096859" y="2128459"/>
              <a:ext cx="76131" cy="38873"/>
            </a:xfrm>
            <a:custGeom>
              <a:avLst/>
              <a:gdLst>
                <a:gd name="connsiteX0" fmla="*/ 6944 w 76131"/>
                <a:gd name="connsiteY0" fmla="*/ 25990 h 38873"/>
                <a:gd name="connsiteX1" fmla="*/ 2370 w 76131"/>
                <a:gd name="connsiteY1" fmla="*/ 3130 h 38873"/>
                <a:gd name="connsiteX2" fmla="*/ 72115 w 76131"/>
                <a:gd name="connsiteY2" fmla="*/ 19132 h 38873"/>
                <a:gd name="connsiteX3" fmla="*/ 6944 w 76131"/>
                <a:gd name="connsiteY3" fmla="*/ 25990 h 38873"/>
                <a:gd name="connsiteX4" fmla="*/ 52678 w 76131"/>
                <a:gd name="connsiteY4" fmla="*/ 21418 h 38873"/>
                <a:gd name="connsiteX5" fmla="*/ 24094 w 76131"/>
                <a:gd name="connsiteY5" fmla="*/ 14560 h 38873"/>
                <a:gd name="connsiteX6" fmla="*/ 34384 w 76131"/>
                <a:gd name="connsiteY6" fmla="*/ 25990 h 38873"/>
                <a:gd name="connsiteX7" fmla="*/ 52678 w 76131"/>
                <a:gd name="connsiteY7" fmla="*/ 21418 h 3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31" h="38873">
                  <a:moveTo>
                    <a:pt x="6944" y="25990"/>
                  </a:moveTo>
                  <a:cubicBezTo>
                    <a:pt x="-5633" y="17989"/>
                    <a:pt x="-6776" y="12274"/>
                    <a:pt x="2370" y="3130"/>
                  </a:cubicBezTo>
                  <a:cubicBezTo>
                    <a:pt x="18377" y="-12872"/>
                    <a:pt x="77832" y="844"/>
                    <a:pt x="72115" y="19132"/>
                  </a:cubicBezTo>
                  <a:cubicBezTo>
                    <a:pt x="66398" y="36277"/>
                    <a:pt x="28668" y="40849"/>
                    <a:pt x="6944" y="25990"/>
                  </a:cubicBezTo>
                  <a:close/>
                  <a:moveTo>
                    <a:pt x="52678" y="21418"/>
                  </a:moveTo>
                  <a:cubicBezTo>
                    <a:pt x="52678" y="8845"/>
                    <a:pt x="30954" y="4273"/>
                    <a:pt x="24094" y="14560"/>
                  </a:cubicBezTo>
                  <a:cubicBezTo>
                    <a:pt x="20664" y="20275"/>
                    <a:pt x="25238" y="25990"/>
                    <a:pt x="34384" y="25990"/>
                  </a:cubicBezTo>
                  <a:cubicBezTo>
                    <a:pt x="44675" y="25990"/>
                    <a:pt x="52678" y="23704"/>
                    <a:pt x="52678" y="2141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-form: Shape 459">
              <a:extLst>
                <a:ext uri="{FF2B5EF4-FFF2-40B4-BE49-F238E27FC236}">
                  <a16:creationId xmlns:a16="http://schemas.microsoft.com/office/drawing/2014/main" id="{57AF4039-1E30-8B26-B737-506042218AA8}"/>
                </a:ext>
              </a:extLst>
            </p:cNvPr>
            <p:cNvSpPr/>
            <p:nvPr/>
          </p:nvSpPr>
          <p:spPr>
            <a:xfrm flipV="1">
              <a:off x="8439897" y="2133119"/>
              <a:ext cx="77546" cy="95730"/>
            </a:xfrm>
            <a:custGeom>
              <a:avLst/>
              <a:gdLst>
                <a:gd name="connsiteX0" fmla="*/ 1370 w 77546"/>
                <a:gd name="connsiteY0" fmla="*/ 63536 h 95730"/>
                <a:gd name="connsiteX1" fmla="*/ 5943 w 77546"/>
                <a:gd name="connsiteY1" fmla="*/ -3901 h 95730"/>
                <a:gd name="connsiteX2" fmla="*/ 17377 w 77546"/>
                <a:gd name="connsiteY2" fmla="*/ 20102 h 95730"/>
                <a:gd name="connsiteX3" fmla="*/ 32240 w 77546"/>
                <a:gd name="connsiteY3" fmla="*/ 38390 h 95730"/>
                <a:gd name="connsiteX4" fmla="*/ 64254 w 77546"/>
                <a:gd name="connsiteY4" fmla="*/ 42962 h 95730"/>
                <a:gd name="connsiteX5" fmla="*/ 55107 w 77546"/>
                <a:gd name="connsiteY5" fmla="*/ 53249 h 95730"/>
                <a:gd name="connsiteX6" fmla="*/ 28810 w 77546"/>
                <a:gd name="connsiteY6" fmla="*/ 69251 h 95730"/>
                <a:gd name="connsiteX7" fmla="*/ 1370 w 77546"/>
                <a:gd name="connsiteY7" fmla="*/ 63536 h 9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546" h="95730">
                  <a:moveTo>
                    <a:pt x="1370" y="63536"/>
                  </a:moveTo>
                  <a:cubicBezTo>
                    <a:pt x="-8921" y="13244"/>
                    <a:pt x="-7777" y="-3901"/>
                    <a:pt x="5943" y="-3901"/>
                  </a:cubicBezTo>
                  <a:cubicBezTo>
                    <a:pt x="12803" y="-3901"/>
                    <a:pt x="17377" y="6386"/>
                    <a:pt x="17377" y="20102"/>
                  </a:cubicBezTo>
                  <a:cubicBezTo>
                    <a:pt x="17377" y="36104"/>
                    <a:pt x="23093" y="41819"/>
                    <a:pt x="32240" y="38390"/>
                  </a:cubicBezTo>
                  <a:cubicBezTo>
                    <a:pt x="41387" y="34961"/>
                    <a:pt x="55107" y="37247"/>
                    <a:pt x="64254" y="42962"/>
                  </a:cubicBezTo>
                  <a:cubicBezTo>
                    <a:pt x="76831" y="50963"/>
                    <a:pt x="74544" y="53249"/>
                    <a:pt x="55107" y="53249"/>
                  </a:cubicBezTo>
                  <a:cubicBezTo>
                    <a:pt x="40244" y="53249"/>
                    <a:pt x="28810" y="60107"/>
                    <a:pt x="28810" y="69251"/>
                  </a:cubicBezTo>
                  <a:cubicBezTo>
                    <a:pt x="28810" y="102398"/>
                    <a:pt x="8230" y="97826"/>
                    <a:pt x="1370" y="635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-form: Shape 460">
              <a:extLst>
                <a:ext uri="{FF2B5EF4-FFF2-40B4-BE49-F238E27FC236}">
                  <a16:creationId xmlns:a16="http://schemas.microsoft.com/office/drawing/2014/main" id="{D562D53D-3DEC-FAD8-554A-40AD11EBCD3E}"/>
                </a:ext>
              </a:extLst>
            </p:cNvPr>
            <p:cNvSpPr/>
            <p:nvPr/>
          </p:nvSpPr>
          <p:spPr>
            <a:xfrm flipV="1">
              <a:off x="8537852" y="2134712"/>
              <a:ext cx="136071" cy="88422"/>
            </a:xfrm>
            <a:custGeom>
              <a:avLst/>
              <a:gdLst>
                <a:gd name="connsiteX0" fmla="*/ -1787 w 136071"/>
                <a:gd name="connsiteY0" fmla="*/ 81822 h 88422"/>
                <a:gd name="connsiteX1" fmla="*/ -4074 w 136071"/>
                <a:gd name="connsiteY1" fmla="*/ 30387 h 88422"/>
                <a:gd name="connsiteX2" fmla="*/ 72531 w 136071"/>
                <a:gd name="connsiteY2" fmla="*/ -3903 h 88422"/>
                <a:gd name="connsiteX3" fmla="*/ 111405 w 136071"/>
                <a:gd name="connsiteY3" fmla="*/ 9813 h 88422"/>
                <a:gd name="connsiteX4" fmla="*/ 64528 w 136071"/>
                <a:gd name="connsiteY4" fmla="*/ 20100 h 88422"/>
                <a:gd name="connsiteX5" fmla="*/ 59954 w 136071"/>
                <a:gd name="connsiteY5" fmla="*/ 21243 h 88422"/>
                <a:gd name="connsiteX6" fmla="*/ 67958 w 136071"/>
                <a:gd name="connsiteY6" fmla="*/ 39531 h 88422"/>
                <a:gd name="connsiteX7" fmla="*/ 40517 w 136071"/>
                <a:gd name="connsiteY7" fmla="*/ 25815 h 88422"/>
                <a:gd name="connsiteX8" fmla="*/ 11933 w 136071"/>
                <a:gd name="connsiteY8" fmla="*/ -474 h 88422"/>
                <a:gd name="connsiteX9" fmla="*/ 8503 w 136071"/>
                <a:gd name="connsiteY9" fmla="*/ 48675 h 88422"/>
                <a:gd name="connsiteX10" fmla="*/ -1787 w 136071"/>
                <a:gd name="connsiteY10" fmla="*/ 81822 h 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71" h="88422">
                  <a:moveTo>
                    <a:pt x="-1787" y="81822"/>
                  </a:moveTo>
                  <a:cubicBezTo>
                    <a:pt x="-6360" y="72678"/>
                    <a:pt x="-6360" y="49818"/>
                    <a:pt x="-4074" y="30387"/>
                  </a:cubicBezTo>
                  <a:cubicBezTo>
                    <a:pt x="500" y="-3903"/>
                    <a:pt x="1643" y="-3903"/>
                    <a:pt x="72531" y="-3903"/>
                  </a:cubicBezTo>
                  <a:cubicBezTo>
                    <a:pt x="139989" y="-3903"/>
                    <a:pt x="142276" y="-2760"/>
                    <a:pt x="111405" y="9813"/>
                  </a:cubicBezTo>
                  <a:cubicBezTo>
                    <a:pt x="94255" y="17814"/>
                    <a:pt x="72531" y="22386"/>
                    <a:pt x="64528" y="20100"/>
                  </a:cubicBezTo>
                  <a:cubicBezTo>
                    <a:pt x="57668" y="18957"/>
                    <a:pt x="54238" y="18957"/>
                    <a:pt x="59954" y="21243"/>
                  </a:cubicBezTo>
                  <a:cubicBezTo>
                    <a:pt x="64528" y="24672"/>
                    <a:pt x="67958" y="32673"/>
                    <a:pt x="67958" y="39531"/>
                  </a:cubicBezTo>
                  <a:cubicBezTo>
                    <a:pt x="67958" y="46389"/>
                    <a:pt x="55381" y="39531"/>
                    <a:pt x="40517" y="25815"/>
                  </a:cubicBezTo>
                  <a:lnTo>
                    <a:pt x="11933" y="-474"/>
                  </a:lnTo>
                  <a:lnTo>
                    <a:pt x="8503" y="48675"/>
                  </a:lnTo>
                  <a:cubicBezTo>
                    <a:pt x="6217" y="76107"/>
                    <a:pt x="1643" y="90966"/>
                    <a:pt x="-1787" y="8182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-form: Shape 461">
              <a:extLst>
                <a:ext uri="{FF2B5EF4-FFF2-40B4-BE49-F238E27FC236}">
                  <a16:creationId xmlns:a16="http://schemas.microsoft.com/office/drawing/2014/main" id="{E47EDE14-F310-E2E0-EDC1-61A114D3D6DD}"/>
                </a:ext>
              </a:extLst>
            </p:cNvPr>
            <p:cNvSpPr/>
            <p:nvPr/>
          </p:nvSpPr>
          <p:spPr>
            <a:xfrm flipV="1">
              <a:off x="10021145" y="2150506"/>
              <a:ext cx="107759" cy="172365"/>
            </a:xfrm>
            <a:custGeom>
              <a:avLst/>
              <a:gdLst>
                <a:gd name="connsiteX0" fmla="*/ -6732 w 107759"/>
                <a:gd name="connsiteY0" fmla="*/ 61600 h 172365"/>
                <a:gd name="connsiteX1" fmla="*/ -2159 w 107759"/>
                <a:gd name="connsiteY1" fmla="*/ 14737 h 172365"/>
                <a:gd name="connsiteX2" fmla="*/ 58439 w 107759"/>
                <a:gd name="connsiteY2" fmla="*/ 95890 h 172365"/>
                <a:gd name="connsiteX3" fmla="*/ 95027 w 107759"/>
                <a:gd name="connsiteY3" fmla="*/ 82174 h 172365"/>
                <a:gd name="connsiteX4" fmla="*/ 90453 w 107759"/>
                <a:gd name="connsiteY4" fmla="*/ 89032 h 172365"/>
                <a:gd name="connsiteX5" fmla="*/ 68729 w 107759"/>
                <a:gd name="connsiteY5" fmla="*/ 134752 h 172365"/>
                <a:gd name="connsiteX6" fmla="*/ 59583 w 107759"/>
                <a:gd name="connsiteY6" fmla="*/ 142753 h 172365"/>
                <a:gd name="connsiteX7" fmla="*/ 35572 w 107759"/>
                <a:gd name="connsiteY7" fmla="*/ 155326 h 172365"/>
                <a:gd name="connsiteX8" fmla="*/ 27569 w 107759"/>
                <a:gd name="connsiteY8" fmla="*/ 150754 h 172365"/>
                <a:gd name="connsiteX9" fmla="*/ 18422 w 107759"/>
                <a:gd name="connsiteY9" fmla="*/ 113035 h 172365"/>
                <a:gd name="connsiteX10" fmla="*/ -2159 w 107759"/>
                <a:gd name="connsiteY10" fmla="*/ 138181 h 172365"/>
                <a:gd name="connsiteX11" fmla="*/ -6732 w 107759"/>
                <a:gd name="connsiteY11" fmla="*/ 61600 h 17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759" h="172365">
                  <a:moveTo>
                    <a:pt x="-6732" y="61600"/>
                  </a:moveTo>
                  <a:cubicBezTo>
                    <a:pt x="-5589" y="-1265"/>
                    <a:pt x="-4445" y="-22982"/>
                    <a:pt x="-2159" y="14737"/>
                  </a:cubicBezTo>
                  <a:cubicBezTo>
                    <a:pt x="3558" y="97033"/>
                    <a:pt x="25282" y="125608"/>
                    <a:pt x="58439" y="95890"/>
                  </a:cubicBezTo>
                  <a:cubicBezTo>
                    <a:pt x="69873" y="85603"/>
                    <a:pt x="87023" y="78745"/>
                    <a:pt x="95027" y="82174"/>
                  </a:cubicBezTo>
                  <a:cubicBezTo>
                    <a:pt x="104174" y="86746"/>
                    <a:pt x="103030" y="89032"/>
                    <a:pt x="90453" y="89032"/>
                  </a:cubicBezTo>
                  <a:cubicBezTo>
                    <a:pt x="71016" y="90175"/>
                    <a:pt x="65299" y="102748"/>
                    <a:pt x="68729" y="134752"/>
                  </a:cubicBezTo>
                  <a:cubicBezTo>
                    <a:pt x="71016" y="142753"/>
                    <a:pt x="66443" y="146182"/>
                    <a:pt x="59583" y="142753"/>
                  </a:cubicBezTo>
                  <a:cubicBezTo>
                    <a:pt x="53866" y="138181"/>
                    <a:pt x="42432" y="145039"/>
                    <a:pt x="35572" y="155326"/>
                  </a:cubicBezTo>
                  <a:cubicBezTo>
                    <a:pt x="24139" y="173614"/>
                    <a:pt x="22995" y="173614"/>
                    <a:pt x="27569" y="150754"/>
                  </a:cubicBezTo>
                  <a:cubicBezTo>
                    <a:pt x="30999" y="137038"/>
                    <a:pt x="26425" y="119893"/>
                    <a:pt x="18422" y="113035"/>
                  </a:cubicBezTo>
                  <a:cubicBezTo>
                    <a:pt x="5845" y="102748"/>
                    <a:pt x="2415" y="108463"/>
                    <a:pt x="-2159" y="138181"/>
                  </a:cubicBezTo>
                  <a:cubicBezTo>
                    <a:pt x="-4445" y="158755"/>
                    <a:pt x="-6732" y="124465"/>
                    <a:pt x="-6732" y="6160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-form: Shape 462">
              <a:extLst>
                <a:ext uri="{FF2B5EF4-FFF2-40B4-BE49-F238E27FC236}">
                  <a16:creationId xmlns:a16="http://schemas.microsoft.com/office/drawing/2014/main" id="{E3F625D5-548B-4D8A-AF66-C4028BCA479A}"/>
                </a:ext>
              </a:extLst>
            </p:cNvPr>
            <p:cNvSpPr/>
            <p:nvPr/>
          </p:nvSpPr>
          <p:spPr>
            <a:xfrm flipV="1">
              <a:off x="8862924" y="2176289"/>
              <a:ext cx="86982" cy="75420"/>
            </a:xfrm>
            <a:custGeom>
              <a:avLst/>
              <a:gdLst>
                <a:gd name="connsiteX0" fmla="*/ 17055 w 86982"/>
                <a:gd name="connsiteY0" fmla="*/ 58996 h 75420"/>
                <a:gd name="connsiteX1" fmla="*/ 5621 w 86982"/>
                <a:gd name="connsiteY1" fmla="*/ 47566 h 75420"/>
                <a:gd name="connsiteX2" fmla="*/ -5812 w 86982"/>
                <a:gd name="connsiteY2" fmla="*/ 42994 h 75420"/>
                <a:gd name="connsiteX3" fmla="*/ 10195 w 86982"/>
                <a:gd name="connsiteY3" fmla="*/ 30421 h 75420"/>
                <a:gd name="connsiteX4" fmla="*/ 33062 w 86982"/>
                <a:gd name="connsiteY4" fmla="*/ 13276 h 75420"/>
                <a:gd name="connsiteX5" fmla="*/ 52499 w 86982"/>
                <a:gd name="connsiteY5" fmla="*/ -3869 h 75420"/>
                <a:gd name="connsiteX6" fmla="*/ 52499 w 86982"/>
                <a:gd name="connsiteY6" fmla="*/ 12133 h 75420"/>
                <a:gd name="connsiteX7" fmla="*/ 65076 w 86982"/>
                <a:gd name="connsiteY7" fmla="*/ 33850 h 75420"/>
                <a:gd name="connsiteX8" fmla="*/ 59359 w 86982"/>
                <a:gd name="connsiteY8" fmla="*/ 40708 h 75420"/>
                <a:gd name="connsiteX9" fmla="*/ 34205 w 86982"/>
                <a:gd name="connsiteY9" fmla="*/ 52138 h 75420"/>
                <a:gd name="connsiteX10" fmla="*/ 28488 w 86982"/>
                <a:gd name="connsiteY10" fmla="*/ 70426 h 75420"/>
                <a:gd name="connsiteX11" fmla="*/ 17055 w 86982"/>
                <a:gd name="connsiteY11" fmla="*/ 58996 h 7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982" h="75420">
                  <a:moveTo>
                    <a:pt x="17055" y="58996"/>
                  </a:moveTo>
                  <a:cubicBezTo>
                    <a:pt x="17055" y="48709"/>
                    <a:pt x="12481" y="44137"/>
                    <a:pt x="5621" y="47566"/>
                  </a:cubicBezTo>
                  <a:cubicBezTo>
                    <a:pt x="-95" y="50995"/>
                    <a:pt x="-5812" y="48709"/>
                    <a:pt x="-5812" y="42994"/>
                  </a:cubicBezTo>
                  <a:cubicBezTo>
                    <a:pt x="-5812" y="36136"/>
                    <a:pt x="1048" y="30421"/>
                    <a:pt x="10195" y="30421"/>
                  </a:cubicBezTo>
                  <a:cubicBezTo>
                    <a:pt x="19342" y="30421"/>
                    <a:pt x="28488" y="22420"/>
                    <a:pt x="33062" y="13276"/>
                  </a:cubicBezTo>
                  <a:cubicBezTo>
                    <a:pt x="36492" y="4132"/>
                    <a:pt x="45639" y="-3869"/>
                    <a:pt x="52499" y="-3869"/>
                  </a:cubicBezTo>
                  <a:cubicBezTo>
                    <a:pt x="62789" y="-3869"/>
                    <a:pt x="61646" y="703"/>
                    <a:pt x="52499" y="12133"/>
                  </a:cubicBezTo>
                  <a:cubicBezTo>
                    <a:pt x="41065" y="25849"/>
                    <a:pt x="43352" y="29278"/>
                    <a:pt x="65076" y="33850"/>
                  </a:cubicBezTo>
                  <a:cubicBezTo>
                    <a:pt x="87943" y="38422"/>
                    <a:pt x="86800" y="38422"/>
                    <a:pt x="59359" y="40708"/>
                  </a:cubicBezTo>
                  <a:cubicBezTo>
                    <a:pt x="41065" y="40708"/>
                    <a:pt x="29632" y="46423"/>
                    <a:pt x="34205" y="52138"/>
                  </a:cubicBezTo>
                  <a:cubicBezTo>
                    <a:pt x="37635" y="57853"/>
                    <a:pt x="35349" y="65854"/>
                    <a:pt x="28488" y="70426"/>
                  </a:cubicBezTo>
                  <a:cubicBezTo>
                    <a:pt x="22772" y="73855"/>
                    <a:pt x="17055" y="69283"/>
                    <a:pt x="17055" y="5899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-form: Shape 463">
              <a:extLst>
                <a:ext uri="{FF2B5EF4-FFF2-40B4-BE49-F238E27FC236}">
                  <a16:creationId xmlns:a16="http://schemas.microsoft.com/office/drawing/2014/main" id="{0C4130D2-99B2-83E7-D44E-DBC30F926D9B}"/>
                </a:ext>
              </a:extLst>
            </p:cNvPr>
            <p:cNvSpPr/>
            <p:nvPr/>
          </p:nvSpPr>
          <p:spPr>
            <a:xfrm flipV="1">
              <a:off x="8730913" y="2183390"/>
              <a:ext cx="81356" cy="68319"/>
            </a:xfrm>
            <a:custGeom>
              <a:avLst/>
              <a:gdLst>
                <a:gd name="connsiteX0" fmla="*/ -5181 w 81356"/>
                <a:gd name="connsiteY0" fmla="*/ 53284 h 68319"/>
                <a:gd name="connsiteX1" fmla="*/ 25690 w 81356"/>
                <a:gd name="connsiteY1" fmla="*/ 24709 h 68319"/>
                <a:gd name="connsiteX2" fmla="*/ 38267 w 81356"/>
                <a:gd name="connsiteY2" fmla="*/ 12136 h 68319"/>
                <a:gd name="connsiteX3" fmla="*/ 11970 w 81356"/>
                <a:gd name="connsiteY3" fmla="*/ 6421 h 68319"/>
                <a:gd name="connsiteX4" fmla="*/ 74854 w 81356"/>
                <a:gd name="connsiteY4" fmla="*/ 6421 h 68319"/>
                <a:gd name="connsiteX5" fmla="*/ 57704 w 81356"/>
                <a:gd name="connsiteY5" fmla="*/ 24709 h 68319"/>
                <a:gd name="connsiteX6" fmla="*/ 34837 w 81356"/>
                <a:gd name="connsiteY6" fmla="*/ 48712 h 68319"/>
                <a:gd name="connsiteX7" fmla="*/ -5181 w 81356"/>
                <a:gd name="connsiteY7" fmla="*/ 53284 h 6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6" h="68319">
                  <a:moveTo>
                    <a:pt x="-5181" y="53284"/>
                  </a:moveTo>
                  <a:cubicBezTo>
                    <a:pt x="-8611" y="47569"/>
                    <a:pt x="5109" y="34996"/>
                    <a:pt x="25690" y="24709"/>
                  </a:cubicBezTo>
                  <a:cubicBezTo>
                    <a:pt x="49700" y="13279"/>
                    <a:pt x="54274" y="8707"/>
                    <a:pt x="38267" y="12136"/>
                  </a:cubicBezTo>
                  <a:cubicBezTo>
                    <a:pt x="23403" y="14422"/>
                    <a:pt x="11970" y="12136"/>
                    <a:pt x="11970" y="6421"/>
                  </a:cubicBezTo>
                  <a:cubicBezTo>
                    <a:pt x="11970" y="-7295"/>
                    <a:pt x="65707" y="-7295"/>
                    <a:pt x="74854" y="6421"/>
                  </a:cubicBezTo>
                  <a:cubicBezTo>
                    <a:pt x="78284" y="12136"/>
                    <a:pt x="70281" y="20137"/>
                    <a:pt x="57704" y="24709"/>
                  </a:cubicBezTo>
                  <a:cubicBezTo>
                    <a:pt x="45127" y="28138"/>
                    <a:pt x="34837" y="39568"/>
                    <a:pt x="34837" y="48712"/>
                  </a:cubicBezTo>
                  <a:cubicBezTo>
                    <a:pt x="34837" y="67000"/>
                    <a:pt x="5109" y="70429"/>
                    <a:pt x="-5181" y="5328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-form: Shape 464">
              <a:extLst>
                <a:ext uri="{FF2B5EF4-FFF2-40B4-BE49-F238E27FC236}">
                  <a16:creationId xmlns:a16="http://schemas.microsoft.com/office/drawing/2014/main" id="{A3A6F33E-26E5-2046-0564-06C8A82D4CB1}"/>
                </a:ext>
              </a:extLst>
            </p:cNvPr>
            <p:cNvSpPr/>
            <p:nvPr/>
          </p:nvSpPr>
          <p:spPr>
            <a:xfrm flipV="1">
              <a:off x="9114463" y="2183130"/>
              <a:ext cx="109061" cy="77651"/>
            </a:xfrm>
            <a:custGeom>
              <a:avLst/>
              <a:gdLst>
                <a:gd name="connsiteX0" fmla="*/ -6019 w 109061"/>
                <a:gd name="connsiteY0" fmla="*/ 39499 h 77651"/>
                <a:gd name="connsiteX1" fmla="*/ 15705 w 109061"/>
                <a:gd name="connsiteY1" fmla="*/ 5209 h 77651"/>
                <a:gd name="connsiteX2" fmla="*/ 75159 w 109061"/>
                <a:gd name="connsiteY2" fmla="*/ -506 h 77651"/>
                <a:gd name="connsiteX3" fmla="*/ 71729 w 109061"/>
                <a:gd name="connsiteY3" fmla="*/ 6352 h 77651"/>
                <a:gd name="connsiteX4" fmla="*/ 45432 w 109061"/>
                <a:gd name="connsiteY4" fmla="*/ 46357 h 77651"/>
                <a:gd name="connsiteX5" fmla="*/ 28282 w 109061"/>
                <a:gd name="connsiteY5" fmla="*/ 73789 h 77651"/>
                <a:gd name="connsiteX6" fmla="*/ -6019 w 109061"/>
                <a:gd name="connsiteY6" fmla="*/ 39499 h 7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61" h="77651">
                  <a:moveTo>
                    <a:pt x="-6019" y="39499"/>
                  </a:moveTo>
                  <a:cubicBezTo>
                    <a:pt x="-6019" y="13210"/>
                    <a:pt x="-302" y="5209"/>
                    <a:pt x="15705" y="5209"/>
                  </a:cubicBezTo>
                  <a:cubicBezTo>
                    <a:pt x="27138" y="5209"/>
                    <a:pt x="54579" y="2923"/>
                    <a:pt x="75159" y="-506"/>
                  </a:cubicBezTo>
                  <a:cubicBezTo>
                    <a:pt x="112890" y="-6221"/>
                    <a:pt x="112890" y="-5078"/>
                    <a:pt x="71729" y="6352"/>
                  </a:cubicBezTo>
                  <a:cubicBezTo>
                    <a:pt x="25995" y="18925"/>
                    <a:pt x="15705" y="36070"/>
                    <a:pt x="45432" y="46357"/>
                  </a:cubicBezTo>
                  <a:cubicBezTo>
                    <a:pt x="74016" y="57787"/>
                    <a:pt x="64869" y="73789"/>
                    <a:pt x="28282" y="73789"/>
                  </a:cubicBezTo>
                  <a:cubicBezTo>
                    <a:pt x="-2589" y="73789"/>
                    <a:pt x="-6019" y="70360"/>
                    <a:pt x="-6019" y="394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-form: Shape 465">
              <a:extLst>
                <a:ext uri="{FF2B5EF4-FFF2-40B4-BE49-F238E27FC236}">
                  <a16:creationId xmlns:a16="http://schemas.microsoft.com/office/drawing/2014/main" id="{949694B7-CBC9-3268-B61C-1246AD0EA560}"/>
                </a:ext>
              </a:extLst>
            </p:cNvPr>
            <p:cNvSpPr/>
            <p:nvPr/>
          </p:nvSpPr>
          <p:spPr>
            <a:xfrm flipV="1">
              <a:off x="8988693" y="2194560"/>
              <a:ext cx="71757" cy="56195"/>
            </a:xfrm>
            <a:custGeom>
              <a:avLst/>
              <a:gdLst>
                <a:gd name="connsiteX0" fmla="*/ -5905 w 71757"/>
                <a:gd name="connsiteY0" fmla="*/ 23760 h 56195"/>
                <a:gd name="connsiteX1" fmla="*/ 37542 w 71757"/>
                <a:gd name="connsiteY1" fmla="*/ -3672 h 56195"/>
                <a:gd name="connsiteX2" fmla="*/ 48976 w 71757"/>
                <a:gd name="connsiteY2" fmla="*/ 3186 h 56195"/>
                <a:gd name="connsiteX3" fmla="*/ 34112 w 71757"/>
                <a:gd name="connsiteY3" fmla="*/ 29475 h 56195"/>
                <a:gd name="connsiteX4" fmla="*/ 51263 w 71757"/>
                <a:gd name="connsiteY4" fmla="*/ 40905 h 56195"/>
                <a:gd name="connsiteX5" fmla="*/ 22679 w 71757"/>
                <a:gd name="connsiteY5" fmla="*/ 52335 h 56195"/>
                <a:gd name="connsiteX6" fmla="*/ -5905 w 71757"/>
                <a:gd name="connsiteY6" fmla="*/ 23760 h 5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57" h="56195">
                  <a:moveTo>
                    <a:pt x="-5905" y="23760"/>
                  </a:moveTo>
                  <a:cubicBezTo>
                    <a:pt x="-5905" y="-1386"/>
                    <a:pt x="-1332" y="-4815"/>
                    <a:pt x="37542" y="-3672"/>
                  </a:cubicBezTo>
                  <a:cubicBezTo>
                    <a:pt x="71843" y="-1386"/>
                    <a:pt x="74130" y="-243"/>
                    <a:pt x="48976" y="3186"/>
                  </a:cubicBezTo>
                  <a:cubicBezTo>
                    <a:pt x="15819" y="7758"/>
                    <a:pt x="4385" y="29475"/>
                    <a:pt x="34112" y="29475"/>
                  </a:cubicBezTo>
                  <a:cubicBezTo>
                    <a:pt x="43259" y="29475"/>
                    <a:pt x="51263" y="35190"/>
                    <a:pt x="51263" y="40905"/>
                  </a:cubicBezTo>
                  <a:cubicBezTo>
                    <a:pt x="51263" y="47763"/>
                    <a:pt x="38686" y="52335"/>
                    <a:pt x="22679" y="52335"/>
                  </a:cubicBezTo>
                  <a:cubicBezTo>
                    <a:pt x="-188" y="52335"/>
                    <a:pt x="-5905" y="46620"/>
                    <a:pt x="-5905" y="2376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-form: Shape 466">
              <a:extLst>
                <a:ext uri="{FF2B5EF4-FFF2-40B4-BE49-F238E27FC236}">
                  <a16:creationId xmlns:a16="http://schemas.microsoft.com/office/drawing/2014/main" id="{DD3DA25E-4C32-6DA5-23C0-5294FC0D752D}"/>
                </a:ext>
              </a:extLst>
            </p:cNvPr>
            <p:cNvSpPr/>
            <p:nvPr/>
          </p:nvSpPr>
          <p:spPr>
            <a:xfrm flipV="1">
              <a:off x="8402350" y="2279834"/>
              <a:ext cx="151867" cy="118932"/>
            </a:xfrm>
            <a:custGeom>
              <a:avLst/>
              <a:gdLst>
                <a:gd name="connsiteX0" fmla="*/ 8046 w 151867"/>
                <a:gd name="connsiteY0" fmla="*/ 112447 h 118932"/>
                <a:gd name="connsiteX1" fmla="*/ 1186 w 151867"/>
                <a:gd name="connsiteY1" fmla="*/ 71299 h 118932"/>
                <a:gd name="connsiteX2" fmla="*/ 28627 w 151867"/>
                <a:gd name="connsiteY2" fmla="*/ 26722 h 118932"/>
                <a:gd name="connsiteX3" fmla="*/ 106375 w 151867"/>
                <a:gd name="connsiteY3" fmla="*/ 40438 h 118932"/>
                <a:gd name="connsiteX4" fmla="*/ 91511 w 151867"/>
                <a:gd name="connsiteY4" fmla="*/ 17578 h 118932"/>
                <a:gd name="connsiteX5" fmla="*/ 59497 w 151867"/>
                <a:gd name="connsiteY5" fmla="*/ -1853 h 118932"/>
                <a:gd name="connsiteX6" fmla="*/ 146392 w 151867"/>
                <a:gd name="connsiteY6" fmla="*/ 35866 h 118932"/>
                <a:gd name="connsiteX7" fmla="*/ 60641 w 151867"/>
                <a:gd name="connsiteY7" fmla="*/ 63298 h 118932"/>
                <a:gd name="connsiteX8" fmla="*/ 52637 w 151867"/>
                <a:gd name="connsiteY8" fmla="*/ 74728 h 118932"/>
                <a:gd name="connsiteX9" fmla="*/ 67501 w 151867"/>
                <a:gd name="connsiteY9" fmla="*/ 109018 h 118932"/>
                <a:gd name="connsiteX10" fmla="*/ 41204 w 151867"/>
                <a:gd name="connsiteY10" fmla="*/ 113590 h 118932"/>
                <a:gd name="connsiteX11" fmla="*/ 8046 w 151867"/>
                <a:gd name="connsiteY11" fmla="*/ 112447 h 118932"/>
                <a:gd name="connsiteX12" fmla="*/ 46920 w 151867"/>
                <a:gd name="connsiteY12" fmla="*/ 89587 h 118932"/>
                <a:gd name="connsiteX13" fmla="*/ 18336 w 151867"/>
                <a:gd name="connsiteY13" fmla="*/ 89587 h 118932"/>
                <a:gd name="connsiteX14" fmla="*/ 32057 w 151867"/>
                <a:gd name="connsiteY14" fmla="*/ 95302 h 118932"/>
                <a:gd name="connsiteX15" fmla="*/ 46920 w 151867"/>
                <a:gd name="connsiteY15" fmla="*/ 89587 h 11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867" h="118932">
                  <a:moveTo>
                    <a:pt x="8046" y="112447"/>
                  </a:moveTo>
                  <a:cubicBezTo>
                    <a:pt x="-7961" y="109018"/>
                    <a:pt x="-9104" y="102160"/>
                    <a:pt x="1186" y="71299"/>
                  </a:cubicBezTo>
                  <a:cubicBezTo>
                    <a:pt x="24053" y="-710"/>
                    <a:pt x="24053" y="-710"/>
                    <a:pt x="28627" y="26722"/>
                  </a:cubicBezTo>
                  <a:cubicBezTo>
                    <a:pt x="34343" y="53011"/>
                    <a:pt x="62927" y="58726"/>
                    <a:pt x="106375" y="40438"/>
                  </a:cubicBezTo>
                  <a:cubicBezTo>
                    <a:pt x="126955" y="32437"/>
                    <a:pt x="125812" y="30151"/>
                    <a:pt x="91511" y="17578"/>
                  </a:cubicBezTo>
                  <a:cubicBezTo>
                    <a:pt x="70931" y="9577"/>
                    <a:pt x="56067" y="1576"/>
                    <a:pt x="59497" y="-1853"/>
                  </a:cubicBezTo>
                  <a:cubicBezTo>
                    <a:pt x="68644" y="-12140"/>
                    <a:pt x="146392" y="22150"/>
                    <a:pt x="146392" y="35866"/>
                  </a:cubicBezTo>
                  <a:cubicBezTo>
                    <a:pt x="146392" y="50725"/>
                    <a:pt x="110948" y="62155"/>
                    <a:pt x="60641" y="63298"/>
                  </a:cubicBezTo>
                  <a:cubicBezTo>
                    <a:pt x="28627" y="64441"/>
                    <a:pt x="27483" y="65584"/>
                    <a:pt x="52637" y="74728"/>
                  </a:cubicBezTo>
                  <a:cubicBezTo>
                    <a:pt x="77791" y="85015"/>
                    <a:pt x="88081" y="109018"/>
                    <a:pt x="67501" y="109018"/>
                  </a:cubicBezTo>
                  <a:cubicBezTo>
                    <a:pt x="61784" y="109018"/>
                    <a:pt x="50350" y="111304"/>
                    <a:pt x="41204" y="113590"/>
                  </a:cubicBezTo>
                  <a:cubicBezTo>
                    <a:pt x="33200" y="115876"/>
                    <a:pt x="18336" y="115876"/>
                    <a:pt x="8046" y="112447"/>
                  </a:cubicBezTo>
                  <a:close/>
                  <a:moveTo>
                    <a:pt x="46920" y="89587"/>
                  </a:moveTo>
                  <a:cubicBezTo>
                    <a:pt x="38917" y="87301"/>
                    <a:pt x="25197" y="87301"/>
                    <a:pt x="18336" y="89587"/>
                  </a:cubicBezTo>
                  <a:cubicBezTo>
                    <a:pt x="10333" y="93016"/>
                    <a:pt x="16050" y="95302"/>
                    <a:pt x="32057" y="95302"/>
                  </a:cubicBezTo>
                  <a:cubicBezTo>
                    <a:pt x="48064" y="95302"/>
                    <a:pt x="53780" y="93016"/>
                    <a:pt x="46920" y="895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-form: Shape 467">
              <a:extLst>
                <a:ext uri="{FF2B5EF4-FFF2-40B4-BE49-F238E27FC236}">
                  <a16:creationId xmlns:a16="http://schemas.microsoft.com/office/drawing/2014/main" id="{44B65CFA-A944-24BB-0F1C-5CC033E8DA7F}"/>
                </a:ext>
              </a:extLst>
            </p:cNvPr>
            <p:cNvSpPr/>
            <p:nvPr/>
          </p:nvSpPr>
          <p:spPr>
            <a:xfrm flipV="1">
              <a:off x="8713904" y="2313941"/>
              <a:ext cx="80418" cy="69623"/>
            </a:xfrm>
            <a:custGeom>
              <a:avLst/>
              <a:gdLst>
                <a:gd name="connsiteX0" fmla="*/ 1551 w 80418"/>
                <a:gd name="connsiteY0" fmla="*/ 62964 h 69623"/>
                <a:gd name="connsiteX1" fmla="*/ 12985 w 80418"/>
                <a:gd name="connsiteY1" fmla="*/ -2187 h 69623"/>
                <a:gd name="connsiteX2" fmla="*/ 74726 w 80418"/>
                <a:gd name="connsiteY2" fmla="*/ 24102 h 69623"/>
                <a:gd name="connsiteX3" fmla="*/ 1551 w 80418"/>
                <a:gd name="connsiteY3" fmla="*/ 62964 h 69623"/>
                <a:gd name="connsiteX4" fmla="*/ 40425 w 80418"/>
                <a:gd name="connsiteY4" fmla="*/ 36675 h 69623"/>
                <a:gd name="connsiteX5" fmla="*/ 42712 w 80418"/>
                <a:gd name="connsiteY5" fmla="*/ 11529 h 69623"/>
                <a:gd name="connsiteX6" fmla="*/ 17558 w 80418"/>
                <a:gd name="connsiteY6" fmla="*/ 13815 h 69623"/>
                <a:gd name="connsiteX7" fmla="*/ 40425 w 80418"/>
                <a:gd name="connsiteY7" fmla="*/ 36675 h 6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418" h="69623">
                  <a:moveTo>
                    <a:pt x="1551" y="62964"/>
                  </a:moveTo>
                  <a:cubicBezTo>
                    <a:pt x="-12169" y="49248"/>
                    <a:pt x="-5309" y="4671"/>
                    <a:pt x="12985" y="-2187"/>
                  </a:cubicBezTo>
                  <a:cubicBezTo>
                    <a:pt x="32422" y="-9045"/>
                    <a:pt x="74726" y="8100"/>
                    <a:pt x="74726" y="24102"/>
                  </a:cubicBezTo>
                  <a:cubicBezTo>
                    <a:pt x="74726" y="44676"/>
                    <a:pt x="14128" y="75537"/>
                    <a:pt x="1551" y="62964"/>
                  </a:cubicBezTo>
                  <a:close/>
                  <a:moveTo>
                    <a:pt x="40425" y="36675"/>
                  </a:moveTo>
                  <a:cubicBezTo>
                    <a:pt x="54145" y="28674"/>
                    <a:pt x="54145" y="22959"/>
                    <a:pt x="42712" y="11529"/>
                  </a:cubicBezTo>
                  <a:cubicBezTo>
                    <a:pt x="31278" y="99"/>
                    <a:pt x="25561" y="99"/>
                    <a:pt x="17558" y="13815"/>
                  </a:cubicBezTo>
                  <a:cubicBezTo>
                    <a:pt x="-4166" y="46962"/>
                    <a:pt x="7268" y="58392"/>
                    <a:pt x="40425" y="3667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-form: Shape 468">
              <a:extLst>
                <a:ext uri="{FF2B5EF4-FFF2-40B4-BE49-F238E27FC236}">
                  <a16:creationId xmlns:a16="http://schemas.microsoft.com/office/drawing/2014/main" id="{20DE1D40-0A30-2D81-AFD3-F53830442772}"/>
                </a:ext>
              </a:extLst>
            </p:cNvPr>
            <p:cNvSpPr/>
            <p:nvPr/>
          </p:nvSpPr>
          <p:spPr>
            <a:xfrm flipV="1">
              <a:off x="8852909" y="2312570"/>
              <a:ext cx="130067" cy="75213"/>
            </a:xfrm>
            <a:custGeom>
              <a:avLst/>
              <a:gdLst>
                <a:gd name="connsiteX0" fmla="*/ 13340 w 130067"/>
                <a:gd name="connsiteY0" fmla="*/ 67185 h 75213"/>
                <a:gd name="connsiteX1" fmla="*/ 11053 w 130067"/>
                <a:gd name="connsiteY1" fmla="*/ 22608 h 75213"/>
                <a:gd name="connsiteX2" fmla="*/ 23630 w 130067"/>
                <a:gd name="connsiteY2" fmla="*/ 27180 h 75213"/>
                <a:gd name="connsiteX3" fmla="*/ 33921 w 130067"/>
                <a:gd name="connsiteY3" fmla="*/ 52326 h 75213"/>
                <a:gd name="connsiteX4" fmla="*/ 41924 w 130067"/>
                <a:gd name="connsiteY4" fmla="*/ 34038 h 75213"/>
                <a:gd name="connsiteX5" fmla="*/ 95662 w 130067"/>
                <a:gd name="connsiteY5" fmla="*/ -3681 h 75213"/>
                <a:gd name="connsiteX6" fmla="*/ 124246 w 130067"/>
                <a:gd name="connsiteY6" fmla="*/ -2538 h 75213"/>
                <a:gd name="connsiteX7" fmla="*/ 95662 w 130067"/>
                <a:gd name="connsiteY7" fmla="*/ 5463 h 75213"/>
                <a:gd name="connsiteX8" fmla="*/ 67078 w 130067"/>
                <a:gd name="connsiteY8" fmla="*/ 40896 h 75213"/>
                <a:gd name="connsiteX9" fmla="*/ 13340 w 130067"/>
                <a:gd name="connsiteY9" fmla="*/ 67185 h 7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067" h="75213">
                  <a:moveTo>
                    <a:pt x="13340" y="67185"/>
                  </a:moveTo>
                  <a:cubicBezTo>
                    <a:pt x="-11814" y="60327"/>
                    <a:pt x="-11814" y="51183"/>
                    <a:pt x="11053" y="22608"/>
                  </a:cubicBezTo>
                  <a:cubicBezTo>
                    <a:pt x="28204" y="891"/>
                    <a:pt x="28204" y="2034"/>
                    <a:pt x="23630" y="27180"/>
                  </a:cubicBezTo>
                  <a:cubicBezTo>
                    <a:pt x="20200" y="43182"/>
                    <a:pt x="23630" y="52326"/>
                    <a:pt x="33921" y="52326"/>
                  </a:cubicBezTo>
                  <a:cubicBezTo>
                    <a:pt x="43067" y="52326"/>
                    <a:pt x="46498" y="45468"/>
                    <a:pt x="41924" y="34038"/>
                  </a:cubicBezTo>
                  <a:cubicBezTo>
                    <a:pt x="33921" y="11178"/>
                    <a:pt x="56788" y="-4824"/>
                    <a:pt x="95662" y="-3681"/>
                  </a:cubicBezTo>
                  <a:lnTo>
                    <a:pt x="124246" y="-2538"/>
                  </a:lnTo>
                  <a:lnTo>
                    <a:pt x="95662" y="5463"/>
                  </a:lnTo>
                  <a:cubicBezTo>
                    <a:pt x="75081" y="11178"/>
                    <a:pt x="67078" y="21465"/>
                    <a:pt x="67078" y="40896"/>
                  </a:cubicBezTo>
                  <a:cubicBezTo>
                    <a:pt x="67078" y="69471"/>
                    <a:pt x="49928" y="77472"/>
                    <a:pt x="13340" y="671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-form: Shape 469">
              <a:extLst>
                <a:ext uri="{FF2B5EF4-FFF2-40B4-BE49-F238E27FC236}">
                  <a16:creationId xmlns:a16="http://schemas.microsoft.com/office/drawing/2014/main" id="{1B4DCBF5-A048-EE9E-B5BD-BDEB8B85C575}"/>
                </a:ext>
              </a:extLst>
            </p:cNvPr>
            <p:cNvSpPr/>
            <p:nvPr/>
          </p:nvSpPr>
          <p:spPr>
            <a:xfrm flipV="1">
              <a:off x="8574296" y="2321432"/>
              <a:ext cx="80410" cy="66459"/>
            </a:xfrm>
            <a:custGeom>
              <a:avLst/>
              <a:gdLst>
                <a:gd name="connsiteX0" fmla="*/ 5209 w 80410"/>
                <a:gd name="connsiteY0" fmla="*/ 43294 h 66459"/>
                <a:gd name="connsiteX1" fmla="*/ 48657 w 80410"/>
                <a:gd name="connsiteY1" fmla="*/ -3569 h 66459"/>
                <a:gd name="connsiteX2" fmla="*/ 52087 w 80410"/>
                <a:gd name="connsiteY2" fmla="*/ 3289 h 66459"/>
                <a:gd name="connsiteX3" fmla="*/ 32650 w 80410"/>
                <a:gd name="connsiteY3" fmla="*/ 29578 h 66459"/>
                <a:gd name="connsiteX4" fmla="*/ 37223 w 80410"/>
                <a:gd name="connsiteY4" fmla="*/ 39865 h 66459"/>
                <a:gd name="connsiteX5" fmla="*/ 56660 w 80410"/>
                <a:gd name="connsiteY5" fmla="*/ 55867 h 66459"/>
                <a:gd name="connsiteX6" fmla="*/ 53230 w 80410"/>
                <a:gd name="connsiteY6" fmla="*/ 62725 h 66459"/>
                <a:gd name="connsiteX7" fmla="*/ 5209 w 80410"/>
                <a:gd name="connsiteY7" fmla="*/ 43294 h 6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410" h="66459">
                  <a:moveTo>
                    <a:pt x="5209" y="43294"/>
                  </a:moveTo>
                  <a:cubicBezTo>
                    <a:pt x="-19945" y="15862"/>
                    <a:pt x="636" y="-5855"/>
                    <a:pt x="48657" y="-3569"/>
                  </a:cubicBezTo>
                  <a:cubicBezTo>
                    <a:pt x="82958" y="-1283"/>
                    <a:pt x="82958" y="-1283"/>
                    <a:pt x="52087" y="3289"/>
                  </a:cubicBezTo>
                  <a:cubicBezTo>
                    <a:pt x="22360" y="7861"/>
                    <a:pt x="6353" y="29578"/>
                    <a:pt x="32650" y="29578"/>
                  </a:cubicBezTo>
                  <a:cubicBezTo>
                    <a:pt x="38367" y="29578"/>
                    <a:pt x="41797" y="34150"/>
                    <a:pt x="37223" y="39865"/>
                  </a:cubicBezTo>
                  <a:cubicBezTo>
                    <a:pt x="33793" y="45580"/>
                    <a:pt x="42940" y="53581"/>
                    <a:pt x="56660" y="55867"/>
                  </a:cubicBezTo>
                  <a:cubicBezTo>
                    <a:pt x="80671" y="60439"/>
                    <a:pt x="80671" y="60439"/>
                    <a:pt x="53230" y="62725"/>
                  </a:cubicBezTo>
                  <a:cubicBezTo>
                    <a:pt x="37223" y="62725"/>
                    <a:pt x="15500" y="54724"/>
                    <a:pt x="5209" y="4329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-form: Shape 470">
              <a:extLst>
                <a:ext uri="{FF2B5EF4-FFF2-40B4-BE49-F238E27FC236}">
                  <a16:creationId xmlns:a16="http://schemas.microsoft.com/office/drawing/2014/main" id="{5CC09D3D-F8F1-64C1-15BE-CF5F5C540578}"/>
                </a:ext>
              </a:extLst>
            </p:cNvPr>
            <p:cNvSpPr/>
            <p:nvPr/>
          </p:nvSpPr>
          <p:spPr>
            <a:xfrm flipV="1">
              <a:off x="9202454" y="2325423"/>
              <a:ext cx="124837" cy="86306"/>
            </a:xfrm>
            <a:custGeom>
              <a:avLst/>
              <a:gdLst>
                <a:gd name="connsiteX0" fmla="*/ 68270 w 124837"/>
                <a:gd name="connsiteY0" fmla="*/ 64859 h 86306"/>
                <a:gd name="connsiteX1" fmla="*/ 20249 w 124837"/>
                <a:gd name="connsiteY1" fmla="*/ 59144 h 86306"/>
                <a:gd name="connsiteX2" fmla="*/ -4904 w 124837"/>
                <a:gd name="connsiteY2" fmla="*/ 41999 h 86306"/>
                <a:gd name="connsiteX3" fmla="*/ 19106 w 124837"/>
                <a:gd name="connsiteY3" fmla="*/ 4280 h 86306"/>
                <a:gd name="connsiteX4" fmla="*/ 49977 w 124837"/>
                <a:gd name="connsiteY4" fmla="*/ 28283 h 86306"/>
                <a:gd name="connsiteX5" fmla="*/ 86564 w 124837"/>
                <a:gd name="connsiteY5" fmla="*/ 17996 h 86306"/>
                <a:gd name="connsiteX6" fmla="*/ 114005 w 124837"/>
                <a:gd name="connsiteY6" fmla="*/ -3721 h 86306"/>
                <a:gd name="connsiteX7" fmla="*/ 108288 w 124837"/>
                <a:gd name="connsiteY7" fmla="*/ 16853 h 86306"/>
                <a:gd name="connsiteX8" fmla="*/ 86564 w 124837"/>
                <a:gd name="connsiteY8" fmla="*/ 62573 h 86306"/>
                <a:gd name="connsiteX9" fmla="*/ 68270 w 124837"/>
                <a:gd name="connsiteY9" fmla="*/ 64859 h 8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837" h="86306">
                  <a:moveTo>
                    <a:pt x="68270" y="64859"/>
                  </a:moveTo>
                  <a:cubicBezTo>
                    <a:pt x="52263" y="38570"/>
                    <a:pt x="20249" y="33998"/>
                    <a:pt x="20249" y="59144"/>
                  </a:cubicBezTo>
                  <a:cubicBezTo>
                    <a:pt x="20249" y="91148"/>
                    <a:pt x="-331" y="76289"/>
                    <a:pt x="-4904" y="41999"/>
                  </a:cubicBezTo>
                  <a:cubicBezTo>
                    <a:pt x="-10621" y="6566"/>
                    <a:pt x="5386" y="-16294"/>
                    <a:pt x="19106" y="4280"/>
                  </a:cubicBezTo>
                  <a:cubicBezTo>
                    <a:pt x="22536" y="11138"/>
                    <a:pt x="36256" y="21425"/>
                    <a:pt x="49977" y="28283"/>
                  </a:cubicBezTo>
                  <a:cubicBezTo>
                    <a:pt x="68270" y="38570"/>
                    <a:pt x="75131" y="36284"/>
                    <a:pt x="86564" y="17996"/>
                  </a:cubicBezTo>
                  <a:cubicBezTo>
                    <a:pt x="94568" y="6566"/>
                    <a:pt x="106001" y="-3721"/>
                    <a:pt x="114005" y="-3721"/>
                  </a:cubicBezTo>
                  <a:cubicBezTo>
                    <a:pt x="122008" y="-3721"/>
                    <a:pt x="119722" y="4280"/>
                    <a:pt x="108288" y="16853"/>
                  </a:cubicBezTo>
                  <a:cubicBezTo>
                    <a:pt x="99141" y="27140"/>
                    <a:pt x="88851" y="47714"/>
                    <a:pt x="86564" y="62573"/>
                  </a:cubicBezTo>
                  <a:cubicBezTo>
                    <a:pt x="83134" y="88862"/>
                    <a:pt x="83134" y="88862"/>
                    <a:pt x="68270" y="6485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-form: Shape 471">
              <a:extLst>
                <a:ext uri="{FF2B5EF4-FFF2-40B4-BE49-F238E27FC236}">
                  <a16:creationId xmlns:a16="http://schemas.microsoft.com/office/drawing/2014/main" id="{97A8D2F0-8256-829C-7E12-B7F7F6E34BDF}"/>
                </a:ext>
              </a:extLst>
            </p:cNvPr>
            <p:cNvSpPr/>
            <p:nvPr/>
          </p:nvSpPr>
          <p:spPr>
            <a:xfrm flipV="1">
              <a:off x="9013592" y="2343706"/>
              <a:ext cx="49402" cy="43515"/>
            </a:xfrm>
            <a:custGeom>
              <a:avLst/>
              <a:gdLst>
                <a:gd name="connsiteX0" fmla="*/ -3374 w 49402"/>
                <a:gd name="connsiteY0" fmla="*/ 27775 h 43515"/>
                <a:gd name="connsiteX1" fmla="*/ 30926 w 49402"/>
                <a:gd name="connsiteY1" fmla="*/ -1943 h 43515"/>
                <a:gd name="connsiteX2" fmla="*/ 42360 w 49402"/>
                <a:gd name="connsiteY2" fmla="*/ 23203 h 43515"/>
                <a:gd name="connsiteX3" fmla="*/ -3374 w 49402"/>
                <a:gd name="connsiteY3" fmla="*/ 27775 h 4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02" h="43515">
                  <a:moveTo>
                    <a:pt x="-3374" y="27775"/>
                  </a:moveTo>
                  <a:cubicBezTo>
                    <a:pt x="-13664" y="10630"/>
                    <a:pt x="9203" y="-9944"/>
                    <a:pt x="30926" y="-1943"/>
                  </a:cubicBezTo>
                  <a:cubicBezTo>
                    <a:pt x="41217" y="2629"/>
                    <a:pt x="45790" y="12916"/>
                    <a:pt x="42360" y="23203"/>
                  </a:cubicBezTo>
                  <a:cubicBezTo>
                    <a:pt x="34357" y="42634"/>
                    <a:pt x="8059" y="46063"/>
                    <a:pt x="-3374" y="2777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-form: Shape 472">
              <a:extLst>
                <a:ext uri="{FF2B5EF4-FFF2-40B4-BE49-F238E27FC236}">
                  <a16:creationId xmlns:a16="http://schemas.microsoft.com/office/drawing/2014/main" id="{F94E60A5-560A-3F4F-B9F8-28F1511F438D}"/>
                </a:ext>
              </a:extLst>
            </p:cNvPr>
            <p:cNvSpPr/>
            <p:nvPr/>
          </p:nvSpPr>
          <p:spPr>
            <a:xfrm flipV="1">
              <a:off x="9091414" y="2354716"/>
              <a:ext cx="68238" cy="34153"/>
            </a:xfrm>
            <a:custGeom>
              <a:avLst/>
              <a:gdLst>
                <a:gd name="connsiteX0" fmla="*/ 2200 w 68238"/>
                <a:gd name="connsiteY0" fmla="*/ 22572 h 34153"/>
                <a:gd name="connsiteX1" fmla="*/ 28497 w 68238"/>
                <a:gd name="connsiteY1" fmla="*/ -3717 h 34153"/>
                <a:gd name="connsiteX2" fmla="*/ 44504 w 68238"/>
                <a:gd name="connsiteY2" fmla="*/ 23715 h 34153"/>
                <a:gd name="connsiteX3" fmla="*/ 2200 w 68238"/>
                <a:gd name="connsiteY3" fmla="*/ 22572 h 3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38" h="34153">
                  <a:moveTo>
                    <a:pt x="2200" y="22572"/>
                  </a:moveTo>
                  <a:cubicBezTo>
                    <a:pt x="-14951" y="6570"/>
                    <a:pt x="-4660" y="-3717"/>
                    <a:pt x="28497" y="-3717"/>
                  </a:cubicBezTo>
                  <a:cubicBezTo>
                    <a:pt x="65084" y="-3717"/>
                    <a:pt x="74231" y="12285"/>
                    <a:pt x="44504" y="23715"/>
                  </a:cubicBezTo>
                  <a:cubicBezTo>
                    <a:pt x="21637" y="32859"/>
                    <a:pt x="11347" y="32859"/>
                    <a:pt x="2200" y="225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-form: Shape 473">
              <a:extLst>
                <a:ext uri="{FF2B5EF4-FFF2-40B4-BE49-F238E27FC236}">
                  <a16:creationId xmlns:a16="http://schemas.microsoft.com/office/drawing/2014/main" id="{D9D0D6F7-2BFA-C210-0704-468F9488CF56}"/>
                </a:ext>
              </a:extLst>
            </p:cNvPr>
            <p:cNvSpPr/>
            <p:nvPr/>
          </p:nvSpPr>
          <p:spPr>
            <a:xfrm flipV="1">
              <a:off x="9926246" y="2371725"/>
              <a:ext cx="137202" cy="826191"/>
            </a:xfrm>
            <a:custGeom>
              <a:avLst/>
              <a:gdLst>
                <a:gd name="connsiteX0" fmla="*/ 75653 w 137202"/>
                <a:gd name="connsiteY0" fmla="*/ 774865 h 826191"/>
                <a:gd name="connsiteX1" fmla="*/ 33349 w 137202"/>
                <a:gd name="connsiteY1" fmla="*/ 725716 h 826191"/>
                <a:gd name="connsiteX2" fmla="*/ -6669 w 137202"/>
                <a:gd name="connsiteY2" fmla="*/ 713143 h 826191"/>
                <a:gd name="connsiteX3" fmla="*/ 25345 w 137202"/>
                <a:gd name="connsiteY3" fmla="*/ 706285 h 826191"/>
                <a:gd name="connsiteX4" fmla="*/ 58502 w 137202"/>
                <a:gd name="connsiteY4" fmla="*/ 713143 h 826191"/>
                <a:gd name="connsiteX5" fmla="*/ 45925 w 137202"/>
                <a:gd name="connsiteY5" fmla="*/ 667423 h 826191"/>
                <a:gd name="connsiteX6" fmla="*/ 48212 w 137202"/>
                <a:gd name="connsiteY6" fmla="*/ 571411 h 826191"/>
                <a:gd name="connsiteX7" fmla="*/ 49356 w 137202"/>
                <a:gd name="connsiteY7" fmla="*/ 508546 h 826191"/>
                <a:gd name="connsiteX8" fmla="*/ 45925 w 137202"/>
                <a:gd name="connsiteY8" fmla="*/ 439966 h 826191"/>
                <a:gd name="connsiteX9" fmla="*/ 44782 w 137202"/>
                <a:gd name="connsiteY9" fmla="*/ 39916 h 826191"/>
                <a:gd name="connsiteX10" fmla="*/ 49356 w 137202"/>
                <a:gd name="connsiteY10" fmla="*/ 5626 h 826191"/>
                <a:gd name="connsiteX11" fmla="*/ 58502 w 137202"/>
                <a:gd name="connsiteY11" fmla="*/ 34201 h 826191"/>
                <a:gd name="connsiteX12" fmla="*/ 64219 w 137202"/>
                <a:gd name="connsiteY12" fmla="*/ 5626 h 826191"/>
                <a:gd name="connsiteX13" fmla="*/ 69936 w 137202"/>
                <a:gd name="connsiteY13" fmla="*/ 302806 h 826191"/>
                <a:gd name="connsiteX14" fmla="*/ 60789 w 137202"/>
                <a:gd name="connsiteY14" fmla="*/ 605701 h 826191"/>
                <a:gd name="connsiteX15" fmla="*/ 51642 w 137202"/>
                <a:gd name="connsiteY15" fmla="*/ 611416 h 826191"/>
                <a:gd name="connsiteX16" fmla="*/ 58502 w 137202"/>
                <a:gd name="connsiteY16" fmla="*/ 668566 h 826191"/>
                <a:gd name="connsiteX17" fmla="*/ 66506 w 137202"/>
                <a:gd name="connsiteY17" fmla="*/ 697141 h 826191"/>
                <a:gd name="connsiteX18" fmla="*/ 74509 w 137202"/>
                <a:gd name="connsiteY18" fmla="*/ 668566 h 826191"/>
                <a:gd name="connsiteX19" fmla="*/ 83656 w 137202"/>
                <a:gd name="connsiteY19" fmla="*/ 677710 h 826191"/>
                <a:gd name="connsiteX20" fmla="*/ 107667 w 137202"/>
                <a:gd name="connsiteY20" fmla="*/ 714286 h 826191"/>
                <a:gd name="connsiteX21" fmla="*/ 130534 w 137202"/>
                <a:gd name="connsiteY21" fmla="*/ 724573 h 826191"/>
                <a:gd name="connsiteX22" fmla="*/ 108810 w 137202"/>
                <a:gd name="connsiteY22" fmla="*/ 729145 h 826191"/>
                <a:gd name="connsiteX23" fmla="*/ 81370 w 137202"/>
                <a:gd name="connsiteY23" fmla="*/ 772579 h 826191"/>
                <a:gd name="connsiteX24" fmla="*/ 76796 w 137202"/>
                <a:gd name="connsiteY24" fmla="*/ 822871 h 826191"/>
                <a:gd name="connsiteX25" fmla="*/ 75653 w 137202"/>
                <a:gd name="connsiteY25" fmla="*/ 774865 h 82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202" h="826191">
                  <a:moveTo>
                    <a:pt x="75653" y="774865"/>
                  </a:moveTo>
                  <a:cubicBezTo>
                    <a:pt x="73366" y="726859"/>
                    <a:pt x="72223" y="725716"/>
                    <a:pt x="33349" y="725716"/>
                  </a:cubicBezTo>
                  <a:cubicBezTo>
                    <a:pt x="11625" y="725716"/>
                    <a:pt x="-6669" y="720001"/>
                    <a:pt x="-6669" y="713143"/>
                  </a:cubicBezTo>
                  <a:cubicBezTo>
                    <a:pt x="-6669" y="705142"/>
                    <a:pt x="5908" y="702856"/>
                    <a:pt x="25345" y="706285"/>
                  </a:cubicBezTo>
                  <a:lnTo>
                    <a:pt x="58502" y="713143"/>
                  </a:lnTo>
                  <a:lnTo>
                    <a:pt x="45925" y="667423"/>
                  </a:lnTo>
                  <a:cubicBezTo>
                    <a:pt x="37922" y="635419"/>
                    <a:pt x="37922" y="609130"/>
                    <a:pt x="48212" y="571411"/>
                  </a:cubicBezTo>
                  <a:cubicBezTo>
                    <a:pt x="64219" y="510832"/>
                    <a:pt x="65363" y="463969"/>
                    <a:pt x="49356" y="508546"/>
                  </a:cubicBezTo>
                  <a:cubicBezTo>
                    <a:pt x="43639" y="526834"/>
                    <a:pt x="42495" y="501688"/>
                    <a:pt x="45925" y="439966"/>
                  </a:cubicBezTo>
                  <a:cubicBezTo>
                    <a:pt x="53929" y="330238"/>
                    <a:pt x="53929" y="134785"/>
                    <a:pt x="44782" y="39916"/>
                  </a:cubicBezTo>
                  <a:cubicBezTo>
                    <a:pt x="41352" y="-1232"/>
                    <a:pt x="42495" y="-13805"/>
                    <a:pt x="49356" y="5626"/>
                  </a:cubicBezTo>
                  <a:lnTo>
                    <a:pt x="58502" y="34201"/>
                  </a:lnTo>
                  <a:lnTo>
                    <a:pt x="64219" y="5626"/>
                  </a:lnTo>
                  <a:cubicBezTo>
                    <a:pt x="66506" y="-10376"/>
                    <a:pt x="69936" y="123355"/>
                    <a:pt x="69936" y="302806"/>
                  </a:cubicBezTo>
                  <a:cubicBezTo>
                    <a:pt x="69936" y="481114"/>
                    <a:pt x="65363" y="618274"/>
                    <a:pt x="60789" y="605701"/>
                  </a:cubicBezTo>
                  <a:cubicBezTo>
                    <a:pt x="52786" y="585127"/>
                    <a:pt x="51642" y="586270"/>
                    <a:pt x="51642" y="611416"/>
                  </a:cubicBezTo>
                  <a:cubicBezTo>
                    <a:pt x="51642" y="627418"/>
                    <a:pt x="53929" y="652564"/>
                    <a:pt x="58502" y="668566"/>
                  </a:cubicBezTo>
                  <a:lnTo>
                    <a:pt x="66506" y="697141"/>
                  </a:lnTo>
                  <a:lnTo>
                    <a:pt x="74509" y="668566"/>
                  </a:lnTo>
                  <a:cubicBezTo>
                    <a:pt x="81370" y="642277"/>
                    <a:pt x="82513" y="642277"/>
                    <a:pt x="83656" y="677710"/>
                  </a:cubicBezTo>
                  <a:cubicBezTo>
                    <a:pt x="84800" y="706285"/>
                    <a:pt x="89373" y="714286"/>
                    <a:pt x="107667" y="714286"/>
                  </a:cubicBezTo>
                  <a:cubicBezTo>
                    <a:pt x="120244" y="714286"/>
                    <a:pt x="130534" y="718858"/>
                    <a:pt x="130534" y="724573"/>
                  </a:cubicBezTo>
                  <a:cubicBezTo>
                    <a:pt x="130534" y="730288"/>
                    <a:pt x="120244" y="732574"/>
                    <a:pt x="108810" y="729145"/>
                  </a:cubicBezTo>
                  <a:cubicBezTo>
                    <a:pt x="89373" y="724573"/>
                    <a:pt x="85943" y="730288"/>
                    <a:pt x="81370" y="772579"/>
                  </a:cubicBezTo>
                  <a:lnTo>
                    <a:pt x="76796" y="822871"/>
                  </a:lnTo>
                  <a:lnTo>
                    <a:pt x="75653" y="774865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-form: Shape 474">
              <a:extLst>
                <a:ext uri="{FF2B5EF4-FFF2-40B4-BE49-F238E27FC236}">
                  <a16:creationId xmlns:a16="http://schemas.microsoft.com/office/drawing/2014/main" id="{FCB4B56A-683A-1970-0802-B2F5A7F7574F}"/>
                </a:ext>
              </a:extLst>
            </p:cNvPr>
            <p:cNvSpPr/>
            <p:nvPr/>
          </p:nvSpPr>
          <p:spPr>
            <a:xfrm flipV="1">
              <a:off x="2460123" y="2583680"/>
              <a:ext cx="64699" cy="78384"/>
            </a:xfrm>
            <a:custGeom>
              <a:avLst/>
              <a:gdLst>
                <a:gd name="connsiteX0" fmla="*/ -763 w 64699"/>
                <a:gd name="connsiteY0" fmla="*/ 62836 h 78384"/>
                <a:gd name="connsiteX1" fmla="*/ 22104 w 64699"/>
                <a:gd name="connsiteY1" fmla="*/ 58264 h 78384"/>
                <a:gd name="connsiteX2" fmla="*/ 44971 w 64699"/>
                <a:gd name="connsiteY2" fmla="*/ 53692 h 78384"/>
                <a:gd name="connsiteX3" fmla="*/ 33537 w 64699"/>
                <a:gd name="connsiteY3" fmla="*/ 41119 h 78384"/>
                <a:gd name="connsiteX4" fmla="*/ 28964 w 64699"/>
                <a:gd name="connsiteY4" fmla="*/ 25117 h 78384"/>
                <a:gd name="connsiteX5" fmla="*/ 14100 w 64699"/>
                <a:gd name="connsiteY5" fmla="*/ 3400 h 78384"/>
                <a:gd name="connsiteX6" fmla="*/ 19817 w 64699"/>
                <a:gd name="connsiteY6" fmla="*/ -3458 h 78384"/>
                <a:gd name="connsiteX7" fmla="*/ 54118 w 64699"/>
                <a:gd name="connsiteY7" fmla="*/ 66265 h 78384"/>
                <a:gd name="connsiteX8" fmla="*/ -763 w 64699"/>
                <a:gd name="connsiteY8" fmla="*/ 62836 h 7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99" h="78384">
                  <a:moveTo>
                    <a:pt x="-763" y="62836"/>
                  </a:moveTo>
                  <a:cubicBezTo>
                    <a:pt x="-763" y="55978"/>
                    <a:pt x="9527" y="53692"/>
                    <a:pt x="22104" y="58264"/>
                  </a:cubicBezTo>
                  <a:cubicBezTo>
                    <a:pt x="34681" y="62836"/>
                    <a:pt x="44971" y="60550"/>
                    <a:pt x="44971" y="53692"/>
                  </a:cubicBezTo>
                  <a:cubicBezTo>
                    <a:pt x="44971" y="46834"/>
                    <a:pt x="40397" y="41119"/>
                    <a:pt x="33537" y="41119"/>
                  </a:cubicBezTo>
                  <a:cubicBezTo>
                    <a:pt x="27820" y="41119"/>
                    <a:pt x="25534" y="34261"/>
                    <a:pt x="28964" y="25117"/>
                  </a:cubicBezTo>
                  <a:cubicBezTo>
                    <a:pt x="32394" y="15973"/>
                    <a:pt x="26677" y="6829"/>
                    <a:pt x="14100" y="3400"/>
                  </a:cubicBezTo>
                  <a:cubicBezTo>
                    <a:pt x="-1907" y="-1172"/>
                    <a:pt x="-763" y="-2315"/>
                    <a:pt x="19817" y="-3458"/>
                  </a:cubicBezTo>
                  <a:cubicBezTo>
                    <a:pt x="51831" y="-4601"/>
                    <a:pt x="79272" y="50263"/>
                    <a:pt x="54118" y="66265"/>
                  </a:cubicBezTo>
                  <a:cubicBezTo>
                    <a:pt x="32394" y="78838"/>
                    <a:pt x="-763" y="77695"/>
                    <a:pt x="-763" y="628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-form: Shape 475">
              <a:extLst>
                <a:ext uri="{FF2B5EF4-FFF2-40B4-BE49-F238E27FC236}">
                  <a16:creationId xmlns:a16="http://schemas.microsoft.com/office/drawing/2014/main" id="{90D75122-E89E-54ED-AA85-56E32E1695A6}"/>
                </a:ext>
              </a:extLst>
            </p:cNvPr>
            <p:cNvSpPr/>
            <p:nvPr/>
          </p:nvSpPr>
          <p:spPr>
            <a:xfrm flipV="1">
              <a:off x="2376905" y="2594610"/>
              <a:ext cx="14617" cy="91440"/>
            </a:xfrm>
            <a:custGeom>
              <a:avLst/>
              <a:gdLst>
                <a:gd name="connsiteX0" fmla="*/ 219 w 14617"/>
                <a:gd name="connsiteY0" fmla="*/ 42261 h 91440"/>
                <a:gd name="connsiteX1" fmla="*/ 9366 w 14617"/>
                <a:gd name="connsiteY1" fmla="*/ -3459 h 91440"/>
                <a:gd name="connsiteX2" fmla="*/ 13939 w 14617"/>
                <a:gd name="connsiteY2" fmla="*/ 42261 h 91440"/>
                <a:gd name="connsiteX3" fmla="*/ 4792 w 14617"/>
                <a:gd name="connsiteY3" fmla="*/ 87981 h 91440"/>
                <a:gd name="connsiteX4" fmla="*/ 219 w 14617"/>
                <a:gd name="connsiteY4" fmla="*/ 42261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7" h="91440">
                  <a:moveTo>
                    <a:pt x="219" y="42261"/>
                  </a:moveTo>
                  <a:cubicBezTo>
                    <a:pt x="2506" y="17115"/>
                    <a:pt x="7079" y="-3459"/>
                    <a:pt x="9366" y="-3459"/>
                  </a:cubicBezTo>
                  <a:cubicBezTo>
                    <a:pt x="11652" y="-3459"/>
                    <a:pt x="13939" y="17115"/>
                    <a:pt x="13939" y="42261"/>
                  </a:cubicBezTo>
                  <a:cubicBezTo>
                    <a:pt x="13939" y="67407"/>
                    <a:pt x="10509" y="87981"/>
                    <a:pt x="4792" y="87981"/>
                  </a:cubicBezTo>
                  <a:cubicBezTo>
                    <a:pt x="219" y="87981"/>
                    <a:pt x="-2068" y="67407"/>
                    <a:pt x="219" y="4226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-form: Shape 476">
              <a:extLst>
                <a:ext uri="{FF2B5EF4-FFF2-40B4-BE49-F238E27FC236}">
                  <a16:creationId xmlns:a16="http://schemas.microsoft.com/office/drawing/2014/main" id="{11885F81-B16B-7F99-37B1-B8CAF173E878}"/>
                </a:ext>
              </a:extLst>
            </p:cNvPr>
            <p:cNvSpPr/>
            <p:nvPr/>
          </p:nvSpPr>
          <p:spPr>
            <a:xfrm flipV="1">
              <a:off x="2436113" y="2676343"/>
              <a:ext cx="86272" cy="66856"/>
            </a:xfrm>
            <a:custGeom>
              <a:avLst/>
              <a:gdLst>
                <a:gd name="connsiteX0" fmla="*/ 17541 w 86272"/>
                <a:gd name="connsiteY0" fmla="*/ 30898 h 66856"/>
                <a:gd name="connsiteX1" fmla="*/ -753 w 86272"/>
                <a:gd name="connsiteY1" fmla="*/ -3392 h 66856"/>
                <a:gd name="connsiteX2" fmla="*/ 39264 w 86272"/>
                <a:gd name="connsiteY2" fmla="*/ -3392 h 66856"/>
                <a:gd name="connsiteX3" fmla="*/ 73565 w 86272"/>
                <a:gd name="connsiteY3" fmla="*/ 40042 h 66856"/>
                <a:gd name="connsiteX4" fmla="*/ 17541 w 86272"/>
                <a:gd name="connsiteY4" fmla="*/ 30898 h 66856"/>
                <a:gd name="connsiteX5" fmla="*/ 66705 w 86272"/>
                <a:gd name="connsiteY5" fmla="*/ 21754 h 66856"/>
                <a:gd name="connsiteX6" fmla="*/ 47268 w 86272"/>
                <a:gd name="connsiteY6" fmla="*/ 8038 h 66856"/>
                <a:gd name="connsiteX7" fmla="*/ 31261 w 86272"/>
                <a:gd name="connsiteY7" fmla="*/ 25183 h 66856"/>
                <a:gd name="connsiteX8" fmla="*/ 66705 w 86272"/>
                <a:gd name="connsiteY8" fmla="*/ 21754 h 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72" h="66856">
                  <a:moveTo>
                    <a:pt x="17541" y="30898"/>
                  </a:moveTo>
                  <a:lnTo>
                    <a:pt x="-753" y="-3392"/>
                  </a:lnTo>
                  <a:lnTo>
                    <a:pt x="39264" y="-3392"/>
                  </a:lnTo>
                  <a:cubicBezTo>
                    <a:pt x="87285" y="-3392"/>
                    <a:pt x="96432" y="8038"/>
                    <a:pt x="73565" y="40042"/>
                  </a:cubicBezTo>
                  <a:cubicBezTo>
                    <a:pt x="50698" y="73189"/>
                    <a:pt x="38121" y="72046"/>
                    <a:pt x="17541" y="30898"/>
                  </a:cubicBezTo>
                  <a:close/>
                  <a:moveTo>
                    <a:pt x="66705" y="21754"/>
                  </a:moveTo>
                  <a:cubicBezTo>
                    <a:pt x="68992" y="13753"/>
                    <a:pt x="60988" y="8038"/>
                    <a:pt x="47268" y="8038"/>
                  </a:cubicBezTo>
                  <a:cubicBezTo>
                    <a:pt x="31261" y="8038"/>
                    <a:pt x="25544" y="13753"/>
                    <a:pt x="31261" y="25183"/>
                  </a:cubicBezTo>
                  <a:cubicBezTo>
                    <a:pt x="38121" y="44614"/>
                    <a:pt x="59845" y="42328"/>
                    <a:pt x="66705" y="2175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-form: Shape 477">
              <a:extLst>
                <a:ext uri="{FF2B5EF4-FFF2-40B4-BE49-F238E27FC236}">
                  <a16:creationId xmlns:a16="http://schemas.microsoft.com/office/drawing/2014/main" id="{84426750-5EE8-08E4-D8E2-6F5285F3686E}"/>
                </a:ext>
              </a:extLst>
            </p:cNvPr>
            <p:cNvSpPr/>
            <p:nvPr/>
          </p:nvSpPr>
          <p:spPr>
            <a:xfrm flipV="1">
              <a:off x="2244601" y="2855517"/>
              <a:ext cx="312708" cy="298180"/>
            </a:xfrm>
            <a:custGeom>
              <a:avLst/>
              <a:gdLst>
                <a:gd name="connsiteX0" fmla="*/ 31894 w 312708"/>
                <a:gd name="connsiteY0" fmla="*/ 227939 h 298180"/>
                <a:gd name="connsiteX1" fmla="*/ 18174 w 312708"/>
                <a:gd name="connsiteY1" fmla="*/ 170789 h 298180"/>
                <a:gd name="connsiteX2" fmla="*/ -120 w 312708"/>
                <a:gd name="connsiteY2" fmla="*/ 153644 h 298180"/>
                <a:gd name="connsiteX3" fmla="*/ 13601 w 312708"/>
                <a:gd name="connsiteY3" fmla="*/ 133070 h 298180"/>
                <a:gd name="connsiteX4" fmla="*/ 21604 w 312708"/>
                <a:gd name="connsiteY4" fmla="*/ 61061 h 298180"/>
                <a:gd name="connsiteX5" fmla="*/ 21604 w 312708"/>
                <a:gd name="connsiteY5" fmla="*/ 13055 h 298180"/>
                <a:gd name="connsiteX6" fmla="*/ 38754 w 312708"/>
                <a:gd name="connsiteY6" fmla="*/ 77063 h 298180"/>
                <a:gd name="connsiteX7" fmla="*/ 46758 w 312708"/>
                <a:gd name="connsiteY7" fmla="*/ 146786 h 298180"/>
                <a:gd name="connsiteX8" fmla="*/ 84489 w 312708"/>
                <a:gd name="connsiteY8" fmla="*/ 141071 h 298180"/>
                <a:gd name="connsiteX9" fmla="*/ 123363 w 312708"/>
                <a:gd name="connsiteY9" fmla="*/ 151358 h 298180"/>
                <a:gd name="connsiteX10" fmla="*/ 85632 w 312708"/>
                <a:gd name="connsiteY10" fmla="*/ 167360 h 298180"/>
                <a:gd name="connsiteX11" fmla="*/ 49045 w 312708"/>
                <a:gd name="connsiteY11" fmla="*/ 167360 h 298180"/>
                <a:gd name="connsiteX12" fmla="*/ 53618 w 312708"/>
                <a:gd name="connsiteY12" fmla="*/ 219938 h 298180"/>
                <a:gd name="connsiteX13" fmla="*/ 57048 w 312708"/>
                <a:gd name="connsiteY13" fmla="*/ 273659 h 298180"/>
                <a:gd name="connsiteX14" fmla="*/ 166810 w 312708"/>
                <a:gd name="connsiteY14" fmla="*/ 265658 h 298180"/>
                <a:gd name="connsiteX15" fmla="*/ 282290 w 312708"/>
                <a:gd name="connsiteY15" fmla="*/ 251942 h 298180"/>
                <a:gd name="connsiteX16" fmla="*/ 292580 w 312708"/>
                <a:gd name="connsiteY16" fmla="*/ 134213 h 298180"/>
                <a:gd name="connsiteX17" fmla="*/ 297153 w 312708"/>
                <a:gd name="connsiteY17" fmla="*/ 22199 h 298180"/>
                <a:gd name="connsiteX18" fmla="*/ 238842 w 312708"/>
                <a:gd name="connsiteY18" fmla="*/ 14198 h 298180"/>
                <a:gd name="connsiteX19" fmla="*/ 124506 w 312708"/>
                <a:gd name="connsiteY19" fmla="*/ 14198 h 298180"/>
                <a:gd name="connsiteX20" fmla="*/ 60478 w 312708"/>
                <a:gd name="connsiteY20" fmla="*/ 7340 h 298180"/>
                <a:gd name="connsiteX21" fmla="*/ 181674 w 312708"/>
                <a:gd name="connsiteY21" fmla="*/ -1804 h 298180"/>
                <a:gd name="connsiteX22" fmla="*/ 312017 w 312708"/>
                <a:gd name="connsiteY22" fmla="*/ 1625 h 298180"/>
                <a:gd name="connsiteX23" fmla="*/ 310873 w 312708"/>
                <a:gd name="connsiteY23" fmla="*/ 47345 h 298180"/>
                <a:gd name="connsiteX24" fmla="*/ 306300 w 312708"/>
                <a:gd name="connsiteY24" fmla="*/ 193649 h 298180"/>
                <a:gd name="connsiteX25" fmla="*/ 281146 w 312708"/>
                <a:gd name="connsiteY25" fmla="*/ 282803 h 298180"/>
                <a:gd name="connsiteX26" fmla="*/ 154233 w 312708"/>
                <a:gd name="connsiteY26" fmla="*/ 280517 h 298180"/>
                <a:gd name="connsiteX27" fmla="*/ 31894 w 312708"/>
                <a:gd name="connsiteY27" fmla="*/ 287375 h 298180"/>
                <a:gd name="connsiteX28" fmla="*/ 31894 w 312708"/>
                <a:gd name="connsiteY28" fmla="*/ 227939 h 29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2708" h="298180">
                  <a:moveTo>
                    <a:pt x="31894" y="227939"/>
                  </a:moveTo>
                  <a:cubicBezTo>
                    <a:pt x="31894" y="186791"/>
                    <a:pt x="27321" y="168503"/>
                    <a:pt x="18174" y="170789"/>
                  </a:cubicBezTo>
                  <a:cubicBezTo>
                    <a:pt x="11314" y="171932"/>
                    <a:pt x="2167" y="163931"/>
                    <a:pt x="-120" y="153644"/>
                  </a:cubicBezTo>
                  <a:cubicBezTo>
                    <a:pt x="-2406" y="141071"/>
                    <a:pt x="2167" y="133070"/>
                    <a:pt x="13601" y="133070"/>
                  </a:cubicBezTo>
                  <a:cubicBezTo>
                    <a:pt x="34181" y="133070"/>
                    <a:pt x="35324" y="121640"/>
                    <a:pt x="21604" y="61061"/>
                  </a:cubicBezTo>
                  <a:cubicBezTo>
                    <a:pt x="15887" y="38201"/>
                    <a:pt x="15887" y="16484"/>
                    <a:pt x="21604" y="13055"/>
                  </a:cubicBezTo>
                  <a:cubicBezTo>
                    <a:pt x="26177" y="9626"/>
                    <a:pt x="34181" y="38201"/>
                    <a:pt x="38754" y="77063"/>
                  </a:cubicBezTo>
                  <a:lnTo>
                    <a:pt x="46758" y="146786"/>
                  </a:lnTo>
                  <a:lnTo>
                    <a:pt x="84489" y="141071"/>
                  </a:lnTo>
                  <a:cubicBezTo>
                    <a:pt x="113073" y="136499"/>
                    <a:pt x="123363" y="138785"/>
                    <a:pt x="123363" y="151358"/>
                  </a:cubicBezTo>
                  <a:cubicBezTo>
                    <a:pt x="123363" y="161645"/>
                    <a:pt x="110786" y="167360"/>
                    <a:pt x="85632" y="167360"/>
                  </a:cubicBezTo>
                  <a:lnTo>
                    <a:pt x="49045" y="167360"/>
                  </a:lnTo>
                  <a:lnTo>
                    <a:pt x="53618" y="219938"/>
                  </a:lnTo>
                  <a:lnTo>
                    <a:pt x="57048" y="273659"/>
                  </a:lnTo>
                  <a:lnTo>
                    <a:pt x="166810" y="265658"/>
                  </a:lnTo>
                  <a:cubicBezTo>
                    <a:pt x="227408" y="261086"/>
                    <a:pt x="278859" y="255371"/>
                    <a:pt x="282290" y="251942"/>
                  </a:cubicBezTo>
                  <a:cubicBezTo>
                    <a:pt x="285720" y="248513"/>
                    <a:pt x="290293" y="195935"/>
                    <a:pt x="292580" y="134213"/>
                  </a:cubicBezTo>
                  <a:lnTo>
                    <a:pt x="297153" y="22199"/>
                  </a:lnTo>
                  <a:lnTo>
                    <a:pt x="238842" y="14198"/>
                  </a:lnTo>
                  <a:cubicBezTo>
                    <a:pt x="206828" y="9626"/>
                    <a:pt x="155377" y="9626"/>
                    <a:pt x="124506" y="14198"/>
                  </a:cubicBezTo>
                  <a:cubicBezTo>
                    <a:pt x="86775" y="18770"/>
                    <a:pt x="66195" y="16484"/>
                    <a:pt x="60478" y="7340"/>
                  </a:cubicBezTo>
                  <a:cubicBezTo>
                    <a:pt x="54761" y="-1804"/>
                    <a:pt x="84489" y="-5233"/>
                    <a:pt x="181674" y="-1804"/>
                  </a:cubicBezTo>
                  <a:lnTo>
                    <a:pt x="312017" y="1625"/>
                  </a:lnTo>
                  <a:lnTo>
                    <a:pt x="310873" y="47345"/>
                  </a:lnTo>
                  <a:cubicBezTo>
                    <a:pt x="309730" y="72491"/>
                    <a:pt x="308587" y="137642"/>
                    <a:pt x="306300" y="193649"/>
                  </a:cubicBezTo>
                  <a:cubicBezTo>
                    <a:pt x="304013" y="280517"/>
                    <a:pt x="293723" y="315950"/>
                    <a:pt x="281146" y="282803"/>
                  </a:cubicBezTo>
                  <a:cubicBezTo>
                    <a:pt x="280003" y="278231"/>
                    <a:pt x="222835" y="277088"/>
                    <a:pt x="154233" y="280517"/>
                  </a:cubicBezTo>
                  <a:lnTo>
                    <a:pt x="31894" y="287375"/>
                  </a:lnTo>
                  <a:lnTo>
                    <a:pt x="31894" y="227939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9" name="Free-form: Shape 478">
              <a:extLst>
                <a:ext uri="{FF2B5EF4-FFF2-40B4-BE49-F238E27FC236}">
                  <a16:creationId xmlns:a16="http://schemas.microsoft.com/office/drawing/2014/main" id="{1A181BDC-65AB-85E9-C704-57349519F6AD}"/>
                </a:ext>
              </a:extLst>
            </p:cNvPr>
            <p:cNvSpPr/>
            <p:nvPr/>
          </p:nvSpPr>
          <p:spPr>
            <a:xfrm flipV="1">
              <a:off x="4941209" y="2896361"/>
              <a:ext cx="5145107" cy="3328359"/>
            </a:xfrm>
            <a:custGeom>
              <a:avLst/>
              <a:gdLst>
                <a:gd name="connsiteX0" fmla="*/ 3772936 w 5145107"/>
                <a:gd name="connsiteY0" fmla="*/ 3322176 h 3328359"/>
                <a:gd name="connsiteX1" fmla="*/ 3770650 w 5145107"/>
                <a:gd name="connsiteY1" fmla="*/ 3182730 h 3328359"/>
                <a:gd name="connsiteX2" fmla="*/ 3775223 w 5145107"/>
                <a:gd name="connsiteY2" fmla="*/ 2891265 h 3328359"/>
                <a:gd name="connsiteX3" fmla="*/ 3683755 w 5145107"/>
                <a:gd name="connsiteY3" fmla="*/ 2877549 h 3328359"/>
                <a:gd name="connsiteX4" fmla="*/ 3523685 w 5145107"/>
                <a:gd name="connsiteY4" fmla="*/ 2882121 h 3328359"/>
                <a:gd name="connsiteX5" fmla="*/ 3459657 w 5145107"/>
                <a:gd name="connsiteY5" fmla="*/ 2885550 h 3328359"/>
                <a:gd name="connsiteX6" fmla="*/ 3228698 w 5145107"/>
                <a:gd name="connsiteY6" fmla="*/ 2900409 h 3328359"/>
                <a:gd name="connsiteX7" fmla="*/ 3227555 w 5145107"/>
                <a:gd name="connsiteY7" fmla="*/ 2878692 h 3328359"/>
                <a:gd name="connsiteX8" fmla="*/ 3283580 w 5145107"/>
                <a:gd name="connsiteY8" fmla="*/ 2869548 h 3328359"/>
                <a:gd name="connsiteX9" fmla="*/ 3333887 w 5145107"/>
                <a:gd name="connsiteY9" fmla="*/ 2876406 h 3328359"/>
                <a:gd name="connsiteX10" fmla="*/ 3333887 w 5145107"/>
                <a:gd name="connsiteY10" fmla="*/ 2822685 h 3328359"/>
                <a:gd name="connsiteX11" fmla="*/ 3349894 w 5145107"/>
                <a:gd name="connsiteY11" fmla="*/ 2781537 h 3328359"/>
                <a:gd name="connsiteX12" fmla="*/ 3424213 w 5145107"/>
                <a:gd name="connsiteY12" fmla="*/ 2678667 h 3328359"/>
                <a:gd name="connsiteX13" fmla="*/ 3498531 w 5145107"/>
                <a:gd name="connsiteY13" fmla="*/ 2527791 h 3328359"/>
                <a:gd name="connsiteX14" fmla="*/ 3602576 w 5145107"/>
                <a:gd name="connsiteY14" fmla="*/ 2286618 h 3328359"/>
                <a:gd name="connsiteX15" fmla="*/ 3417352 w 5145107"/>
                <a:gd name="connsiteY15" fmla="*/ 2234040 h 3328359"/>
                <a:gd name="connsiteX16" fmla="*/ 3376192 w 5145107"/>
                <a:gd name="connsiteY16" fmla="*/ 2248899 h 3328359"/>
                <a:gd name="connsiteX17" fmla="*/ 3356754 w 5145107"/>
                <a:gd name="connsiteY17" fmla="*/ 2250042 h 3328359"/>
                <a:gd name="connsiteX18" fmla="*/ 3348751 w 5145107"/>
                <a:gd name="connsiteY18" fmla="*/ 1982580 h 3328359"/>
                <a:gd name="connsiteX19" fmla="*/ 3347608 w 5145107"/>
                <a:gd name="connsiteY19" fmla="*/ 1947147 h 3328359"/>
                <a:gd name="connsiteX20" fmla="*/ 3328171 w 5145107"/>
                <a:gd name="connsiteY20" fmla="*/ 1039605 h 3328359"/>
                <a:gd name="connsiteX21" fmla="*/ 3297300 w 5145107"/>
                <a:gd name="connsiteY21" fmla="*/ 425814 h 3328359"/>
                <a:gd name="connsiteX22" fmla="*/ 3233272 w 5145107"/>
                <a:gd name="connsiteY22" fmla="*/ 453246 h 3328359"/>
                <a:gd name="connsiteX23" fmla="*/ 3176104 w 5145107"/>
                <a:gd name="connsiteY23" fmla="*/ 439530 h 3328359"/>
                <a:gd name="connsiteX24" fmla="*/ 3180677 w 5145107"/>
                <a:gd name="connsiteY24" fmla="*/ 376665 h 3328359"/>
                <a:gd name="connsiteX25" fmla="*/ 3185251 w 5145107"/>
                <a:gd name="connsiteY25" fmla="*/ 348090 h 3328359"/>
                <a:gd name="connsiteX26" fmla="*/ 3196684 w 5145107"/>
                <a:gd name="connsiteY26" fmla="*/ 393810 h 3328359"/>
                <a:gd name="connsiteX27" fmla="*/ 3248136 w 5145107"/>
                <a:gd name="connsiteY27" fmla="*/ 425814 h 3328359"/>
                <a:gd name="connsiteX28" fmla="*/ 3277863 w 5145107"/>
                <a:gd name="connsiteY28" fmla="*/ 412098 h 3328359"/>
                <a:gd name="connsiteX29" fmla="*/ 3240132 w 5145107"/>
                <a:gd name="connsiteY29" fmla="*/ 390381 h 3328359"/>
                <a:gd name="connsiteX30" fmla="*/ 3279006 w 5145107"/>
                <a:gd name="connsiteY30" fmla="*/ 397239 h 3328359"/>
                <a:gd name="connsiteX31" fmla="*/ 3315594 w 5145107"/>
                <a:gd name="connsiteY31" fmla="*/ 404097 h 3328359"/>
                <a:gd name="connsiteX32" fmla="*/ 3323597 w 5145107"/>
                <a:gd name="connsiteY32" fmla="*/ 250935 h 3328359"/>
                <a:gd name="connsiteX33" fmla="*/ 3336174 w 5145107"/>
                <a:gd name="connsiteY33" fmla="*/ 88629 h 3328359"/>
                <a:gd name="connsiteX34" fmla="*/ 3298443 w 5145107"/>
                <a:gd name="connsiteY34" fmla="*/ 72627 h 3328359"/>
                <a:gd name="connsiteX35" fmla="*/ 3271003 w 5145107"/>
                <a:gd name="connsiteY35" fmla="*/ 61197 h 3328359"/>
                <a:gd name="connsiteX36" fmla="*/ 3253852 w 5145107"/>
                <a:gd name="connsiteY36" fmla="*/ 56625 h 3328359"/>
                <a:gd name="connsiteX37" fmla="*/ 2897125 w 5145107"/>
                <a:gd name="connsiteY37" fmla="*/ 69198 h 3328359"/>
                <a:gd name="connsiteX38" fmla="*/ 2579272 w 5145107"/>
                <a:gd name="connsiteY38" fmla="*/ 77199 h 3328359"/>
                <a:gd name="connsiteX39" fmla="*/ 2579272 w 5145107"/>
                <a:gd name="connsiteY39" fmla="*/ 116061 h 3328359"/>
                <a:gd name="connsiteX40" fmla="*/ 2566695 w 5145107"/>
                <a:gd name="connsiteY40" fmla="*/ 153780 h 3328359"/>
                <a:gd name="connsiteX41" fmla="*/ 2559834 w 5145107"/>
                <a:gd name="connsiteY41" fmla="*/ 109203 h 3328359"/>
                <a:gd name="connsiteX42" fmla="*/ 2565551 w 5145107"/>
                <a:gd name="connsiteY42" fmla="*/ 64626 h 3328359"/>
                <a:gd name="connsiteX43" fmla="*/ 2517530 w 5145107"/>
                <a:gd name="connsiteY43" fmla="*/ 60054 h 3328359"/>
                <a:gd name="connsiteX44" fmla="*/ 2302579 w 5145107"/>
                <a:gd name="connsiteY44" fmla="*/ 60054 h 3328359"/>
                <a:gd name="connsiteX45" fmla="*/ 2133362 w 5145107"/>
                <a:gd name="connsiteY45" fmla="*/ 63483 h 3328359"/>
                <a:gd name="connsiteX46" fmla="*/ 2133362 w 5145107"/>
                <a:gd name="connsiteY46" fmla="*/ 103488 h 3328359"/>
                <a:gd name="connsiteX47" fmla="*/ 2121929 w 5145107"/>
                <a:gd name="connsiteY47" fmla="*/ 142350 h 3328359"/>
                <a:gd name="connsiteX48" fmla="*/ 2110495 w 5145107"/>
                <a:gd name="connsiteY48" fmla="*/ 101202 h 3328359"/>
                <a:gd name="connsiteX49" fmla="*/ 2085341 w 5145107"/>
                <a:gd name="connsiteY49" fmla="*/ 69198 h 3328359"/>
                <a:gd name="connsiteX50" fmla="*/ 1788068 w 5145107"/>
                <a:gd name="connsiteY50" fmla="*/ 74913 h 3328359"/>
                <a:gd name="connsiteX51" fmla="*/ 1515949 w 5145107"/>
                <a:gd name="connsiteY51" fmla="*/ 72627 h 3328359"/>
                <a:gd name="connsiteX52" fmla="*/ 1515949 w 5145107"/>
                <a:gd name="connsiteY52" fmla="*/ 161781 h 3328359"/>
                <a:gd name="connsiteX53" fmla="*/ 1563970 w 5145107"/>
                <a:gd name="connsiteY53" fmla="*/ 319515 h 3328359"/>
                <a:gd name="connsiteX54" fmla="*/ 1791498 w 5145107"/>
                <a:gd name="connsiteY54" fmla="*/ 576690 h 3328359"/>
                <a:gd name="connsiteX55" fmla="*/ 1801789 w 5145107"/>
                <a:gd name="connsiteY55" fmla="*/ 559545 h 3328359"/>
                <a:gd name="connsiteX56" fmla="*/ 1813222 w 5145107"/>
                <a:gd name="connsiteY56" fmla="*/ 542400 h 3328359"/>
                <a:gd name="connsiteX57" fmla="*/ 1810935 w 5145107"/>
                <a:gd name="connsiteY57" fmla="*/ 580119 h 3328359"/>
                <a:gd name="connsiteX58" fmla="*/ 1595984 w 5145107"/>
                <a:gd name="connsiteY58" fmla="*/ 703563 h 3328359"/>
                <a:gd name="connsiteX59" fmla="*/ 1543390 w 5145107"/>
                <a:gd name="connsiteY59" fmla="*/ 726423 h 3328359"/>
                <a:gd name="connsiteX60" fmla="*/ 1547963 w 5145107"/>
                <a:gd name="connsiteY60" fmla="*/ 865869 h 3328359"/>
                <a:gd name="connsiteX61" fmla="*/ 1565114 w 5145107"/>
                <a:gd name="connsiteY61" fmla="*/ 1013316 h 3328359"/>
                <a:gd name="connsiteX62" fmla="*/ 1506802 w 5145107"/>
                <a:gd name="connsiteY62" fmla="*/ 1030461 h 3328359"/>
                <a:gd name="connsiteX63" fmla="*/ 971711 w 5145107"/>
                <a:gd name="connsiteY63" fmla="*/ 1048749 h 3328359"/>
                <a:gd name="connsiteX64" fmla="*/ 1000295 w 5145107"/>
                <a:gd name="connsiteY64" fmla="*/ 2056875 h 3328359"/>
                <a:gd name="connsiteX65" fmla="*/ 1082617 w 5145107"/>
                <a:gd name="connsiteY65" fmla="*/ 2090022 h 3328359"/>
                <a:gd name="connsiteX66" fmla="*/ 1291851 w 5145107"/>
                <a:gd name="connsiteY66" fmla="*/ 2079735 h 3328359"/>
                <a:gd name="connsiteX67" fmla="*/ 1419907 w 5145107"/>
                <a:gd name="connsiteY67" fmla="*/ 2084307 h 3328359"/>
                <a:gd name="connsiteX68" fmla="*/ 1618851 w 5145107"/>
                <a:gd name="connsiteY68" fmla="*/ 2085450 h 3328359"/>
                <a:gd name="connsiteX69" fmla="*/ 1704603 w 5145107"/>
                <a:gd name="connsiteY69" fmla="*/ 2076306 h 3328359"/>
                <a:gd name="connsiteX70" fmla="*/ 1598271 w 5145107"/>
                <a:gd name="connsiteY70" fmla="*/ 2078592 h 3328359"/>
                <a:gd name="connsiteX71" fmla="*/ 1493082 w 5145107"/>
                <a:gd name="connsiteY71" fmla="*/ 2071734 h 3328359"/>
                <a:gd name="connsiteX72" fmla="*/ 1728614 w 5145107"/>
                <a:gd name="connsiteY72" fmla="*/ 2062590 h 3328359"/>
                <a:gd name="connsiteX73" fmla="*/ 1980152 w 5145107"/>
                <a:gd name="connsiteY73" fmla="*/ 2045445 h 3328359"/>
                <a:gd name="connsiteX74" fmla="*/ 2013310 w 5145107"/>
                <a:gd name="connsiteY74" fmla="*/ 2035158 h 3328359"/>
                <a:gd name="connsiteX75" fmla="*/ 2326590 w 5145107"/>
                <a:gd name="connsiteY75" fmla="*/ 1867137 h 3328359"/>
                <a:gd name="connsiteX76" fmla="*/ 2359747 w 5145107"/>
                <a:gd name="connsiteY76" fmla="*/ 1851135 h 3328359"/>
                <a:gd name="connsiteX77" fmla="*/ 2092201 w 5145107"/>
                <a:gd name="connsiteY77" fmla="*/ 2021442 h 3328359"/>
                <a:gd name="connsiteX78" fmla="*/ 1984726 w 5145107"/>
                <a:gd name="connsiteY78" fmla="*/ 2084307 h 3328359"/>
                <a:gd name="connsiteX79" fmla="*/ 1082617 w 5145107"/>
                <a:gd name="connsiteY79" fmla="*/ 2099166 h 3328359"/>
                <a:gd name="connsiteX80" fmla="*/ 482354 w 5145107"/>
                <a:gd name="connsiteY80" fmla="*/ 2102595 h 3328359"/>
                <a:gd name="connsiteX81" fmla="*/ 478924 w 5145107"/>
                <a:gd name="connsiteY81" fmla="*/ 2051160 h 3328359"/>
                <a:gd name="connsiteX82" fmla="*/ 470921 w 5145107"/>
                <a:gd name="connsiteY82" fmla="*/ 1968864 h 3328359"/>
                <a:gd name="connsiteX83" fmla="*/ 497218 w 5145107"/>
                <a:gd name="connsiteY83" fmla="*/ 1936860 h 3328359"/>
                <a:gd name="connsiteX84" fmla="*/ 566963 w 5145107"/>
                <a:gd name="connsiteY84" fmla="*/ 1959720 h 3328359"/>
                <a:gd name="connsiteX85" fmla="*/ 544096 w 5145107"/>
                <a:gd name="connsiteY85" fmla="*/ 1963149 h 3328359"/>
                <a:gd name="connsiteX86" fmla="*/ 521228 w 5145107"/>
                <a:gd name="connsiteY86" fmla="*/ 2014584 h 3328359"/>
                <a:gd name="connsiteX87" fmla="*/ 521228 w 5145107"/>
                <a:gd name="connsiteY87" fmla="*/ 2072877 h 3328359"/>
                <a:gd name="connsiteX88" fmla="*/ 707596 w 5145107"/>
                <a:gd name="connsiteY88" fmla="*/ 2076306 h 3328359"/>
                <a:gd name="connsiteX89" fmla="*/ 938554 w 5145107"/>
                <a:gd name="connsiteY89" fmla="*/ 1933431 h 3328359"/>
                <a:gd name="connsiteX90" fmla="*/ 925977 w 5145107"/>
                <a:gd name="connsiteY90" fmla="*/ 1420224 h 3328359"/>
                <a:gd name="connsiteX91" fmla="*/ 917973 w 5145107"/>
                <a:gd name="connsiteY91" fmla="*/ 1045320 h 3328359"/>
                <a:gd name="connsiteX92" fmla="*/ 725889 w 5145107"/>
                <a:gd name="connsiteY92" fmla="*/ 1048749 h 3328359"/>
                <a:gd name="connsiteX93" fmla="*/ 528089 w 5145107"/>
                <a:gd name="connsiteY93" fmla="*/ 1110471 h 3328359"/>
                <a:gd name="connsiteX94" fmla="*/ 520085 w 5145107"/>
                <a:gd name="connsiteY94" fmla="*/ 1149333 h 3328359"/>
                <a:gd name="connsiteX95" fmla="*/ 530375 w 5145107"/>
                <a:gd name="connsiteY95" fmla="*/ 1159620 h 3328359"/>
                <a:gd name="connsiteX96" fmla="*/ 539522 w 5145107"/>
                <a:gd name="connsiteY96" fmla="*/ 1185909 h 3328359"/>
                <a:gd name="connsiteX97" fmla="*/ 481211 w 5145107"/>
                <a:gd name="connsiteY97" fmla="*/ 1160763 h 3328359"/>
                <a:gd name="connsiteX98" fmla="*/ 477781 w 5145107"/>
                <a:gd name="connsiteY98" fmla="*/ 125205 h 3328359"/>
                <a:gd name="connsiteX99" fmla="*/ 467491 w 5145107"/>
                <a:gd name="connsiteY99" fmla="*/ 90915 h 3328359"/>
                <a:gd name="connsiteX100" fmla="*/ 338291 w 5145107"/>
                <a:gd name="connsiteY100" fmla="*/ 94344 h 3328359"/>
                <a:gd name="connsiteX101" fmla="*/ 193085 w 5145107"/>
                <a:gd name="connsiteY101" fmla="*/ 117204 h 3328359"/>
                <a:gd name="connsiteX102" fmla="*/ 183938 w 5145107"/>
                <a:gd name="connsiteY102" fmla="*/ 98916 h 3328359"/>
                <a:gd name="connsiteX103" fmla="*/ 153067 w 5145107"/>
                <a:gd name="connsiteY103" fmla="*/ 63483 h 3328359"/>
                <a:gd name="connsiteX104" fmla="*/ 55882 w 5145107"/>
                <a:gd name="connsiteY104" fmla="*/ 72627 h 3328359"/>
                <a:gd name="connsiteX105" fmla="*/ -4716 w 5145107"/>
                <a:gd name="connsiteY105" fmla="*/ 72627 h 3328359"/>
                <a:gd name="connsiteX106" fmla="*/ 84466 w 5145107"/>
                <a:gd name="connsiteY106" fmla="*/ 56625 h 3328359"/>
                <a:gd name="connsiteX107" fmla="*/ 181651 w 5145107"/>
                <a:gd name="connsiteY107" fmla="*/ 34908 h 3328359"/>
                <a:gd name="connsiteX108" fmla="*/ 201088 w 5145107"/>
                <a:gd name="connsiteY108" fmla="*/ 39480 h 3328359"/>
                <a:gd name="connsiteX109" fmla="*/ 561246 w 5145107"/>
                <a:gd name="connsiteY109" fmla="*/ 57768 h 3328359"/>
                <a:gd name="connsiteX110" fmla="*/ 1369599 w 5145107"/>
                <a:gd name="connsiteY110" fmla="*/ 46338 h 3328359"/>
                <a:gd name="connsiteX111" fmla="*/ 2117355 w 5145107"/>
                <a:gd name="connsiteY111" fmla="*/ 22335 h 3328359"/>
                <a:gd name="connsiteX112" fmla="*/ 2129932 w 5145107"/>
                <a:gd name="connsiteY112" fmla="*/ 25764 h 3328359"/>
                <a:gd name="connsiteX113" fmla="*/ 2135649 w 5145107"/>
                <a:gd name="connsiteY113" fmla="*/ 52053 h 3328359"/>
                <a:gd name="connsiteX114" fmla="*/ 2351743 w 5145107"/>
                <a:gd name="connsiteY114" fmla="*/ 48624 h 3328359"/>
                <a:gd name="connsiteX115" fmla="*/ 2567838 w 5145107"/>
                <a:gd name="connsiteY115" fmla="*/ 25764 h 3328359"/>
                <a:gd name="connsiteX116" fmla="*/ 2579272 w 5145107"/>
                <a:gd name="connsiteY116" fmla="*/ -525 h 3328359"/>
                <a:gd name="connsiteX117" fmla="*/ 2590705 w 5145107"/>
                <a:gd name="connsiteY117" fmla="*/ 22335 h 3328359"/>
                <a:gd name="connsiteX118" fmla="*/ 2590705 w 5145107"/>
                <a:gd name="connsiteY118" fmla="*/ 53196 h 3328359"/>
                <a:gd name="connsiteX119" fmla="*/ 2982877 w 5145107"/>
                <a:gd name="connsiteY119" fmla="*/ 50910 h 3328359"/>
                <a:gd name="connsiteX120" fmla="*/ 3756929 w 5145107"/>
                <a:gd name="connsiteY120" fmla="*/ 53196 h 3328359"/>
                <a:gd name="connsiteX121" fmla="*/ 3968451 w 5145107"/>
                <a:gd name="connsiteY121" fmla="*/ 62340 h 3328359"/>
                <a:gd name="connsiteX122" fmla="*/ 4385776 w 5145107"/>
                <a:gd name="connsiteY122" fmla="*/ 66912 h 3328359"/>
                <a:gd name="connsiteX123" fmla="*/ 4994042 w 5145107"/>
                <a:gd name="connsiteY123" fmla="*/ 56625 h 3328359"/>
                <a:gd name="connsiteX124" fmla="*/ 5026056 w 5145107"/>
                <a:gd name="connsiteY124" fmla="*/ 74913 h 3328359"/>
                <a:gd name="connsiteX125" fmla="*/ 5034060 w 5145107"/>
                <a:gd name="connsiteY125" fmla="*/ 68055 h 3328359"/>
                <a:gd name="connsiteX126" fmla="*/ 5003189 w 5145107"/>
                <a:gd name="connsiteY126" fmla="*/ 36051 h 3328359"/>
                <a:gd name="connsiteX127" fmla="*/ 4231423 w 5145107"/>
                <a:gd name="connsiteY127" fmla="*/ 53196 h 3328359"/>
                <a:gd name="connsiteX128" fmla="*/ 4420077 w 5145107"/>
                <a:gd name="connsiteY128" fmla="*/ 42909 h 3328359"/>
                <a:gd name="connsiteX129" fmla="*/ 5026056 w 5145107"/>
                <a:gd name="connsiteY129" fmla="*/ 5190 h 3328359"/>
                <a:gd name="connsiteX130" fmla="*/ 5071790 w 5145107"/>
                <a:gd name="connsiteY130" fmla="*/ 16620 h 3328359"/>
                <a:gd name="connsiteX131" fmla="*/ 5058070 w 5145107"/>
                <a:gd name="connsiteY131" fmla="*/ 30336 h 3328359"/>
                <a:gd name="connsiteX132" fmla="*/ 5047780 w 5145107"/>
                <a:gd name="connsiteY132" fmla="*/ 257793 h 3328359"/>
                <a:gd name="connsiteX133" fmla="*/ 5045493 w 5145107"/>
                <a:gd name="connsiteY133" fmla="*/ 782430 h 3328359"/>
                <a:gd name="connsiteX134" fmla="*/ 5047780 w 5145107"/>
                <a:gd name="connsiteY134" fmla="*/ 816720 h 3328359"/>
                <a:gd name="connsiteX135" fmla="*/ 5062644 w 5145107"/>
                <a:gd name="connsiteY135" fmla="*/ 1108185 h 3328359"/>
                <a:gd name="connsiteX136" fmla="*/ 5114095 w 5145107"/>
                <a:gd name="connsiteY136" fmla="*/ 1582530 h 3328359"/>
                <a:gd name="connsiteX137" fmla="*/ 5136962 w 5145107"/>
                <a:gd name="connsiteY137" fmla="*/ 1597389 h 3328359"/>
                <a:gd name="connsiteX138" fmla="*/ 5108378 w 5145107"/>
                <a:gd name="connsiteY138" fmla="*/ 1607676 h 3328359"/>
                <a:gd name="connsiteX139" fmla="*/ 5079794 w 5145107"/>
                <a:gd name="connsiteY139" fmla="*/ 1904856 h 3328359"/>
                <a:gd name="connsiteX140" fmla="*/ 5077507 w 5145107"/>
                <a:gd name="connsiteY140" fmla="*/ 2205465 h 3328359"/>
                <a:gd name="connsiteX141" fmla="*/ 5074077 w 5145107"/>
                <a:gd name="connsiteY141" fmla="*/ 1905999 h 3328359"/>
                <a:gd name="connsiteX142" fmla="*/ 5071790 w 5145107"/>
                <a:gd name="connsiteY142" fmla="*/ 1605390 h 3328359"/>
                <a:gd name="connsiteX143" fmla="*/ 5037490 w 5145107"/>
                <a:gd name="connsiteY143" fmla="*/ 1605390 h 3328359"/>
                <a:gd name="connsiteX144" fmla="*/ 5003189 w 5145107"/>
                <a:gd name="connsiteY144" fmla="*/ 1595103 h 3328359"/>
                <a:gd name="connsiteX145" fmla="*/ 5024913 w 5145107"/>
                <a:gd name="connsiteY145" fmla="*/ 1588245 h 3328359"/>
                <a:gd name="connsiteX146" fmla="*/ 5052353 w 5145107"/>
                <a:gd name="connsiteY146" fmla="*/ 1527666 h 3328359"/>
                <a:gd name="connsiteX147" fmla="*/ 5045493 w 5145107"/>
                <a:gd name="connsiteY147" fmla="*/ 1193910 h 3328359"/>
                <a:gd name="connsiteX148" fmla="*/ 5027200 w 5145107"/>
                <a:gd name="connsiteY148" fmla="*/ 253221 h 3328359"/>
                <a:gd name="connsiteX149" fmla="*/ 5013479 w 5145107"/>
                <a:gd name="connsiteY149" fmla="*/ 110346 h 3328359"/>
                <a:gd name="connsiteX150" fmla="*/ 4994042 w 5145107"/>
                <a:gd name="connsiteY150" fmla="*/ 97773 h 3328359"/>
                <a:gd name="connsiteX151" fmla="*/ 5002046 w 5145107"/>
                <a:gd name="connsiteY151" fmla="*/ 89772 h 3328359"/>
                <a:gd name="connsiteX152" fmla="*/ 5014623 w 5145107"/>
                <a:gd name="connsiteY152" fmla="*/ 86343 h 3328359"/>
                <a:gd name="connsiteX153" fmla="*/ 4057632 w 5145107"/>
                <a:gd name="connsiteY153" fmla="*/ 90915 h 3328359"/>
                <a:gd name="connsiteX154" fmla="*/ 3868978 w 5145107"/>
                <a:gd name="connsiteY154" fmla="*/ 86343 h 3328359"/>
                <a:gd name="connsiteX155" fmla="*/ 3544265 w 5145107"/>
                <a:gd name="connsiteY155" fmla="*/ 69198 h 3328359"/>
                <a:gd name="connsiteX156" fmla="*/ 3360185 w 5145107"/>
                <a:gd name="connsiteY156" fmla="*/ 62340 h 3328359"/>
                <a:gd name="connsiteX157" fmla="*/ 3352181 w 5145107"/>
                <a:gd name="connsiteY157" fmla="*/ 157209 h 3328359"/>
                <a:gd name="connsiteX158" fmla="*/ 3362471 w 5145107"/>
                <a:gd name="connsiteY158" fmla="*/ 1816845 h 3328359"/>
                <a:gd name="connsiteX159" fmla="*/ 3373905 w 5145107"/>
                <a:gd name="connsiteY159" fmla="*/ 2197464 h 3328359"/>
                <a:gd name="connsiteX160" fmla="*/ 3417352 w 5145107"/>
                <a:gd name="connsiteY160" fmla="*/ 2222610 h 3328359"/>
                <a:gd name="connsiteX161" fmla="*/ 3536262 w 5145107"/>
                <a:gd name="connsiteY161" fmla="*/ 2244327 h 3328359"/>
                <a:gd name="connsiteX162" fmla="*/ 3624300 w 5145107"/>
                <a:gd name="connsiteY162" fmla="*/ 2260329 h 3328359"/>
                <a:gd name="connsiteX163" fmla="*/ 3651741 w 5145107"/>
                <a:gd name="connsiteY163" fmla="*/ 2277474 h 3328359"/>
                <a:gd name="connsiteX164" fmla="*/ 3695188 w 5145107"/>
                <a:gd name="connsiteY164" fmla="*/ 2311764 h 3328359"/>
                <a:gd name="connsiteX165" fmla="*/ 3707765 w 5145107"/>
                <a:gd name="connsiteY165" fmla="*/ 2332338 h 3328359"/>
                <a:gd name="connsiteX166" fmla="*/ 3673464 w 5145107"/>
                <a:gd name="connsiteY166" fmla="*/ 2316336 h 3328359"/>
                <a:gd name="connsiteX167" fmla="*/ 3635734 w 5145107"/>
                <a:gd name="connsiteY167" fmla="*/ 2291190 h 3328359"/>
                <a:gd name="connsiteX168" fmla="*/ 3598003 w 5145107"/>
                <a:gd name="connsiteY168" fmla="*/ 2357484 h 3328359"/>
                <a:gd name="connsiteX169" fmla="*/ 3490527 w 5145107"/>
                <a:gd name="connsiteY169" fmla="*/ 2575797 h 3328359"/>
                <a:gd name="connsiteX170" fmla="*/ 3436789 w 5145107"/>
                <a:gd name="connsiteY170" fmla="*/ 2680953 h 3328359"/>
                <a:gd name="connsiteX171" fmla="*/ 3402489 w 5145107"/>
                <a:gd name="connsiteY171" fmla="*/ 2762106 h 3328359"/>
                <a:gd name="connsiteX172" fmla="*/ 3368188 w 5145107"/>
                <a:gd name="connsiteY172" fmla="*/ 2846688 h 3328359"/>
                <a:gd name="connsiteX173" fmla="*/ 3354468 w 5145107"/>
                <a:gd name="connsiteY173" fmla="*/ 2867262 h 3328359"/>
                <a:gd name="connsiteX174" fmla="*/ 3715769 w 5145107"/>
                <a:gd name="connsiteY174" fmla="*/ 2850117 h 3328359"/>
                <a:gd name="connsiteX175" fmla="*/ 3976454 w 5145107"/>
                <a:gd name="connsiteY175" fmla="*/ 2839830 h 3328359"/>
                <a:gd name="connsiteX176" fmla="*/ 4087360 w 5145107"/>
                <a:gd name="connsiteY176" fmla="*/ 2839830 h 3328359"/>
                <a:gd name="connsiteX177" fmla="*/ 4094220 w 5145107"/>
                <a:gd name="connsiteY177" fmla="*/ 2802111 h 3328359"/>
                <a:gd name="connsiteX178" fmla="*/ 4097650 w 5145107"/>
                <a:gd name="connsiteY178" fmla="*/ 2615802 h 3328359"/>
                <a:gd name="connsiteX179" fmla="*/ 4094220 w 5145107"/>
                <a:gd name="connsiteY179" fmla="*/ 2467212 h 3328359"/>
                <a:gd name="connsiteX180" fmla="*/ 4197122 w 5145107"/>
                <a:gd name="connsiteY180" fmla="*/ 2470641 h 3328359"/>
                <a:gd name="connsiteX181" fmla="*/ 4454378 w 5145107"/>
                <a:gd name="connsiteY181" fmla="*/ 2460354 h 3328359"/>
                <a:gd name="connsiteX182" fmla="*/ 4812248 w 5145107"/>
                <a:gd name="connsiteY182" fmla="*/ 2446638 h 3328359"/>
                <a:gd name="connsiteX183" fmla="*/ 5026056 w 5145107"/>
                <a:gd name="connsiteY183" fmla="*/ 2428350 h 3328359"/>
                <a:gd name="connsiteX184" fmla="*/ 5026056 w 5145107"/>
                <a:gd name="connsiteY184" fmla="*/ 2291190 h 3328359"/>
                <a:gd name="connsiteX185" fmla="*/ 5014623 w 5145107"/>
                <a:gd name="connsiteY185" fmla="*/ 2279760 h 3328359"/>
                <a:gd name="connsiteX186" fmla="*/ 5036346 w 5145107"/>
                <a:gd name="connsiteY186" fmla="*/ 2268330 h 3328359"/>
                <a:gd name="connsiteX187" fmla="*/ 5063787 w 5145107"/>
                <a:gd name="connsiteY187" fmla="*/ 2237469 h 3328359"/>
                <a:gd name="connsiteX188" fmla="*/ 5068360 w 5145107"/>
                <a:gd name="connsiteY188" fmla="*/ 2205465 h 3328359"/>
                <a:gd name="connsiteX189" fmla="*/ 5070647 w 5145107"/>
                <a:gd name="connsiteY189" fmla="*/ 2237469 h 3328359"/>
                <a:gd name="connsiteX190" fmla="*/ 5106091 w 5145107"/>
                <a:gd name="connsiteY190" fmla="*/ 2268330 h 3328359"/>
                <a:gd name="connsiteX191" fmla="*/ 5140392 w 5145107"/>
                <a:gd name="connsiteY191" fmla="*/ 2279760 h 3328359"/>
                <a:gd name="connsiteX192" fmla="*/ 5106091 w 5145107"/>
                <a:gd name="connsiteY192" fmla="*/ 2291190 h 3328359"/>
                <a:gd name="connsiteX193" fmla="*/ 5071790 w 5145107"/>
                <a:gd name="connsiteY193" fmla="*/ 2291190 h 3328359"/>
                <a:gd name="connsiteX194" fmla="*/ 5069504 w 5145107"/>
                <a:gd name="connsiteY194" fmla="*/ 2643234 h 3328359"/>
                <a:gd name="connsiteX195" fmla="*/ 5066074 w 5145107"/>
                <a:gd name="connsiteY195" fmla="*/ 2994135 h 3328359"/>
                <a:gd name="connsiteX196" fmla="*/ 5060357 w 5145107"/>
                <a:gd name="connsiteY196" fmla="*/ 2639805 h 3328359"/>
                <a:gd name="connsiteX197" fmla="*/ 5047780 w 5145107"/>
                <a:gd name="connsiteY197" fmla="*/ 2717529 h 3328359"/>
                <a:gd name="connsiteX198" fmla="*/ 5035203 w 5145107"/>
                <a:gd name="connsiteY198" fmla="*/ 2981562 h 3328359"/>
                <a:gd name="connsiteX199" fmla="*/ 5030630 w 5145107"/>
                <a:gd name="connsiteY199" fmla="*/ 2923269 h 3328359"/>
                <a:gd name="connsiteX200" fmla="*/ 5037490 w 5145107"/>
                <a:gd name="connsiteY200" fmla="*/ 2871834 h 3328359"/>
                <a:gd name="connsiteX201" fmla="*/ 4923154 w 5145107"/>
                <a:gd name="connsiteY201" fmla="*/ 2876406 h 3328359"/>
                <a:gd name="connsiteX202" fmla="*/ 4808818 w 5145107"/>
                <a:gd name="connsiteY202" fmla="*/ 2871834 h 3328359"/>
                <a:gd name="connsiteX203" fmla="*/ 4790525 w 5145107"/>
                <a:gd name="connsiteY203" fmla="*/ 2862690 h 3328359"/>
                <a:gd name="connsiteX204" fmla="*/ 4780234 w 5145107"/>
                <a:gd name="connsiteY204" fmla="*/ 2874120 h 3328359"/>
                <a:gd name="connsiteX205" fmla="*/ 4692196 w 5145107"/>
                <a:gd name="connsiteY205" fmla="*/ 2879835 h 3328359"/>
                <a:gd name="connsiteX206" fmla="*/ 4197122 w 5145107"/>
                <a:gd name="connsiteY206" fmla="*/ 2868405 h 3328359"/>
                <a:gd name="connsiteX207" fmla="*/ 3796947 w 5145107"/>
                <a:gd name="connsiteY207" fmla="*/ 2862690 h 3328359"/>
                <a:gd name="connsiteX208" fmla="*/ 3796947 w 5145107"/>
                <a:gd name="connsiteY208" fmla="*/ 2944986 h 3328359"/>
                <a:gd name="connsiteX209" fmla="*/ 3786657 w 5145107"/>
                <a:gd name="connsiteY209" fmla="*/ 3143868 h 3328359"/>
                <a:gd name="connsiteX210" fmla="*/ 4114800 w 5145107"/>
                <a:gd name="connsiteY210" fmla="*/ 3308460 h 3328359"/>
                <a:gd name="connsiteX211" fmla="*/ 5014623 w 5145107"/>
                <a:gd name="connsiteY211" fmla="*/ 3322176 h 3328359"/>
                <a:gd name="connsiteX212" fmla="*/ 4720780 w 5145107"/>
                <a:gd name="connsiteY212" fmla="*/ 3324462 h 3328359"/>
                <a:gd name="connsiteX213" fmla="*/ 3803807 w 5145107"/>
                <a:gd name="connsiteY213" fmla="*/ 3325605 h 3328359"/>
                <a:gd name="connsiteX214" fmla="*/ 3772936 w 5145107"/>
                <a:gd name="connsiteY214" fmla="*/ 3322176 h 3328359"/>
                <a:gd name="connsiteX215" fmla="*/ 4748220 w 5145107"/>
                <a:gd name="connsiteY215" fmla="*/ 2867262 h 3328359"/>
                <a:gd name="connsiteX216" fmla="*/ 4726497 w 5145107"/>
                <a:gd name="connsiteY216" fmla="*/ 2866119 h 3328359"/>
                <a:gd name="connsiteX217" fmla="*/ 4733357 w 5145107"/>
                <a:gd name="connsiteY217" fmla="*/ 2872977 h 3328359"/>
                <a:gd name="connsiteX218" fmla="*/ 4748220 w 5145107"/>
                <a:gd name="connsiteY218" fmla="*/ 2867262 h 3328359"/>
                <a:gd name="connsiteX219" fmla="*/ 4503542 w 5145107"/>
                <a:gd name="connsiteY219" fmla="*/ 2854689 h 3328359"/>
                <a:gd name="connsiteX220" fmla="*/ 4223419 w 5145107"/>
                <a:gd name="connsiteY220" fmla="*/ 2854689 h 3328359"/>
                <a:gd name="connsiteX221" fmla="*/ 4362909 w 5145107"/>
                <a:gd name="connsiteY221" fmla="*/ 2858118 h 3328359"/>
                <a:gd name="connsiteX222" fmla="*/ 4503542 w 5145107"/>
                <a:gd name="connsiteY222" fmla="*/ 2854689 h 3328359"/>
                <a:gd name="connsiteX223" fmla="*/ 5018053 w 5145107"/>
                <a:gd name="connsiteY223" fmla="*/ 2848974 h 3328359"/>
                <a:gd name="connsiteX224" fmla="*/ 5036346 w 5145107"/>
                <a:gd name="connsiteY224" fmla="*/ 2658093 h 3328359"/>
                <a:gd name="connsiteX225" fmla="*/ 5036346 w 5145107"/>
                <a:gd name="connsiteY225" fmla="*/ 2466069 h 3328359"/>
                <a:gd name="connsiteX226" fmla="*/ 4880850 w 5145107"/>
                <a:gd name="connsiteY226" fmla="*/ 2459211 h 3328359"/>
                <a:gd name="connsiteX227" fmla="*/ 4529839 w 5145107"/>
                <a:gd name="connsiteY227" fmla="*/ 2469498 h 3328359"/>
                <a:gd name="connsiteX228" fmla="*/ 4225706 w 5145107"/>
                <a:gd name="connsiteY228" fmla="*/ 2485500 h 3328359"/>
                <a:gd name="connsiteX229" fmla="*/ 4115944 w 5145107"/>
                <a:gd name="connsiteY229" fmla="*/ 2485500 h 3328359"/>
                <a:gd name="connsiteX230" fmla="*/ 4112514 w 5145107"/>
                <a:gd name="connsiteY230" fmla="*/ 2662665 h 3328359"/>
                <a:gd name="connsiteX231" fmla="*/ 4109084 w 5145107"/>
                <a:gd name="connsiteY231" fmla="*/ 2839830 h 3328359"/>
                <a:gd name="connsiteX232" fmla="*/ 4365196 w 5145107"/>
                <a:gd name="connsiteY232" fmla="*/ 2840973 h 3328359"/>
                <a:gd name="connsiteX233" fmla="*/ 4745934 w 5145107"/>
                <a:gd name="connsiteY233" fmla="*/ 2851260 h 3328359"/>
                <a:gd name="connsiteX234" fmla="*/ 4934588 w 5145107"/>
                <a:gd name="connsiteY234" fmla="*/ 2854689 h 3328359"/>
                <a:gd name="connsiteX235" fmla="*/ 5018053 w 5145107"/>
                <a:gd name="connsiteY235" fmla="*/ 2848974 h 3328359"/>
                <a:gd name="connsiteX236" fmla="*/ 616127 w 5145107"/>
                <a:gd name="connsiteY236" fmla="*/ 2088879 h 3328359"/>
                <a:gd name="connsiteX237" fmla="*/ 558959 w 5145107"/>
                <a:gd name="connsiteY237" fmla="*/ 2088879 h 3328359"/>
                <a:gd name="connsiteX238" fmla="*/ 584113 w 5145107"/>
                <a:gd name="connsiteY238" fmla="*/ 2093451 h 3328359"/>
                <a:gd name="connsiteX239" fmla="*/ 616127 w 5145107"/>
                <a:gd name="connsiteY239" fmla="*/ 2088879 h 3328359"/>
                <a:gd name="connsiteX240" fmla="*/ 1319292 w 5145107"/>
                <a:gd name="connsiteY240" fmla="*/ 2088879 h 3328359"/>
                <a:gd name="connsiteX241" fmla="*/ 1250690 w 5145107"/>
                <a:gd name="connsiteY241" fmla="*/ 2088879 h 3328359"/>
                <a:gd name="connsiteX242" fmla="*/ 1281561 w 5145107"/>
                <a:gd name="connsiteY242" fmla="*/ 2093451 h 3328359"/>
                <a:gd name="connsiteX243" fmla="*/ 1319292 w 5145107"/>
                <a:gd name="connsiteY243" fmla="*/ 2088879 h 3328359"/>
                <a:gd name="connsiteX244" fmla="*/ 971711 w 5145107"/>
                <a:gd name="connsiteY244" fmla="*/ 1811130 h 3328359"/>
                <a:gd name="connsiteX245" fmla="*/ 937410 w 5145107"/>
                <a:gd name="connsiteY245" fmla="*/ 1046463 h 3328359"/>
                <a:gd name="connsiteX246" fmla="*/ 939697 w 5145107"/>
                <a:gd name="connsiteY246" fmla="*/ 1353930 h 3328359"/>
                <a:gd name="connsiteX247" fmla="*/ 949987 w 5145107"/>
                <a:gd name="connsiteY247" fmla="*/ 1816845 h 3328359"/>
                <a:gd name="connsiteX248" fmla="*/ 967138 w 5145107"/>
                <a:gd name="connsiteY248" fmla="*/ 2051160 h 3328359"/>
                <a:gd name="connsiteX249" fmla="*/ 971711 w 5145107"/>
                <a:gd name="connsiteY249" fmla="*/ 1811130 h 3328359"/>
                <a:gd name="connsiteX250" fmla="*/ 499505 w 5145107"/>
                <a:gd name="connsiteY250" fmla="*/ 1998582 h 3328359"/>
                <a:gd name="connsiteX251" fmla="*/ 488071 w 5145107"/>
                <a:gd name="connsiteY251" fmla="*/ 1976865 h 3328359"/>
                <a:gd name="connsiteX252" fmla="*/ 505221 w 5145107"/>
                <a:gd name="connsiteY252" fmla="*/ 2047731 h 3328359"/>
                <a:gd name="connsiteX253" fmla="*/ 499505 w 5145107"/>
                <a:gd name="connsiteY253" fmla="*/ 1998582 h 3328359"/>
                <a:gd name="connsiteX254" fmla="*/ 3353324 w 5145107"/>
                <a:gd name="connsiteY254" fmla="*/ 1665969 h 3328359"/>
                <a:gd name="connsiteX255" fmla="*/ 3348751 w 5145107"/>
                <a:gd name="connsiteY255" fmla="*/ 1702545 h 3328359"/>
                <a:gd name="connsiteX256" fmla="*/ 3353324 w 5145107"/>
                <a:gd name="connsiteY256" fmla="*/ 1745979 h 3328359"/>
                <a:gd name="connsiteX257" fmla="*/ 3353324 w 5145107"/>
                <a:gd name="connsiteY257" fmla="*/ 1665969 h 3328359"/>
                <a:gd name="connsiteX258" fmla="*/ 5068360 w 5145107"/>
                <a:gd name="connsiteY258" fmla="*/ 1545954 h 3328359"/>
                <a:gd name="connsiteX259" fmla="*/ 5061500 w 5145107"/>
                <a:gd name="connsiteY259" fmla="*/ 1552812 h 3328359"/>
                <a:gd name="connsiteX260" fmla="*/ 5067217 w 5145107"/>
                <a:gd name="connsiteY260" fmla="*/ 1567671 h 3328359"/>
                <a:gd name="connsiteX261" fmla="*/ 5068360 w 5145107"/>
                <a:gd name="connsiteY261" fmla="*/ 1545954 h 3328359"/>
                <a:gd name="connsiteX262" fmla="*/ 837938 w 5145107"/>
                <a:gd name="connsiteY262" fmla="*/ 1033890 h 3328359"/>
                <a:gd name="connsiteX263" fmla="*/ 938554 w 5145107"/>
                <a:gd name="connsiteY263" fmla="*/ 1021317 h 3328359"/>
                <a:gd name="connsiteX264" fmla="*/ 641281 w 5145107"/>
                <a:gd name="connsiteY264" fmla="*/ 1036176 h 3328359"/>
                <a:gd name="connsiteX265" fmla="*/ 674438 w 5145107"/>
                <a:gd name="connsiteY265" fmla="*/ 1039605 h 3328359"/>
                <a:gd name="connsiteX266" fmla="*/ 837938 w 5145107"/>
                <a:gd name="connsiteY266" fmla="*/ 1033890 h 3328359"/>
                <a:gd name="connsiteX267" fmla="*/ 520085 w 5145107"/>
                <a:gd name="connsiteY267" fmla="*/ 859011 h 3328359"/>
                <a:gd name="connsiteX268" fmla="*/ 509795 w 5145107"/>
                <a:gd name="connsiteY268" fmla="*/ 788145 h 3328359"/>
                <a:gd name="connsiteX269" fmla="*/ 499505 w 5145107"/>
                <a:gd name="connsiteY269" fmla="*/ 917304 h 3328359"/>
                <a:gd name="connsiteX270" fmla="*/ 510938 w 5145107"/>
                <a:gd name="connsiteY270" fmla="*/ 988170 h 3328359"/>
                <a:gd name="connsiteX271" fmla="*/ 520085 w 5145107"/>
                <a:gd name="connsiteY271" fmla="*/ 859011 h 3328359"/>
                <a:gd name="connsiteX272" fmla="*/ 1395897 w 5145107"/>
                <a:gd name="connsiteY272" fmla="*/ 1009887 h 3328359"/>
                <a:gd name="connsiteX273" fmla="*/ 1230110 w 5145107"/>
                <a:gd name="connsiteY273" fmla="*/ 1007601 h 3328359"/>
                <a:gd name="connsiteX274" fmla="*/ 987718 w 5145107"/>
                <a:gd name="connsiteY274" fmla="*/ 1014459 h 3328359"/>
                <a:gd name="connsiteX275" fmla="*/ 961421 w 5145107"/>
                <a:gd name="connsiteY275" fmla="*/ 1022460 h 3328359"/>
                <a:gd name="connsiteX276" fmla="*/ 1395897 w 5145107"/>
                <a:gd name="connsiteY276" fmla="*/ 1009887 h 3328359"/>
                <a:gd name="connsiteX277" fmla="*/ 1035739 w 5145107"/>
                <a:gd name="connsiteY277" fmla="*/ 999600 h 3328359"/>
                <a:gd name="connsiteX278" fmla="*/ 1467928 w 5145107"/>
                <a:gd name="connsiteY278" fmla="*/ 981312 h 3328359"/>
                <a:gd name="connsiteX279" fmla="*/ 1504516 w 5145107"/>
                <a:gd name="connsiteY279" fmla="*/ 975597 h 3328359"/>
                <a:gd name="connsiteX280" fmla="*/ 1504516 w 5145107"/>
                <a:gd name="connsiteY280" fmla="*/ 873870 h 3328359"/>
                <a:gd name="connsiteX281" fmla="*/ 1515949 w 5145107"/>
                <a:gd name="connsiteY281" fmla="*/ 771000 h 3328359"/>
                <a:gd name="connsiteX282" fmla="*/ 1527383 w 5145107"/>
                <a:gd name="connsiteY282" fmla="*/ 746997 h 3328359"/>
                <a:gd name="connsiteX283" fmla="*/ 1515949 w 5145107"/>
                <a:gd name="connsiteY283" fmla="*/ 730995 h 3328359"/>
                <a:gd name="connsiteX284" fmla="*/ 1504516 w 5145107"/>
                <a:gd name="connsiteY284" fmla="*/ 727566 h 3328359"/>
                <a:gd name="connsiteX285" fmla="*/ 1552537 w 5145107"/>
                <a:gd name="connsiteY285" fmla="*/ 703563 h 3328359"/>
                <a:gd name="connsiteX286" fmla="*/ 1766344 w 5145107"/>
                <a:gd name="connsiteY286" fmla="*/ 593835 h 3328359"/>
                <a:gd name="connsiteX287" fmla="*/ 1696600 w 5145107"/>
                <a:gd name="connsiteY287" fmla="*/ 505824 h 3328359"/>
                <a:gd name="connsiteX288" fmla="*/ 1576547 w 5145107"/>
                <a:gd name="connsiteY288" fmla="*/ 360663 h 3328359"/>
                <a:gd name="connsiteX289" fmla="*/ 1498799 w 5145107"/>
                <a:gd name="connsiteY289" fmla="*/ 295512 h 3328359"/>
                <a:gd name="connsiteX290" fmla="*/ 1464498 w 5145107"/>
                <a:gd name="connsiteY290" fmla="*/ 288654 h 3328359"/>
                <a:gd name="connsiteX291" fmla="*/ 1472502 w 5145107"/>
                <a:gd name="connsiteY291" fmla="*/ 223503 h 3328359"/>
                <a:gd name="connsiteX292" fmla="*/ 1479362 w 5145107"/>
                <a:gd name="connsiteY292" fmla="*/ 116061 h 3328359"/>
                <a:gd name="connsiteX293" fmla="*/ 1474788 w 5145107"/>
                <a:gd name="connsiteY293" fmla="*/ 68055 h 3328359"/>
                <a:gd name="connsiteX294" fmla="*/ 1390180 w 5145107"/>
                <a:gd name="connsiteY294" fmla="*/ 71484 h 3328359"/>
                <a:gd name="connsiteX295" fmla="*/ 624131 w 5145107"/>
                <a:gd name="connsiteY295" fmla="*/ 90915 h 3328359"/>
                <a:gd name="connsiteX296" fmla="*/ 504078 w 5145107"/>
                <a:gd name="connsiteY296" fmla="*/ 88629 h 3328359"/>
                <a:gd name="connsiteX297" fmla="*/ 516655 w 5145107"/>
                <a:gd name="connsiteY297" fmla="*/ 386952 h 3328359"/>
                <a:gd name="connsiteX298" fmla="*/ 528089 w 5145107"/>
                <a:gd name="connsiteY298" fmla="*/ 847581 h 3328359"/>
                <a:gd name="connsiteX299" fmla="*/ 606980 w 5145107"/>
                <a:gd name="connsiteY299" fmla="*/ 1016745 h 3328359"/>
                <a:gd name="connsiteX300" fmla="*/ 1035739 w 5145107"/>
                <a:gd name="connsiteY300" fmla="*/ 999600 h 3328359"/>
                <a:gd name="connsiteX301" fmla="*/ 1496512 w 5145107"/>
                <a:gd name="connsiteY301" fmla="*/ 1003029 h 3328359"/>
                <a:gd name="connsiteX302" fmla="*/ 1467928 w 5145107"/>
                <a:gd name="connsiteY302" fmla="*/ 1003029 h 3328359"/>
                <a:gd name="connsiteX303" fmla="*/ 1481648 w 5145107"/>
                <a:gd name="connsiteY303" fmla="*/ 1008744 h 3328359"/>
                <a:gd name="connsiteX304" fmla="*/ 1496512 w 5145107"/>
                <a:gd name="connsiteY304" fmla="*/ 1003029 h 3328359"/>
                <a:gd name="connsiteX305" fmla="*/ 1523953 w 5145107"/>
                <a:gd name="connsiteY305" fmla="*/ 824721 h 3328359"/>
                <a:gd name="connsiteX306" fmla="*/ 1520523 w 5145107"/>
                <a:gd name="connsiteY306" fmla="*/ 879585 h 3328359"/>
                <a:gd name="connsiteX307" fmla="*/ 1523953 w 5145107"/>
                <a:gd name="connsiteY307" fmla="*/ 927591 h 3328359"/>
                <a:gd name="connsiteX308" fmla="*/ 1523953 w 5145107"/>
                <a:gd name="connsiteY308" fmla="*/ 824721 h 3328359"/>
                <a:gd name="connsiteX309" fmla="*/ 513225 w 5145107"/>
                <a:gd name="connsiteY309" fmla="*/ 568689 h 3328359"/>
                <a:gd name="connsiteX310" fmla="*/ 499505 w 5145107"/>
                <a:gd name="connsiteY310" fmla="*/ 551544 h 3328359"/>
                <a:gd name="connsiteX311" fmla="*/ 507508 w 5145107"/>
                <a:gd name="connsiteY311" fmla="*/ 690990 h 3328359"/>
                <a:gd name="connsiteX312" fmla="*/ 513225 w 5145107"/>
                <a:gd name="connsiteY312" fmla="*/ 568689 h 3328359"/>
                <a:gd name="connsiteX313" fmla="*/ 5045493 w 5145107"/>
                <a:gd name="connsiteY313" fmla="*/ 534399 h 3328359"/>
                <a:gd name="connsiteX314" fmla="*/ 5040920 w 5145107"/>
                <a:gd name="connsiteY314" fmla="*/ 570975 h 3328359"/>
                <a:gd name="connsiteX315" fmla="*/ 5045493 w 5145107"/>
                <a:gd name="connsiteY315" fmla="*/ 614409 h 3328359"/>
                <a:gd name="connsiteX316" fmla="*/ 5045493 w 5145107"/>
                <a:gd name="connsiteY316" fmla="*/ 534399 h 3328359"/>
                <a:gd name="connsiteX317" fmla="*/ 1504516 w 5145107"/>
                <a:gd name="connsiteY317" fmla="*/ 174354 h 3328359"/>
                <a:gd name="connsiteX318" fmla="*/ 1499942 w 5145107"/>
                <a:gd name="connsiteY318" fmla="*/ 97773 h 3328359"/>
                <a:gd name="connsiteX319" fmla="*/ 1488509 w 5145107"/>
                <a:gd name="connsiteY319" fmla="*/ 186927 h 3328359"/>
                <a:gd name="connsiteX320" fmla="*/ 1491939 w 5145107"/>
                <a:gd name="connsiteY320" fmla="*/ 262365 h 3328359"/>
                <a:gd name="connsiteX321" fmla="*/ 1504516 w 5145107"/>
                <a:gd name="connsiteY321" fmla="*/ 174354 h 3328359"/>
                <a:gd name="connsiteX322" fmla="*/ 976285 w 5145107"/>
                <a:gd name="connsiteY322" fmla="*/ 72627 h 3328359"/>
                <a:gd name="connsiteX323" fmla="*/ 1064323 w 5145107"/>
                <a:gd name="connsiteY323" fmla="*/ 60054 h 3328359"/>
                <a:gd name="connsiteX324" fmla="*/ 784201 w 5145107"/>
                <a:gd name="connsiteY324" fmla="*/ 58911 h 3328359"/>
                <a:gd name="connsiteX325" fmla="*/ 681298 w 5145107"/>
                <a:gd name="connsiteY325" fmla="*/ 74913 h 3328359"/>
                <a:gd name="connsiteX326" fmla="*/ 781914 w 5145107"/>
                <a:gd name="connsiteY326" fmla="*/ 77199 h 3328359"/>
                <a:gd name="connsiteX327" fmla="*/ 976285 w 5145107"/>
                <a:gd name="connsiteY327" fmla="*/ 72627 h 3328359"/>
                <a:gd name="connsiteX328" fmla="*/ 1352449 w 5145107"/>
                <a:gd name="connsiteY328" fmla="*/ 54339 h 3328359"/>
                <a:gd name="connsiteX329" fmla="*/ 1272414 w 5145107"/>
                <a:gd name="connsiteY329" fmla="*/ 54339 h 3328359"/>
                <a:gd name="connsiteX330" fmla="*/ 1315862 w 5145107"/>
                <a:gd name="connsiteY330" fmla="*/ 58911 h 3328359"/>
                <a:gd name="connsiteX331" fmla="*/ 1352449 w 5145107"/>
                <a:gd name="connsiteY331" fmla="*/ 54339 h 3328359"/>
                <a:gd name="connsiteX332" fmla="*/ 1730900 w 5145107"/>
                <a:gd name="connsiteY332" fmla="*/ 54339 h 3328359"/>
                <a:gd name="connsiteX333" fmla="*/ 1599414 w 5145107"/>
                <a:gd name="connsiteY333" fmla="*/ 54339 h 3328359"/>
                <a:gd name="connsiteX334" fmla="*/ 1664586 w 5145107"/>
                <a:gd name="connsiteY334" fmla="*/ 57768 h 3328359"/>
                <a:gd name="connsiteX335" fmla="*/ 1730900 w 5145107"/>
                <a:gd name="connsiteY335" fmla="*/ 54339 h 332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5145107" h="3328359">
                  <a:moveTo>
                    <a:pt x="3772936" y="3322176"/>
                  </a:moveTo>
                  <a:cubicBezTo>
                    <a:pt x="3764933" y="3316461"/>
                    <a:pt x="3763790" y="3271884"/>
                    <a:pt x="3770650" y="3182730"/>
                  </a:cubicBezTo>
                  <a:cubicBezTo>
                    <a:pt x="3786657" y="2964417"/>
                    <a:pt x="3786657" y="2915268"/>
                    <a:pt x="3775223" y="2891265"/>
                  </a:cubicBezTo>
                  <a:cubicBezTo>
                    <a:pt x="3764933" y="2868405"/>
                    <a:pt x="3759216" y="2868405"/>
                    <a:pt x="3683755" y="2877549"/>
                  </a:cubicBezTo>
                  <a:cubicBezTo>
                    <a:pt x="3639164" y="2883264"/>
                    <a:pt x="3567132" y="2885550"/>
                    <a:pt x="3523685" y="2882121"/>
                  </a:cubicBezTo>
                  <a:cubicBezTo>
                    <a:pt x="3481380" y="2879835"/>
                    <a:pt x="3452796" y="2880978"/>
                    <a:pt x="3459657" y="2885550"/>
                  </a:cubicBezTo>
                  <a:cubicBezTo>
                    <a:pt x="3473377" y="2894694"/>
                    <a:pt x="3245849" y="2908410"/>
                    <a:pt x="3228698" y="2900409"/>
                  </a:cubicBezTo>
                  <a:cubicBezTo>
                    <a:pt x="3224125" y="2898123"/>
                    <a:pt x="3222982" y="2888979"/>
                    <a:pt x="3227555" y="2878692"/>
                  </a:cubicBezTo>
                  <a:cubicBezTo>
                    <a:pt x="3232128" y="2864976"/>
                    <a:pt x="3244705" y="2863833"/>
                    <a:pt x="3283580" y="2869548"/>
                  </a:cubicBezTo>
                  <a:lnTo>
                    <a:pt x="3333887" y="2876406"/>
                  </a:lnTo>
                  <a:lnTo>
                    <a:pt x="3333887" y="2822685"/>
                  </a:lnTo>
                  <a:cubicBezTo>
                    <a:pt x="3333887" y="2778108"/>
                    <a:pt x="3336174" y="2771250"/>
                    <a:pt x="3349894" y="2781537"/>
                  </a:cubicBezTo>
                  <a:cubicBezTo>
                    <a:pt x="3370475" y="2798682"/>
                    <a:pt x="3379622" y="2786109"/>
                    <a:pt x="3424213" y="2678667"/>
                  </a:cubicBezTo>
                  <a:cubicBezTo>
                    <a:pt x="3444793" y="2630661"/>
                    <a:pt x="3477950" y="2562081"/>
                    <a:pt x="3498531" y="2527791"/>
                  </a:cubicBezTo>
                  <a:cubicBezTo>
                    <a:pt x="3533975" y="2469498"/>
                    <a:pt x="3602576" y="2310621"/>
                    <a:pt x="3602576" y="2286618"/>
                  </a:cubicBezTo>
                  <a:cubicBezTo>
                    <a:pt x="3602576" y="2274045"/>
                    <a:pt x="3465373" y="2235183"/>
                    <a:pt x="3417352" y="2234040"/>
                  </a:cubicBezTo>
                  <a:cubicBezTo>
                    <a:pt x="3397915" y="2234040"/>
                    <a:pt x="3379622" y="2240898"/>
                    <a:pt x="3376192" y="2248899"/>
                  </a:cubicBezTo>
                  <a:cubicBezTo>
                    <a:pt x="3372761" y="2259186"/>
                    <a:pt x="3367045" y="2259186"/>
                    <a:pt x="3356754" y="2250042"/>
                  </a:cubicBezTo>
                  <a:cubicBezTo>
                    <a:pt x="3341891" y="2235183"/>
                    <a:pt x="3337317" y="2088879"/>
                    <a:pt x="3348751" y="1982580"/>
                  </a:cubicBezTo>
                  <a:cubicBezTo>
                    <a:pt x="3353324" y="1948290"/>
                    <a:pt x="3352181" y="1932288"/>
                    <a:pt x="3347608" y="1947147"/>
                  </a:cubicBezTo>
                  <a:cubicBezTo>
                    <a:pt x="3339604" y="1974579"/>
                    <a:pt x="3331601" y="1598532"/>
                    <a:pt x="3328171" y="1039605"/>
                  </a:cubicBezTo>
                  <a:cubicBezTo>
                    <a:pt x="3324740" y="396096"/>
                    <a:pt x="3325884" y="417813"/>
                    <a:pt x="3297300" y="425814"/>
                  </a:cubicBezTo>
                  <a:cubicBezTo>
                    <a:pt x="3282436" y="429243"/>
                    <a:pt x="3253852" y="441816"/>
                    <a:pt x="3233272" y="453246"/>
                  </a:cubicBezTo>
                  <a:cubicBezTo>
                    <a:pt x="3176104" y="485250"/>
                    <a:pt x="3161240" y="480678"/>
                    <a:pt x="3176104" y="439530"/>
                  </a:cubicBezTo>
                  <a:cubicBezTo>
                    <a:pt x="3181821" y="420099"/>
                    <a:pt x="3184107" y="391524"/>
                    <a:pt x="3180677" y="376665"/>
                  </a:cubicBezTo>
                  <a:cubicBezTo>
                    <a:pt x="3176104" y="360663"/>
                    <a:pt x="3178391" y="348090"/>
                    <a:pt x="3185251" y="348090"/>
                  </a:cubicBezTo>
                  <a:cubicBezTo>
                    <a:pt x="3190968" y="348090"/>
                    <a:pt x="3196684" y="368664"/>
                    <a:pt x="3196684" y="393810"/>
                  </a:cubicBezTo>
                  <a:cubicBezTo>
                    <a:pt x="3196684" y="442959"/>
                    <a:pt x="3202401" y="446388"/>
                    <a:pt x="3248136" y="425814"/>
                  </a:cubicBezTo>
                  <a:lnTo>
                    <a:pt x="3277863" y="412098"/>
                  </a:lnTo>
                  <a:lnTo>
                    <a:pt x="3240132" y="390381"/>
                  </a:lnTo>
                  <a:cubicBezTo>
                    <a:pt x="3203545" y="369807"/>
                    <a:pt x="3216121" y="372093"/>
                    <a:pt x="3279006" y="397239"/>
                  </a:cubicBezTo>
                  <a:cubicBezTo>
                    <a:pt x="3296157" y="404097"/>
                    <a:pt x="3312164" y="407526"/>
                    <a:pt x="3315594" y="404097"/>
                  </a:cubicBezTo>
                  <a:cubicBezTo>
                    <a:pt x="3319024" y="401811"/>
                    <a:pt x="3322454" y="332088"/>
                    <a:pt x="3323597" y="250935"/>
                  </a:cubicBezTo>
                  <a:cubicBezTo>
                    <a:pt x="3323597" y="168639"/>
                    <a:pt x="3330457" y="95487"/>
                    <a:pt x="3336174" y="88629"/>
                  </a:cubicBezTo>
                  <a:cubicBezTo>
                    <a:pt x="3345321" y="77199"/>
                    <a:pt x="3336174" y="73770"/>
                    <a:pt x="3298443" y="72627"/>
                  </a:cubicBezTo>
                  <a:cubicBezTo>
                    <a:pt x="3258426" y="72627"/>
                    <a:pt x="3252709" y="70341"/>
                    <a:pt x="3271003" y="61197"/>
                  </a:cubicBezTo>
                  <a:cubicBezTo>
                    <a:pt x="3288153" y="53196"/>
                    <a:pt x="3284723" y="52053"/>
                    <a:pt x="3253852" y="56625"/>
                  </a:cubicBezTo>
                  <a:cubicBezTo>
                    <a:pt x="3232128" y="58911"/>
                    <a:pt x="3070915" y="65769"/>
                    <a:pt x="2897125" y="69198"/>
                  </a:cubicBezTo>
                  <a:lnTo>
                    <a:pt x="2579272" y="77199"/>
                  </a:lnTo>
                  <a:lnTo>
                    <a:pt x="2579272" y="116061"/>
                  </a:lnTo>
                  <a:cubicBezTo>
                    <a:pt x="2579272" y="136635"/>
                    <a:pt x="2573555" y="153780"/>
                    <a:pt x="2566695" y="153780"/>
                  </a:cubicBezTo>
                  <a:cubicBezTo>
                    <a:pt x="2557548" y="153780"/>
                    <a:pt x="2555261" y="137778"/>
                    <a:pt x="2559834" y="109203"/>
                  </a:cubicBezTo>
                  <a:lnTo>
                    <a:pt x="2565551" y="64626"/>
                  </a:lnTo>
                  <a:lnTo>
                    <a:pt x="2517530" y="60054"/>
                  </a:lnTo>
                  <a:cubicBezTo>
                    <a:pt x="2492376" y="58911"/>
                    <a:pt x="2395191" y="57768"/>
                    <a:pt x="2302579" y="60054"/>
                  </a:cubicBezTo>
                  <a:lnTo>
                    <a:pt x="2133362" y="63483"/>
                  </a:lnTo>
                  <a:lnTo>
                    <a:pt x="2133362" y="103488"/>
                  </a:lnTo>
                  <a:cubicBezTo>
                    <a:pt x="2133362" y="124062"/>
                    <a:pt x="2128789" y="142350"/>
                    <a:pt x="2121929" y="142350"/>
                  </a:cubicBezTo>
                  <a:cubicBezTo>
                    <a:pt x="2116212" y="142350"/>
                    <a:pt x="2110495" y="124062"/>
                    <a:pt x="2110495" y="101202"/>
                  </a:cubicBezTo>
                  <a:cubicBezTo>
                    <a:pt x="2110495" y="64626"/>
                    <a:pt x="2108208" y="61197"/>
                    <a:pt x="2085341" y="69198"/>
                  </a:cubicBezTo>
                  <a:cubicBezTo>
                    <a:pt x="2070477" y="73770"/>
                    <a:pt x="1936705" y="76056"/>
                    <a:pt x="1788068" y="74913"/>
                  </a:cubicBezTo>
                  <a:lnTo>
                    <a:pt x="1515949" y="72627"/>
                  </a:lnTo>
                  <a:lnTo>
                    <a:pt x="1515949" y="161781"/>
                  </a:lnTo>
                  <a:cubicBezTo>
                    <a:pt x="1515949" y="246363"/>
                    <a:pt x="1518236" y="252078"/>
                    <a:pt x="1563970" y="319515"/>
                  </a:cubicBezTo>
                  <a:cubicBezTo>
                    <a:pt x="1618851" y="398382"/>
                    <a:pt x="1776635" y="576690"/>
                    <a:pt x="1791498" y="576690"/>
                  </a:cubicBezTo>
                  <a:cubicBezTo>
                    <a:pt x="1797215" y="576690"/>
                    <a:pt x="1801789" y="568689"/>
                    <a:pt x="1801789" y="559545"/>
                  </a:cubicBezTo>
                  <a:cubicBezTo>
                    <a:pt x="1801789" y="550401"/>
                    <a:pt x="1807505" y="542400"/>
                    <a:pt x="1813222" y="542400"/>
                  </a:cubicBezTo>
                  <a:cubicBezTo>
                    <a:pt x="1829229" y="542400"/>
                    <a:pt x="1828086" y="557259"/>
                    <a:pt x="1810935" y="580119"/>
                  </a:cubicBezTo>
                  <a:cubicBezTo>
                    <a:pt x="1794928" y="600693"/>
                    <a:pt x="1685166" y="663558"/>
                    <a:pt x="1595984" y="703563"/>
                  </a:cubicBezTo>
                  <a:lnTo>
                    <a:pt x="1543390" y="726423"/>
                  </a:lnTo>
                  <a:lnTo>
                    <a:pt x="1547963" y="865869"/>
                  </a:lnTo>
                  <a:cubicBezTo>
                    <a:pt x="1551393" y="951594"/>
                    <a:pt x="1557110" y="1008744"/>
                    <a:pt x="1565114" y="1013316"/>
                  </a:cubicBezTo>
                  <a:cubicBezTo>
                    <a:pt x="1584551" y="1025889"/>
                    <a:pt x="1543390" y="1037319"/>
                    <a:pt x="1506802" y="1030461"/>
                  </a:cubicBezTo>
                  <a:cubicBezTo>
                    <a:pt x="1472502" y="1023603"/>
                    <a:pt x="979715" y="1040748"/>
                    <a:pt x="971711" y="1048749"/>
                  </a:cubicBezTo>
                  <a:cubicBezTo>
                    <a:pt x="962564" y="1056750"/>
                    <a:pt x="990005" y="2020299"/>
                    <a:pt x="1000295" y="2056875"/>
                  </a:cubicBezTo>
                  <a:cubicBezTo>
                    <a:pt x="1008299" y="2090022"/>
                    <a:pt x="1010585" y="2091165"/>
                    <a:pt x="1082617" y="2090022"/>
                  </a:cubicBezTo>
                  <a:cubicBezTo>
                    <a:pt x="1122634" y="2088879"/>
                    <a:pt x="1217533" y="2084307"/>
                    <a:pt x="1291851" y="2079735"/>
                  </a:cubicBezTo>
                  <a:cubicBezTo>
                    <a:pt x="1393610" y="2072877"/>
                    <a:pt x="1425624" y="2074020"/>
                    <a:pt x="1419907" y="2084307"/>
                  </a:cubicBezTo>
                  <a:cubicBezTo>
                    <a:pt x="1410760" y="2099166"/>
                    <a:pt x="1479362" y="2099166"/>
                    <a:pt x="1618851" y="2085450"/>
                  </a:cubicBezTo>
                  <a:lnTo>
                    <a:pt x="1704603" y="2076306"/>
                  </a:lnTo>
                  <a:lnTo>
                    <a:pt x="1598271" y="2078592"/>
                  </a:lnTo>
                  <a:cubicBezTo>
                    <a:pt x="1541103" y="2078592"/>
                    <a:pt x="1493082" y="2076306"/>
                    <a:pt x="1493082" y="2071734"/>
                  </a:cubicBezTo>
                  <a:cubicBezTo>
                    <a:pt x="1493082" y="2066019"/>
                    <a:pt x="1599414" y="2062590"/>
                    <a:pt x="1728614" y="2062590"/>
                  </a:cubicBezTo>
                  <a:cubicBezTo>
                    <a:pt x="1919554" y="2062590"/>
                    <a:pt x="1966432" y="2059161"/>
                    <a:pt x="1980152" y="2045445"/>
                  </a:cubicBezTo>
                  <a:cubicBezTo>
                    <a:pt x="1989299" y="2036301"/>
                    <a:pt x="2004163" y="2031729"/>
                    <a:pt x="2013310" y="2035158"/>
                  </a:cubicBezTo>
                  <a:cubicBezTo>
                    <a:pt x="2033890" y="2043159"/>
                    <a:pt x="2251128" y="1926573"/>
                    <a:pt x="2326590" y="1867137"/>
                  </a:cubicBezTo>
                  <a:cubicBezTo>
                    <a:pt x="2341453" y="1854564"/>
                    <a:pt x="2356317" y="1847706"/>
                    <a:pt x="2359747" y="1851135"/>
                  </a:cubicBezTo>
                  <a:cubicBezTo>
                    <a:pt x="2371180" y="1862565"/>
                    <a:pt x="2309439" y="1901427"/>
                    <a:pt x="2092201" y="2021442"/>
                  </a:cubicBezTo>
                  <a:cubicBezTo>
                    <a:pt x="2036177" y="2052303"/>
                    <a:pt x="1988156" y="2080878"/>
                    <a:pt x="1984726" y="2084307"/>
                  </a:cubicBezTo>
                  <a:cubicBezTo>
                    <a:pt x="1977866" y="2092308"/>
                    <a:pt x="1830372" y="2095737"/>
                    <a:pt x="1082617" y="2099166"/>
                  </a:cubicBezTo>
                  <a:lnTo>
                    <a:pt x="482354" y="2102595"/>
                  </a:lnTo>
                  <a:lnTo>
                    <a:pt x="478924" y="2051160"/>
                  </a:lnTo>
                  <a:cubicBezTo>
                    <a:pt x="477781" y="2022585"/>
                    <a:pt x="473207" y="1986009"/>
                    <a:pt x="470921" y="1968864"/>
                  </a:cubicBezTo>
                  <a:cubicBezTo>
                    <a:pt x="465204" y="1940289"/>
                    <a:pt x="467491" y="1936860"/>
                    <a:pt x="497218" y="1936860"/>
                  </a:cubicBezTo>
                  <a:cubicBezTo>
                    <a:pt x="536092" y="1936860"/>
                    <a:pt x="566963" y="1947147"/>
                    <a:pt x="566963" y="1959720"/>
                  </a:cubicBezTo>
                  <a:cubicBezTo>
                    <a:pt x="566963" y="1965435"/>
                    <a:pt x="556672" y="1966578"/>
                    <a:pt x="544096" y="1963149"/>
                  </a:cubicBezTo>
                  <a:cubicBezTo>
                    <a:pt x="523515" y="1957434"/>
                    <a:pt x="521228" y="1963149"/>
                    <a:pt x="521228" y="2014584"/>
                  </a:cubicBezTo>
                  <a:lnTo>
                    <a:pt x="521228" y="2072877"/>
                  </a:lnTo>
                  <a:lnTo>
                    <a:pt x="707596" y="2076306"/>
                  </a:lnTo>
                  <a:cubicBezTo>
                    <a:pt x="971711" y="2080878"/>
                    <a:pt x="944271" y="2098023"/>
                    <a:pt x="938554" y="1933431"/>
                  </a:cubicBezTo>
                  <a:cubicBezTo>
                    <a:pt x="936267" y="1856850"/>
                    <a:pt x="930550" y="1625964"/>
                    <a:pt x="925977" y="1420224"/>
                  </a:cubicBezTo>
                  <a:lnTo>
                    <a:pt x="917973" y="1045320"/>
                  </a:lnTo>
                  <a:lnTo>
                    <a:pt x="725889" y="1048749"/>
                  </a:lnTo>
                  <a:cubicBezTo>
                    <a:pt x="518942" y="1051035"/>
                    <a:pt x="514368" y="1053321"/>
                    <a:pt x="528089" y="1110471"/>
                  </a:cubicBezTo>
                  <a:cubicBezTo>
                    <a:pt x="532662" y="1128759"/>
                    <a:pt x="530375" y="1142475"/>
                    <a:pt x="520085" y="1149333"/>
                  </a:cubicBezTo>
                  <a:cubicBezTo>
                    <a:pt x="508651" y="1156191"/>
                    <a:pt x="510938" y="1159620"/>
                    <a:pt x="530375" y="1159620"/>
                  </a:cubicBezTo>
                  <a:cubicBezTo>
                    <a:pt x="557816" y="1159620"/>
                    <a:pt x="564676" y="1176765"/>
                    <a:pt x="539522" y="1185909"/>
                  </a:cubicBezTo>
                  <a:cubicBezTo>
                    <a:pt x="510938" y="1197339"/>
                    <a:pt x="473207" y="1181337"/>
                    <a:pt x="481211" y="1160763"/>
                  </a:cubicBezTo>
                  <a:cubicBezTo>
                    <a:pt x="492644" y="1133331"/>
                    <a:pt x="488071" y="165210"/>
                    <a:pt x="477781" y="125205"/>
                  </a:cubicBezTo>
                  <a:lnTo>
                    <a:pt x="467491" y="90915"/>
                  </a:lnTo>
                  <a:lnTo>
                    <a:pt x="338291" y="94344"/>
                  </a:lnTo>
                  <a:cubicBezTo>
                    <a:pt x="231959" y="96630"/>
                    <a:pt x="206805" y="100059"/>
                    <a:pt x="193085" y="117204"/>
                  </a:cubicBezTo>
                  <a:cubicBezTo>
                    <a:pt x="179365" y="134349"/>
                    <a:pt x="178221" y="133206"/>
                    <a:pt x="183938" y="98916"/>
                  </a:cubicBezTo>
                  <a:cubicBezTo>
                    <a:pt x="190798" y="63483"/>
                    <a:pt x="190798" y="62340"/>
                    <a:pt x="153067" y="63483"/>
                  </a:cubicBezTo>
                  <a:cubicBezTo>
                    <a:pt x="132487" y="63483"/>
                    <a:pt x="87896" y="68055"/>
                    <a:pt x="55882" y="72627"/>
                  </a:cubicBezTo>
                  <a:cubicBezTo>
                    <a:pt x="22725" y="77199"/>
                    <a:pt x="-4716" y="77199"/>
                    <a:pt x="-4716" y="72627"/>
                  </a:cubicBezTo>
                  <a:cubicBezTo>
                    <a:pt x="-4716" y="68055"/>
                    <a:pt x="35302" y="60054"/>
                    <a:pt x="84466" y="56625"/>
                  </a:cubicBezTo>
                  <a:cubicBezTo>
                    <a:pt x="132487" y="52053"/>
                    <a:pt x="175934" y="41766"/>
                    <a:pt x="181651" y="34908"/>
                  </a:cubicBezTo>
                  <a:cubicBezTo>
                    <a:pt x="187368" y="25764"/>
                    <a:pt x="193085" y="28050"/>
                    <a:pt x="201088" y="39480"/>
                  </a:cubicBezTo>
                  <a:cubicBezTo>
                    <a:pt x="214809" y="61197"/>
                    <a:pt x="459487" y="73770"/>
                    <a:pt x="561246" y="57768"/>
                  </a:cubicBezTo>
                  <a:cubicBezTo>
                    <a:pt x="598977" y="50910"/>
                    <a:pt x="962564" y="46338"/>
                    <a:pt x="1369599" y="46338"/>
                  </a:cubicBezTo>
                  <a:cubicBezTo>
                    <a:pt x="2099061" y="45195"/>
                    <a:pt x="2109352" y="45195"/>
                    <a:pt x="2117355" y="22335"/>
                  </a:cubicBezTo>
                  <a:cubicBezTo>
                    <a:pt x="2124215" y="618"/>
                    <a:pt x="2125359" y="618"/>
                    <a:pt x="2129932" y="25764"/>
                  </a:cubicBezTo>
                  <a:lnTo>
                    <a:pt x="2135649" y="52053"/>
                  </a:lnTo>
                  <a:lnTo>
                    <a:pt x="2351743" y="48624"/>
                  </a:lnTo>
                  <a:cubicBezTo>
                    <a:pt x="2546114" y="45195"/>
                    <a:pt x="2567838" y="42909"/>
                    <a:pt x="2567838" y="25764"/>
                  </a:cubicBezTo>
                  <a:cubicBezTo>
                    <a:pt x="2567838" y="15477"/>
                    <a:pt x="2573555" y="2904"/>
                    <a:pt x="2579272" y="-525"/>
                  </a:cubicBezTo>
                  <a:cubicBezTo>
                    <a:pt x="2586132" y="-5097"/>
                    <a:pt x="2590705" y="5190"/>
                    <a:pt x="2590705" y="22335"/>
                  </a:cubicBezTo>
                  <a:lnTo>
                    <a:pt x="2590705" y="53196"/>
                  </a:lnTo>
                  <a:lnTo>
                    <a:pt x="2982877" y="50910"/>
                  </a:lnTo>
                  <a:cubicBezTo>
                    <a:pt x="3197828" y="50910"/>
                    <a:pt x="3546552" y="50910"/>
                    <a:pt x="3756929" y="53196"/>
                  </a:cubicBezTo>
                  <a:cubicBezTo>
                    <a:pt x="4073639" y="54339"/>
                    <a:pt x="4110227" y="56625"/>
                    <a:pt x="3968451" y="62340"/>
                  </a:cubicBezTo>
                  <a:cubicBezTo>
                    <a:pt x="3874695" y="66912"/>
                    <a:pt x="4062206" y="69198"/>
                    <a:pt x="4385776" y="66912"/>
                  </a:cubicBezTo>
                  <a:cubicBezTo>
                    <a:pt x="4709346" y="65769"/>
                    <a:pt x="4983752" y="61197"/>
                    <a:pt x="4994042" y="56625"/>
                  </a:cubicBezTo>
                  <a:cubicBezTo>
                    <a:pt x="5008906" y="50910"/>
                    <a:pt x="5018053" y="55482"/>
                    <a:pt x="5026056" y="74913"/>
                  </a:cubicBezTo>
                  <a:cubicBezTo>
                    <a:pt x="5036346" y="101202"/>
                    <a:pt x="5037490" y="100059"/>
                    <a:pt x="5034060" y="68055"/>
                  </a:cubicBezTo>
                  <a:cubicBezTo>
                    <a:pt x="5031773" y="39480"/>
                    <a:pt x="5027200" y="33765"/>
                    <a:pt x="5003189" y="36051"/>
                  </a:cubicBezTo>
                  <a:cubicBezTo>
                    <a:pt x="4808818" y="48624"/>
                    <a:pt x="4302311" y="60054"/>
                    <a:pt x="4231423" y="53196"/>
                  </a:cubicBezTo>
                  <a:cubicBezTo>
                    <a:pt x="4163965" y="47481"/>
                    <a:pt x="4211986" y="44052"/>
                    <a:pt x="4420077" y="42909"/>
                  </a:cubicBezTo>
                  <a:cubicBezTo>
                    <a:pt x="4745934" y="40623"/>
                    <a:pt x="5014623" y="24621"/>
                    <a:pt x="5026056" y="5190"/>
                  </a:cubicBezTo>
                  <a:cubicBezTo>
                    <a:pt x="5034060" y="-7383"/>
                    <a:pt x="5071790" y="1761"/>
                    <a:pt x="5071790" y="16620"/>
                  </a:cubicBezTo>
                  <a:cubicBezTo>
                    <a:pt x="5071790" y="22335"/>
                    <a:pt x="5064930" y="28050"/>
                    <a:pt x="5058070" y="30336"/>
                  </a:cubicBezTo>
                  <a:cubicBezTo>
                    <a:pt x="5046637" y="34908"/>
                    <a:pt x="5044350" y="87486"/>
                    <a:pt x="5047780" y="257793"/>
                  </a:cubicBezTo>
                  <a:cubicBezTo>
                    <a:pt x="5053497" y="505824"/>
                    <a:pt x="5053497" y="591549"/>
                    <a:pt x="5045493" y="782430"/>
                  </a:cubicBezTo>
                  <a:cubicBezTo>
                    <a:pt x="5042063" y="872727"/>
                    <a:pt x="5043207" y="883014"/>
                    <a:pt x="5047780" y="816720"/>
                  </a:cubicBezTo>
                  <a:cubicBezTo>
                    <a:pt x="5052353" y="752712"/>
                    <a:pt x="5056927" y="849867"/>
                    <a:pt x="5062644" y="1108185"/>
                  </a:cubicBezTo>
                  <a:cubicBezTo>
                    <a:pt x="5072934" y="1565385"/>
                    <a:pt x="5074077" y="1582530"/>
                    <a:pt x="5114095" y="1582530"/>
                  </a:cubicBezTo>
                  <a:cubicBezTo>
                    <a:pt x="5131245" y="1582530"/>
                    <a:pt x="5140392" y="1588245"/>
                    <a:pt x="5136962" y="1597389"/>
                  </a:cubicBezTo>
                  <a:cubicBezTo>
                    <a:pt x="5134675" y="1604247"/>
                    <a:pt x="5122098" y="1609962"/>
                    <a:pt x="5108378" y="1607676"/>
                  </a:cubicBezTo>
                  <a:cubicBezTo>
                    <a:pt x="5083224" y="1604247"/>
                    <a:pt x="5083224" y="1604247"/>
                    <a:pt x="5079794" y="1904856"/>
                  </a:cubicBezTo>
                  <a:lnTo>
                    <a:pt x="5077507" y="2205465"/>
                  </a:lnTo>
                  <a:lnTo>
                    <a:pt x="5074077" y="1905999"/>
                  </a:lnTo>
                  <a:lnTo>
                    <a:pt x="5071790" y="1605390"/>
                  </a:lnTo>
                  <a:lnTo>
                    <a:pt x="5037490" y="1605390"/>
                  </a:lnTo>
                  <a:cubicBezTo>
                    <a:pt x="5019196" y="1605390"/>
                    <a:pt x="5003189" y="1600818"/>
                    <a:pt x="5003189" y="1595103"/>
                  </a:cubicBezTo>
                  <a:cubicBezTo>
                    <a:pt x="5003189" y="1588245"/>
                    <a:pt x="5012336" y="1585959"/>
                    <a:pt x="5024913" y="1588245"/>
                  </a:cubicBezTo>
                  <a:cubicBezTo>
                    <a:pt x="5043207" y="1591674"/>
                    <a:pt x="5046637" y="1582530"/>
                    <a:pt x="5052353" y="1527666"/>
                  </a:cubicBezTo>
                  <a:cubicBezTo>
                    <a:pt x="5055783" y="1492233"/>
                    <a:pt x="5052353" y="1341357"/>
                    <a:pt x="5045493" y="1193910"/>
                  </a:cubicBezTo>
                  <a:cubicBezTo>
                    <a:pt x="5035203" y="953880"/>
                    <a:pt x="5029486" y="702420"/>
                    <a:pt x="5027200" y="253221"/>
                  </a:cubicBezTo>
                  <a:cubicBezTo>
                    <a:pt x="5026056" y="152637"/>
                    <a:pt x="5022626" y="109203"/>
                    <a:pt x="5013479" y="110346"/>
                  </a:cubicBezTo>
                  <a:cubicBezTo>
                    <a:pt x="5006619" y="112632"/>
                    <a:pt x="4997472" y="106917"/>
                    <a:pt x="4994042" y="97773"/>
                  </a:cubicBezTo>
                  <a:cubicBezTo>
                    <a:pt x="4990612" y="88629"/>
                    <a:pt x="4994042" y="85200"/>
                    <a:pt x="5002046" y="89772"/>
                  </a:cubicBezTo>
                  <a:cubicBezTo>
                    <a:pt x="5008906" y="94344"/>
                    <a:pt x="5014623" y="93201"/>
                    <a:pt x="5014623" y="86343"/>
                  </a:cubicBezTo>
                  <a:cubicBezTo>
                    <a:pt x="5014623" y="74913"/>
                    <a:pt x="4147958" y="79485"/>
                    <a:pt x="4057632" y="90915"/>
                  </a:cubicBezTo>
                  <a:cubicBezTo>
                    <a:pt x="4031335" y="95487"/>
                    <a:pt x="3946727" y="93201"/>
                    <a:pt x="3868978" y="86343"/>
                  </a:cubicBezTo>
                  <a:cubicBezTo>
                    <a:pt x="3791230" y="80628"/>
                    <a:pt x="3644880" y="72627"/>
                    <a:pt x="3544265" y="69198"/>
                  </a:cubicBezTo>
                  <a:lnTo>
                    <a:pt x="3360185" y="62340"/>
                  </a:lnTo>
                  <a:lnTo>
                    <a:pt x="3352181" y="157209"/>
                  </a:lnTo>
                  <a:cubicBezTo>
                    <a:pt x="3341891" y="288654"/>
                    <a:pt x="3344178" y="653271"/>
                    <a:pt x="3362471" y="1816845"/>
                  </a:cubicBezTo>
                  <a:cubicBezTo>
                    <a:pt x="3365901" y="2012298"/>
                    <a:pt x="3370475" y="2182605"/>
                    <a:pt x="3373905" y="2197464"/>
                  </a:cubicBezTo>
                  <a:cubicBezTo>
                    <a:pt x="3378478" y="2216895"/>
                    <a:pt x="3387625" y="2222610"/>
                    <a:pt x="3417352" y="2222610"/>
                  </a:cubicBezTo>
                  <a:cubicBezTo>
                    <a:pt x="3436789" y="2222610"/>
                    <a:pt x="3490527" y="2232897"/>
                    <a:pt x="3536262" y="2244327"/>
                  </a:cubicBezTo>
                  <a:cubicBezTo>
                    <a:pt x="3581996" y="2255757"/>
                    <a:pt x="3620870" y="2263758"/>
                    <a:pt x="3624300" y="2260329"/>
                  </a:cubicBezTo>
                  <a:cubicBezTo>
                    <a:pt x="3626587" y="2256900"/>
                    <a:pt x="3639164" y="2264901"/>
                    <a:pt x="3651741" y="2277474"/>
                  </a:cubicBezTo>
                  <a:cubicBezTo>
                    <a:pt x="3664318" y="2290047"/>
                    <a:pt x="3683755" y="2304906"/>
                    <a:pt x="3695188" y="2311764"/>
                  </a:cubicBezTo>
                  <a:cubicBezTo>
                    <a:pt x="3706622" y="2318622"/>
                    <a:pt x="3712339" y="2327766"/>
                    <a:pt x="3707765" y="2332338"/>
                  </a:cubicBezTo>
                  <a:cubicBezTo>
                    <a:pt x="3703192" y="2336910"/>
                    <a:pt x="3688328" y="2330052"/>
                    <a:pt x="3673464" y="2316336"/>
                  </a:cubicBezTo>
                  <a:cubicBezTo>
                    <a:pt x="3658601" y="2302620"/>
                    <a:pt x="3642594" y="2291190"/>
                    <a:pt x="3635734" y="2291190"/>
                  </a:cubicBezTo>
                  <a:cubicBezTo>
                    <a:pt x="3630017" y="2291190"/>
                    <a:pt x="3612866" y="2320908"/>
                    <a:pt x="3598003" y="2357484"/>
                  </a:cubicBezTo>
                  <a:cubicBezTo>
                    <a:pt x="3560272" y="2447781"/>
                    <a:pt x="3551125" y="2466069"/>
                    <a:pt x="3490527" y="2575797"/>
                  </a:cubicBezTo>
                  <a:cubicBezTo>
                    <a:pt x="3460800" y="2628375"/>
                    <a:pt x="3436789" y="2675238"/>
                    <a:pt x="3436789" y="2680953"/>
                  </a:cubicBezTo>
                  <a:cubicBezTo>
                    <a:pt x="3436789" y="2686668"/>
                    <a:pt x="3421926" y="2723244"/>
                    <a:pt x="3402489" y="2762106"/>
                  </a:cubicBezTo>
                  <a:cubicBezTo>
                    <a:pt x="3384195" y="2800968"/>
                    <a:pt x="3368188" y="2838687"/>
                    <a:pt x="3368188" y="2846688"/>
                  </a:cubicBezTo>
                  <a:cubicBezTo>
                    <a:pt x="3368188" y="2854689"/>
                    <a:pt x="3361328" y="2863833"/>
                    <a:pt x="3354468" y="2867262"/>
                  </a:cubicBezTo>
                  <a:cubicBezTo>
                    <a:pt x="3338461" y="2874120"/>
                    <a:pt x="3489384" y="2867262"/>
                    <a:pt x="3715769" y="2850117"/>
                  </a:cubicBezTo>
                  <a:cubicBezTo>
                    <a:pt x="3798090" y="2844402"/>
                    <a:pt x="3914713" y="2839830"/>
                    <a:pt x="3976454" y="2839830"/>
                  </a:cubicBezTo>
                  <a:lnTo>
                    <a:pt x="4087360" y="2839830"/>
                  </a:lnTo>
                  <a:lnTo>
                    <a:pt x="4094220" y="2802111"/>
                  </a:lnTo>
                  <a:cubicBezTo>
                    <a:pt x="4098793" y="2780394"/>
                    <a:pt x="4099937" y="2696955"/>
                    <a:pt x="4097650" y="2615802"/>
                  </a:cubicBezTo>
                  <a:lnTo>
                    <a:pt x="4094220" y="2467212"/>
                  </a:lnTo>
                  <a:lnTo>
                    <a:pt x="4197122" y="2470641"/>
                  </a:lnTo>
                  <a:cubicBezTo>
                    <a:pt x="4254290" y="2471784"/>
                    <a:pt x="4369769" y="2467212"/>
                    <a:pt x="4454378" y="2460354"/>
                  </a:cubicBezTo>
                  <a:cubicBezTo>
                    <a:pt x="4538986" y="2453496"/>
                    <a:pt x="4700199" y="2447781"/>
                    <a:pt x="4812248" y="2446638"/>
                  </a:cubicBezTo>
                  <a:cubicBezTo>
                    <a:pt x="4979179" y="2445495"/>
                    <a:pt x="5018053" y="2442066"/>
                    <a:pt x="5026056" y="2428350"/>
                  </a:cubicBezTo>
                  <a:cubicBezTo>
                    <a:pt x="5040920" y="2405490"/>
                    <a:pt x="5040920" y="2291190"/>
                    <a:pt x="5026056" y="2291190"/>
                  </a:cubicBezTo>
                  <a:cubicBezTo>
                    <a:pt x="5020339" y="2291190"/>
                    <a:pt x="5014623" y="2286618"/>
                    <a:pt x="5014623" y="2279760"/>
                  </a:cubicBezTo>
                  <a:cubicBezTo>
                    <a:pt x="5014623" y="2274045"/>
                    <a:pt x="5024913" y="2268330"/>
                    <a:pt x="5036346" y="2268330"/>
                  </a:cubicBezTo>
                  <a:cubicBezTo>
                    <a:pt x="5052353" y="2268330"/>
                    <a:pt x="5060357" y="2259186"/>
                    <a:pt x="5063787" y="2237469"/>
                  </a:cubicBezTo>
                  <a:lnTo>
                    <a:pt x="5068360" y="2205465"/>
                  </a:lnTo>
                  <a:lnTo>
                    <a:pt x="5070647" y="2237469"/>
                  </a:lnTo>
                  <a:cubicBezTo>
                    <a:pt x="5071790" y="2263758"/>
                    <a:pt x="5076364" y="2268330"/>
                    <a:pt x="5106091" y="2268330"/>
                  </a:cubicBezTo>
                  <a:cubicBezTo>
                    <a:pt x="5125528" y="2268330"/>
                    <a:pt x="5140392" y="2274045"/>
                    <a:pt x="5140392" y="2279760"/>
                  </a:cubicBezTo>
                  <a:cubicBezTo>
                    <a:pt x="5140392" y="2286618"/>
                    <a:pt x="5125528" y="2291190"/>
                    <a:pt x="5106091" y="2291190"/>
                  </a:cubicBezTo>
                  <a:lnTo>
                    <a:pt x="5071790" y="2291190"/>
                  </a:lnTo>
                  <a:lnTo>
                    <a:pt x="5069504" y="2643234"/>
                  </a:lnTo>
                  <a:lnTo>
                    <a:pt x="5066074" y="2994135"/>
                  </a:lnTo>
                  <a:lnTo>
                    <a:pt x="5060357" y="2639805"/>
                  </a:lnTo>
                  <a:cubicBezTo>
                    <a:pt x="5053497" y="2258043"/>
                    <a:pt x="5048923" y="2285475"/>
                    <a:pt x="5047780" y="2717529"/>
                  </a:cubicBezTo>
                  <a:cubicBezTo>
                    <a:pt x="5046637" y="2899266"/>
                    <a:pt x="5043207" y="2986134"/>
                    <a:pt x="5035203" y="2981562"/>
                  </a:cubicBezTo>
                  <a:cubicBezTo>
                    <a:pt x="5028343" y="2976990"/>
                    <a:pt x="5026056" y="2952987"/>
                    <a:pt x="5030630" y="2923269"/>
                  </a:cubicBezTo>
                  <a:lnTo>
                    <a:pt x="5037490" y="2871834"/>
                  </a:lnTo>
                  <a:lnTo>
                    <a:pt x="4923154" y="2876406"/>
                  </a:lnTo>
                  <a:cubicBezTo>
                    <a:pt x="4860269" y="2877549"/>
                    <a:pt x="4808818" y="2876406"/>
                    <a:pt x="4808818" y="2871834"/>
                  </a:cubicBezTo>
                  <a:cubicBezTo>
                    <a:pt x="4808818" y="2866119"/>
                    <a:pt x="4800815" y="2862690"/>
                    <a:pt x="4790525" y="2862690"/>
                  </a:cubicBezTo>
                  <a:cubicBezTo>
                    <a:pt x="4781378" y="2862690"/>
                    <a:pt x="4776804" y="2868405"/>
                    <a:pt x="4780234" y="2874120"/>
                  </a:cubicBezTo>
                  <a:cubicBezTo>
                    <a:pt x="4784808" y="2882121"/>
                    <a:pt x="4755080" y="2884407"/>
                    <a:pt x="4692196" y="2879835"/>
                  </a:cubicBezTo>
                  <a:cubicBezTo>
                    <a:pt x="4639601" y="2877549"/>
                    <a:pt x="4416647" y="2871834"/>
                    <a:pt x="4197122" y="2868405"/>
                  </a:cubicBezTo>
                  <a:lnTo>
                    <a:pt x="3796947" y="2862690"/>
                  </a:lnTo>
                  <a:lnTo>
                    <a:pt x="3796947" y="2944986"/>
                  </a:lnTo>
                  <a:cubicBezTo>
                    <a:pt x="3796947" y="2990706"/>
                    <a:pt x="3792374" y="3079860"/>
                    <a:pt x="3786657" y="3143868"/>
                  </a:cubicBezTo>
                  <a:cubicBezTo>
                    <a:pt x="3770650" y="3322176"/>
                    <a:pt x="3743209" y="3308460"/>
                    <a:pt x="4114800" y="3308460"/>
                  </a:cubicBezTo>
                  <a:cubicBezTo>
                    <a:pt x="4616734" y="3307317"/>
                    <a:pt x="5014623" y="3313032"/>
                    <a:pt x="5014623" y="3322176"/>
                  </a:cubicBezTo>
                  <a:cubicBezTo>
                    <a:pt x="5014623" y="3325605"/>
                    <a:pt x="4881993" y="3326748"/>
                    <a:pt x="4720780" y="3324462"/>
                  </a:cubicBezTo>
                  <a:cubicBezTo>
                    <a:pt x="4342329" y="3317604"/>
                    <a:pt x="3826674" y="3317604"/>
                    <a:pt x="3803807" y="3325605"/>
                  </a:cubicBezTo>
                  <a:cubicBezTo>
                    <a:pt x="3793517" y="3327891"/>
                    <a:pt x="3779797" y="3326748"/>
                    <a:pt x="3772936" y="3322176"/>
                  </a:cubicBezTo>
                  <a:close/>
                  <a:moveTo>
                    <a:pt x="4748220" y="2867262"/>
                  </a:moveTo>
                  <a:cubicBezTo>
                    <a:pt x="4744790" y="2863833"/>
                    <a:pt x="4734500" y="2862690"/>
                    <a:pt x="4726497" y="2866119"/>
                  </a:cubicBezTo>
                  <a:cubicBezTo>
                    <a:pt x="4717350" y="2869548"/>
                    <a:pt x="4720780" y="2872977"/>
                    <a:pt x="4733357" y="2872977"/>
                  </a:cubicBezTo>
                  <a:cubicBezTo>
                    <a:pt x="4745934" y="2874120"/>
                    <a:pt x="4752794" y="2870691"/>
                    <a:pt x="4748220" y="2867262"/>
                  </a:cubicBezTo>
                  <a:close/>
                  <a:moveTo>
                    <a:pt x="4503542" y="2854689"/>
                  </a:moveTo>
                  <a:cubicBezTo>
                    <a:pt x="4425794" y="2852403"/>
                    <a:pt x="4300024" y="2852403"/>
                    <a:pt x="4223419" y="2854689"/>
                  </a:cubicBezTo>
                  <a:cubicBezTo>
                    <a:pt x="4145671" y="2855832"/>
                    <a:pt x="4208556" y="2858118"/>
                    <a:pt x="4362909" y="2858118"/>
                  </a:cubicBezTo>
                  <a:cubicBezTo>
                    <a:pt x="4517262" y="2858118"/>
                    <a:pt x="4580147" y="2855832"/>
                    <a:pt x="4503542" y="2854689"/>
                  </a:cubicBezTo>
                  <a:close/>
                  <a:moveTo>
                    <a:pt x="5018053" y="2848974"/>
                  </a:moveTo>
                  <a:cubicBezTo>
                    <a:pt x="5036346" y="2850117"/>
                    <a:pt x="5037490" y="2834115"/>
                    <a:pt x="5036346" y="2658093"/>
                  </a:cubicBezTo>
                  <a:lnTo>
                    <a:pt x="5036346" y="2466069"/>
                  </a:lnTo>
                  <a:lnTo>
                    <a:pt x="4880850" y="2459211"/>
                  </a:lnTo>
                  <a:cubicBezTo>
                    <a:pt x="4785951" y="2455782"/>
                    <a:pt x="4647605" y="2459211"/>
                    <a:pt x="4529839" y="2469498"/>
                  </a:cubicBezTo>
                  <a:cubicBezTo>
                    <a:pt x="4422364" y="2477499"/>
                    <a:pt x="4285161" y="2485500"/>
                    <a:pt x="4225706" y="2485500"/>
                  </a:cubicBezTo>
                  <a:lnTo>
                    <a:pt x="4115944" y="2485500"/>
                  </a:lnTo>
                  <a:lnTo>
                    <a:pt x="4112514" y="2662665"/>
                  </a:lnTo>
                  <a:lnTo>
                    <a:pt x="4109084" y="2839830"/>
                  </a:lnTo>
                  <a:lnTo>
                    <a:pt x="4365196" y="2840973"/>
                  </a:lnTo>
                  <a:cubicBezTo>
                    <a:pt x="4504685" y="2842116"/>
                    <a:pt x="4677332" y="2846688"/>
                    <a:pt x="4745934" y="2851260"/>
                  </a:cubicBezTo>
                  <a:cubicBezTo>
                    <a:pt x="4815678" y="2855832"/>
                    <a:pt x="4900287" y="2856975"/>
                    <a:pt x="4934588" y="2854689"/>
                  </a:cubicBezTo>
                  <a:cubicBezTo>
                    <a:pt x="4968888" y="2851260"/>
                    <a:pt x="5006619" y="2848974"/>
                    <a:pt x="5018053" y="2848974"/>
                  </a:cubicBezTo>
                  <a:close/>
                  <a:moveTo>
                    <a:pt x="616127" y="2088879"/>
                  </a:moveTo>
                  <a:cubicBezTo>
                    <a:pt x="601263" y="2086593"/>
                    <a:pt x="576110" y="2086593"/>
                    <a:pt x="558959" y="2088879"/>
                  </a:cubicBezTo>
                  <a:cubicBezTo>
                    <a:pt x="540665" y="2091165"/>
                    <a:pt x="553242" y="2093451"/>
                    <a:pt x="584113" y="2093451"/>
                  </a:cubicBezTo>
                  <a:cubicBezTo>
                    <a:pt x="616127" y="2093451"/>
                    <a:pt x="629847" y="2091165"/>
                    <a:pt x="616127" y="2088879"/>
                  </a:cubicBezTo>
                  <a:close/>
                  <a:moveTo>
                    <a:pt x="1319292" y="2088879"/>
                  </a:moveTo>
                  <a:cubicBezTo>
                    <a:pt x="1302141" y="2086593"/>
                    <a:pt x="1271271" y="2086593"/>
                    <a:pt x="1250690" y="2088879"/>
                  </a:cubicBezTo>
                  <a:cubicBezTo>
                    <a:pt x="1230110" y="2091165"/>
                    <a:pt x="1243830" y="2093451"/>
                    <a:pt x="1281561" y="2093451"/>
                  </a:cubicBezTo>
                  <a:cubicBezTo>
                    <a:pt x="1319292" y="2093451"/>
                    <a:pt x="1336442" y="2091165"/>
                    <a:pt x="1319292" y="2088879"/>
                  </a:cubicBezTo>
                  <a:close/>
                  <a:moveTo>
                    <a:pt x="971711" y="1811130"/>
                  </a:moveTo>
                  <a:cubicBezTo>
                    <a:pt x="961421" y="1312782"/>
                    <a:pt x="949987" y="1059036"/>
                    <a:pt x="937410" y="1046463"/>
                  </a:cubicBezTo>
                  <a:cubicBezTo>
                    <a:pt x="933980" y="1043034"/>
                    <a:pt x="935124" y="1181337"/>
                    <a:pt x="939697" y="1353930"/>
                  </a:cubicBezTo>
                  <a:cubicBezTo>
                    <a:pt x="944271" y="1526523"/>
                    <a:pt x="948844" y="1735692"/>
                    <a:pt x="949987" y="1816845"/>
                  </a:cubicBezTo>
                  <a:cubicBezTo>
                    <a:pt x="954561" y="2059161"/>
                    <a:pt x="956847" y="2084307"/>
                    <a:pt x="967138" y="2051160"/>
                  </a:cubicBezTo>
                  <a:cubicBezTo>
                    <a:pt x="971711" y="2035158"/>
                    <a:pt x="973998" y="1927716"/>
                    <a:pt x="971711" y="1811130"/>
                  </a:cubicBezTo>
                  <a:close/>
                  <a:moveTo>
                    <a:pt x="499505" y="1998582"/>
                  </a:moveTo>
                  <a:cubicBezTo>
                    <a:pt x="493788" y="1974579"/>
                    <a:pt x="489214" y="1964292"/>
                    <a:pt x="488071" y="1976865"/>
                  </a:cubicBezTo>
                  <a:cubicBezTo>
                    <a:pt x="486928" y="2004297"/>
                    <a:pt x="499505" y="2053446"/>
                    <a:pt x="505221" y="2047731"/>
                  </a:cubicBezTo>
                  <a:cubicBezTo>
                    <a:pt x="508651" y="2045445"/>
                    <a:pt x="505221" y="2022585"/>
                    <a:pt x="499505" y="1998582"/>
                  </a:cubicBezTo>
                  <a:close/>
                  <a:moveTo>
                    <a:pt x="3353324" y="1665969"/>
                  </a:moveTo>
                  <a:cubicBezTo>
                    <a:pt x="3351038" y="1641966"/>
                    <a:pt x="3348751" y="1659111"/>
                    <a:pt x="3348751" y="1702545"/>
                  </a:cubicBezTo>
                  <a:cubicBezTo>
                    <a:pt x="3348751" y="1747122"/>
                    <a:pt x="3351038" y="1765410"/>
                    <a:pt x="3353324" y="1745979"/>
                  </a:cubicBezTo>
                  <a:cubicBezTo>
                    <a:pt x="3355611" y="1725405"/>
                    <a:pt x="3355611" y="1688829"/>
                    <a:pt x="3353324" y="1665969"/>
                  </a:cubicBezTo>
                  <a:close/>
                  <a:moveTo>
                    <a:pt x="5068360" y="1545954"/>
                  </a:moveTo>
                  <a:cubicBezTo>
                    <a:pt x="5064930" y="1536810"/>
                    <a:pt x="5061500" y="1540239"/>
                    <a:pt x="5061500" y="1552812"/>
                  </a:cubicBezTo>
                  <a:cubicBezTo>
                    <a:pt x="5060357" y="1565385"/>
                    <a:pt x="5063787" y="1572243"/>
                    <a:pt x="5067217" y="1567671"/>
                  </a:cubicBezTo>
                  <a:cubicBezTo>
                    <a:pt x="5070647" y="1564242"/>
                    <a:pt x="5071790" y="1553955"/>
                    <a:pt x="5068360" y="1545954"/>
                  </a:cubicBezTo>
                  <a:close/>
                  <a:moveTo>
                    <a:pt x="837938" y="1033890"/>
                  </a:moveTo>
                  <a:cubicBezTo>
                    <a:pt x="911113" y="1033890"/>
                    <a:pt x="943127" y="1030461"/>
                    <a:pt x="938554" y="1021317"/>
                  </a:cubicBezTo>
                  <a:cubicBezTo>
                    <a:pt x="929407" y="1007601"/>
                    <a:pt x="677868" y="1019031"/>
                    <a:pt x="641281" y="1036176"/>
                  </a:cubicBezTo>
                  <a:cubicBezTo>
                    <a:pt x="626417" y="1043034"/>
                    <a:pt x="636707" y="1044177"/>
                    <a:pt x="674438" y="1039605"/>
                  </a:cubicBezTo>
                  <a:cubicBezTo>
                    <a:pt x="705309" y="1036176"/>
                    <a:pt x="778484" y="1033890"/>
                    <a:pt x="837938" y="1033890"/>
                  </a:cubicBezTo>
                  <a:close/>
                  <a:moveTo>
                    <a:pt x="520085" y="859011"/>
                  </a:moveTo>
                  <a:cubicBezTo>
                    <a:pt x="521228" y="809862"/>
                    <a:pt x="516655" y="783573"/>
                    <a:pt x="509795" y="788145"/>
                  </a:cubicBezTo>
                  <a:cubicBezTo>
                    <a:pt x="502935" y="792717"/>
                    <a:pt x="499505" y="846438"/>
                    <a:pt x="499505" y="917304"/>
                  </a:cubicBezTo>
                  <a:cubicBezTo>
                    <a:pt x="500648" y="1016745"/>
                    <a:pt x="502935" y="1030461"/>
                    <a:pt x="510938" y="988170"/>
                  </a:cubicBezTo>
                  <a:cubicBezTo>
                    <a:pt x="515512" y="959595"/>
                    <a:pt x="520085" y="901302"/>
                    <a:pt x="520085" y="859011"/>
                  </a:cubicBezTo>
                  <a:close/>
                  <a:moveTo>
                    <a:pt x="1395897" y="1009887"/>
                  </a:moveTo>
                  <a:cubicBezTo>
                    <a:pt x="1422194" y="1004172"/>
                    <a:pt x="1352449" y="1003029"/>
                    <a:pt x="1230110" y="1007601"/>
                  </a:cubicBezTo>
                  <a:cubicBezTo>
                    <a:pt x="1113487" y="1012173"/>
                    <a:pt x="1004868" y="1015602"/>
                    <a:pt x="987718" y="1014459"/>
                  </a:cubicBezTo>
                  <a:cubicBezTo>
                    <a:pt x="970568" y="1014459"/>
                    <a:pt x="959134" y="1017888"/>
                    <a:pt x="961421" y="1022460"/>
                  </a:cubicBezTo>
                  <a:cubicBezTo>
                    <a:pt x="968281" y="1032747"/>
                    <a:pt x="1336442" y="1022460"/>
                    <a:pt x="1395897" y="1009887"/>
                  </a:cubicBezTo>
                  <a:close/>
                  <a:moveTo>
                    <a:pt x="1035739" y="999600"/>
                  </a:moveTo>
                  <a:cubicBezTo>
                    <a:pt x="1252977" y="993885"/>
                    <a:pt x="1447348" y="984741"/>
                    <a:pt x="1467928" y="981312"/>
                  </a:cubicBezTo>
                  <a:lnTo>
                    <a:pt x="1504516" y="975597"/>
                  </a:lnTo>
                  <a:lnTo>
                    <a:pt x="1504516" y="873870"/>
                  </a:lnTo>
                  <a:cubicBezTo>
                    <a:pt x="1504516" y="813291"/>
                    <a:pt x="1509089" y="771000"/>
                    <a:pt x="1515949" y="771000"/>
                  </a:cubicBezTo>
                  <a:cubicBezTo>
                    <a:pt x="1522809" y="771000"/>
                    <a:pt x="1527383" y="760713"/>
                    <a:pt x="1527383" y="746997"/>
                  </a:cubicBezTo>
                  <a:cubicBezTo>
                    <a:pt x="1527383" y="734424"/>
                    <a:pt x="1522809" y="727566"/>
                    <a:pt x="1515949" y="730995"/>
                  </a:cubicBezTo>
                  <a:cubicBezTo>
                    <a:pt x="1510232" y="734424"/>
                    <a:pt x="1504516" y="733281"/>
                    <a:pt x="1504516" y="727566"/>
                  </a:cubicBezTo>
                  <a:cubicBezTo>
                    <a:pt x="1504516" y="721851"/>
                    <a:pt x="1526239" y="710421"/>
                    <a:pt x="1552537" y="703563"/>
                  </a:cubicBezTo>
                  <a:cubicBezTo>
                    <a:pt x="1591411" y="690990"/>
                    <a:pt x="1748051" y="610980"/>
                    <a:pt x="1766344" y="593835"/>
                  </a:cubicBezTo>
                  <a:cubicBezTo>
                    <a:pt x="1768631" y="590406"/>
                    <a:pt x="1736617" y="551544"/>
                    <a:pt x="1696600" y="505824"/>
                  </a:cubicBezTo>
                  <a:cubicBezTo>
                    <a:pt x="1655439" y="460104"/>
                    <a:pt x="1601701" y="394953"/>
                    <a:pt x="1576547" y="360663"/>
                  </a:cubicBezTo>
                  <a:cubicBezTo>
                    <a:pt x="1543390" y="316086"/>
                    <a:pt x="1521666" y="297798"/>
                    <a:pt x="1498799" y="295512"/>
                  </a:cubicBezTo>
                  <a:cubicBezTo>
                    <a:pt x="1481648" y="293226"/>
                    <a:pt x="1465641" y="290940"/>
                    <a:pt x="1464498" y="288654"/>
                  </a:cubicBezTo>
                  <a:cubicBezTo>
                    <a:pt x="1462211" y="286368"/>
                    <a:pt x="1465641" y="257793"/>
                    <a:pt x="1472502" y="223503"/>
                  </a:cubicBezTo>
                  <a:cubicBezTo>
                    <a:pt x="1478218" y="190356"/>
                    <a:pt x="1481648" y="141207"/>
                    <a:pt x="1479362" y="116061"/>
                  </a:cubicBezTo>
                  <a:lnTo>
                    <a:pt x="1474788" y="68055"/>
                  </a:lnTo>
                  <a:lnTo>
                    <a:pt x="1390180" y="71484"/>
                  </a:lnTo>
                  <a:cubicBezTo>
                    <a:pt x="913400" y="88629"/>
                    <a:pt x="725889" y="93201"/>
                    <a:pt x="624131" y="90915"/>
                  </a:cubicBezTo>
                  <a:lnTo>
                    <a:pt x="504078" y="88629"/>
                  </a:lnTo>
                  <a:lnTo>
                    <a:pt x="516655" y="386952"/>
                  </a:lnTo>
                  <a:cubicBezTo>
                    <a:pt x="522372" y="550401"/>
                    <a:pt x="528089" y="758427"/>
                    <a:pt x="528089" y="847581"/>
                  </a:cubicBezTo>
                  <a:cubicBezTo>
                    <a:pt x="526945" y="1028175"/>
                    <a:pt x="525802" y="1025889"/>
                    <a:pt x="606980" y="1016745"/>
                  </a:cubicBezTo>
                  <a:cubicBezTo>
                    <a:pt x="626417" y="1014459"/>
                    <a:pt x="818501" y="1006458"/>
                    <a:pt x="1035739" y="999600"/>
                  </a:cubicBezTo>
                  <a:close/>
                  <a:moveTo>
                    <a:pt x="1496512" y="1003029"/>
                  </a:moveTo>
                  <a:cubicBezTo>
                    <a:pt x="1488509" y="1000743"/>
                    <a:pt x="1474788" y="1000743"/>
                    <a:pt x="1467928" y="1003029"/>
                  </a:cubicBezTo>
                  <a:cubicBezTo>
                    <a:pt x="1459925" y="1006458"/>
                    <a:pt x="1465641" y="1008744"/>
                    <a:pt x="1481648" y="1008744"/>
                  </a:cubicBezTo>
                  <a:cubicBezTo>
                    <a:pt x="1497655" y="1008744"/>
                    <a:pt x="1503372" y="1006458"/>
                    <a:pt x="1496512" y="1003029"/>
                  </a:cubicBezTo>
                  <a:close/>
                  <a:moveTo>
                    <a:pt x="1523953" y="824721"/>
                  </a:moveTo>
                  <a:cubicBezTo>
                    <a:pt x="1521666" y="798432"/>
                    <a:pt x="1520523" y="823578"/>
                    <a:pt x="1520523" y="879585"/>
                  </a:cubicBezTo>
                  <a:cubicBezTo>
                    <a:pt x="1520523" y="936735"/>
                    <a:pt x="1521666" y="957309"/>
                    <a:pt x="1523953" y="927591"/>
                  </a:cubicBezTo>
                  <a:cubicBezTo>
                    <a:pt x="1526239" y="897873"/>
                    <a:pt x="1526239" y="851010"/>
                    <a:pt x="1523953" y="824721"/>
                  </a:cubicBezTo>
                  <a:close/>
                  <a:moveTo>
                    <a:pt x="513225" y="568689"/>
                  </a:moveTo>
                  <a:cubicBezTo>
                    <a:pt x="506365" y="393810"/>
                    <a:pt x="501791" y="386952"/>
                    <a:pt x="499505" y="551544"/>
                  </a:cubicBezTo>
                  <a:cubicBezTo>
                    <a:pt x="499505" y="628125"/>
                    <a:pt x="502935" y="690990"/>
                    <a:pt x="507508" y="690990"/>
                  </a:cubicBezTo>
                  <a:cubicBezTo>
                    <a:pt x="513225" y="690990"/>
                    <a:pt x="515512" y="636126"/>
                    <a:pt x="513225" y="568689"/>
                  </a:cubicBezTo>
                  <a:close/>
                  <a:moveTo>
                    <a:pt x="5045493" y="534399"/>
                  </a:moveTo>
                  <a:cubicBezTo>
                    <a:pt x="5043207" y="510396"/>
                    <a:pt x="5040920" y="527541"/>
                    <a:pt x="5040920" y="570975"/>
                  </a:cubicBezTo>
                  <a:cubicBezTo>
                    <a:pt x="5040920" y="615552"/>
                    <a:pt x="5043207" y="633840"/>
                    <a:pt x="5045493" y="614409"/>
                  </a:cubicBezTo>
                  <a:cubicBezTo>
                    <a:pt x="5047780" y="593835"/>
                    <a:pt x="5047780" y="557259"/>
                    <a:pt x="5045493" y="534399"/>
                  </a:cubicBezTo>
                  <a:close/>
                  <a:moveTo>
                    <a:pt x="1504516" y="174354"/>
                  </a:moveTo>
                  <a:cubicBezTo>
                    <a:pt x="1504516" y="129777"/>
                    <a:pt x="1502229" y="95487"/>
                    <a:pt x="1499942" y="97773"/>
                  </a:cubicBezTo>
                  <a:cubicBezTo>
                    <a:pt x="1497655" y="100059"/>
                    <a:pt x="1491939" y="140064"/>
                    <a:pt x="1488509" y="186927"/>
                  </a:cubicBezTo>
                  <a:cubicBezTo>
                    <a:pt x="1482792" y="245220"/>
                    <a:pt x="1483935" y="268080"/>
                    <a:pt x="1491939" y="262365"/>
                  </a:cubicBezTo>
                  <a:cubicBezTo>
                    <a:pt x="1498799" y="258936"/>
                    <a:pt x="1504516" y="218931"/>
                    <a:pt x="1504516" y="174354"/>
                  </a:cubicBezTo>
                  <a:close/>
                  <a:moveTo>
                    <a:pt x="976285" y="72627"/>
                  </a:moveTo>
                  <a:cubicBezTo>
                    <a:pt x="1147788" y="70341"/>
                    <a:pt x="1151218" y="70341"/>
                    <a:pt x="1064323" y="60054"/>
                  </a:cubicBezTo>
                  <a:cubicBezTo>
                    <a:pt x="1012872" y="54339"/>
                    <a:pt x="890533" y="54339"/>
                    <a:pt x="784201" y="58911"/>
                  </a:cubicBezTo>
                  <a:cubicBezTo>
                    <a:pt x="617270" y="66912"/>
                    <a:pt x="605837" y="68055"/>
                    <a:pt x="681298" y="74913"/>
                  </a:cubicBezTo>
                  <a:cubicBezTo>
                    <a:pt x="728176" y="78342"/>
                    <a:pt x="773910" y="79485"/>
                    <a:pt x="781914" y="77199"/>
                  </a:cubicBezTo>
                  <a:cubicBezTo>
                    <a:pt x="791061" y="74913"/>
                    <a:pt x="877956" y="72627"/>
                    <a:pt x="976285" y="72627"/>
                  </a:cubicBezTo>
                  <a:close/>
                  <a:moveTo>
                    <a:pt x="1352449" y="54339"/>
                  </a:moveTo>
                  <a:cubicBezTo>
                    <a:pt x="1329582" y="52053"/>
                    <a:pt x="1292995" y="52053"/>
                    <a:pt x="1272414" y="54339"/>
                  </a:cubicBezTo>
                  <a:cubicBezTo>
                    <a:pt x="1252977" y="56625"/>
                    <a:pt x="1272414" y="58911"/>
                    <a:pt x="1315862" y="58911"/>
                  </a:cubicBezTo>
                  <a:cubicBezTo>
                    <a:pt x="1360453" y="58911"/>
                    <a:pt x="1376460" y="56625"/>
                    <a:pt x="1352449" y="54339"/>
                  </a:cubicBezTo>
                  <a:close/>
                  <a:moveTo>
                    <a:pt x="1730900" y="54339"/>
                  </a:moveTo>
                  <a:cubicBezTo>
                    <a:pt x="1694313" y="52053"/>
                    <a:pt x="1634858" y="52053"/>
                    <a:pt x="1599414" y="54339"/>
                  </a:cubicBezTo>
                  <a:cubicBezTo>
                    <a:pt x="1562827" y="56625"/>
                    <a:pt x="1592554" y="57768"/>
                    <a:pt x="1664586" y="57768"/>
                  </a:cubicBezTo>
                  <a:cubicBezTo>
                    <a:pt x="1736617" y="57768"/>
                    <a:pt x="1766344" y="56625"/>
                    <a:pt x="1730900" y="5433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0" name="Free-form: Shape 479">
              <a:extLst>
                <a:ext uri="{FF2B5EF4-FFF2-40B4-BE49-F238E27FC236}">
                  <a16:creationId xmlns:a16="http://schemas.microsoft.com/office/drawing/2014/main" id="{FE90ABE9-F001-B988-EB48-E1F5CAB05DEF}"/>
                </a:ext>
              </a:extLst>
            </p:cNvPr>
            <p:cNvSpPr/>
            <p:nvPr/>
          </p:nvSpPr>
          <p:spPr>
            <a:xfrm flipV="1">
              <a:off x="9457470" y="3498836"/>
              <a:ext cx="112925" cy="84519"/>
            </a:xfrm>
            <a:custGeom>
              <a:avLst/>
              <a:gdLst>
                <a:gd name="connsiteX0" fmla="*/ -6290 w 112925"/>
                <a:gd name="connsiteY0" fmla="*/ 59180 h 84519"/>
                <a:gd name="connsiteX1" fmla="*/ 58881 w 112925"/>
                <a:gd name="connsiteY1" fmla="*/ -2542 h 84519"/>
                <a:gd name="connsiteX2" fmla="*/ 105759 w 112925"/>
                <a:gd name="connsiteY2" fmla="*/ 26033 h 84519"/>
                <a:gd name="connsiteX3" fmla="*/ 100042 w 112925"/>
                <a:gd name="connsiteY3" fmla="*/ 45464 h 84519"/>
                <a:gd name="connsiteX4" fmla="*/ 90895 w 112925"/>
                <a:gd name="connsiteY4" fmla="*/ 22604 h 84519"/>
                <a:gd name="connsiteX5" fmla="*/ 73745 w 112925"/>
                <a:gd name="connsiteY5" fmla="*/ 13460 h 84519"/>
                <a:gd name="connsiteX6" fmla="*/ 42874 w 112925"/>
                <a:gd name="connsiteY6" fmla="*/ 18032 h 84519"/>
                <a:gd name="connsiteX7" fmla="*/ 17720 w 112925"/>
                <a:gd name="connsiteY7" fmla="*/ 51179 h 84519"/>
                <a:gd name="connsiteX8" fmla="*/ -6290 w 112925"/>
                <a:gd name="connsiteY8" fmla="*/ 59180 h 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25" h="84519">
                  <a:moveTo>
                    <a:pt x="-6290" y="59180"/>
                  </a:moveTo>
                  <a:cubicBezTo>
                    <a:pt x="-6290" y="14603"/>
                    <a:pt x="12003" y="-3685"/>
                    <a:pt x="58881" y="-2542"/>
                  </a:cubicBezTo>
                  <a:cubicBezTo>
                    <a:pt x="96612" y="-2542"/>
                    <a:pt x="102328" y="887"/>
                    <a:pt x="105759" y="26033"/>
                  </a:cubicBezTo>
                  <a:cubicBezTo>
                    <a:pt x="108045" y="42035"/>
                    <a:pt x="105759" y="50036"/>
                    <a:pt x="100042" y="45464"/>
                  </a:cubicBezTo>
                  <a:cubicBezTo>
                    <a:pt x="95468" y="39749"/>
                    <a:pt x="90895" y="29462"/>
                    <a:pt x="90895" y="22604"/>
                  </a:cubicBezTo>
                  <a:cubicBezTo>
                    <a:pt x="89752" y="14603"/>
                    <a:pt x="82891" y="11174"/>
                    <a:pt x="73745" y="13460"/>
                  </a:cubicBezTo>
                  <a:cubicBezTo>
                    <a:pt x="64598" y="15746"/>
                    <a:pt x="50877" y="18032"/>
                    <a:pt x="42874" y="18032"/>
                  </a:cubicBezTo>
                  <a:cubicBezTo>
                    <a:pt x="34870" y="18032"/>
                    <a:pt x="23437" y="32891"/>
                    <a:pt x="17720" y="51179"/>
                  </a:cubicBezTo>
                  <a:cubicBezTo>
                    <a:pt x="4000" y="88898"/>
                    <a:pt x="-6290" y="92327"/>
                    <a:pt x="-6290" y="591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-form: Shape 480">
              <a:extLst>
                <a:ext uri="{FF2B5EF4-FFF2-40B4-BE49-F238E27FC236}">
                  <a16:creationId xmlns:a16="http://schemas.microsoft.com/office/drawing/2014/main" id="{B71DAA56-44DC-D995-9230-AB65BEA4AB2F}"/>
                </a:ext>
              </a:extLst>
            </p:cNvPr>
            <p:cNvSpPr/>
            <p:nvPr/>
          </p:nvSpPr>
          <p:spPr>
            <a:xfrm flipV="1">
              <a:off x="5696016" y="5637275"/>
              <a:ext cx="239640" cy="89154"/>
            </a:xfrm>
            <a:custGeom>
              <a:avLst/>
              <a:gdLst>
                <a:gd name="connsiteX0" fmla="*/ 11292 w 239640"/>
                <a:gd name="connsiteY0" fmla="*/ 82907 h 89154"/>
                <a:gd name="connsiteX1" fmla="*/ 23869 w 239640"/>
                <a:gd name="connsiteY1" fmla="*/ 56618 h 89154"/>
                <a:gd name="connsiteX2" fmla="*/ 84467 w 239640"/>
                <a:gd name="connsiteY2" fmla="*/ 42902 h 89154"/>
                <a:gd name="connsiteX3" fmla="*/ 116481 w 239640"/>
                <a:gd name="connsiteY3" fmla="*/ 29186 h 89154"/>
                <a:gd name="connsiteX4" fmla="*/ 70747 w 239640"/>
                <a:gd name="connsiteY4" fmla="*/ 21185 h 89154"/>
                <a:gd name="connsiteX5" fmla="*/ 114194 w 239640"/>
                <a:gd name="connsiteY5" fmla="*/ 14327 h 89154"/>
                <a:gd name="connsiteX6" fmla="*/ 210236 w 239640"/>
                <a:gd name="connsiteY6" fmla="*/ 7469 h 89154"/>
                <a:gd name="connsiteX7" fmla="*/ 233104 w 239640"/>
                <a:gd name="connsiteY7" fmla="*/ -532 h 89154"/>
                <a:gd name="connsiteX8" fmla="*/ 207950 w 239640"/>
                <a:gd name="connsiteY8" fmla="*/ 34901 h 89154"/>
                <a:gd name="connsiteX9" fmla="*/ 151925 w 239640"/>
                <a:gd name="connsiteY9" fmla="*/ 49760 h 89154"/>
                <a:gd name="connsiteX10" fmla="*/ 121055 w 239640"/>
                <a:gd name="connsiteY10" fmla="*/ 41759 h 89154"/>
                <a:gd name="connsiteX11" fmla="*/ 59313 w 239640"/>
                <a:gd name="connsiteY11" fmla="*/ 63476 h 89154"/>
                <a:gd name="connsiteX12" fmla="*/ 42163 w 239640"/>
                <a:gd name="connsiteY12" fmla="*/ 80621 h 89154"/>
                <a:gd name="connsiteX13" fmla="*/ 47880 w 239640"/>
                <a:gd name="connsiteY13" fmla="*/ 88622 h 89154"/>
                <a:gd name="connsiteX14" fmla="*/ 11292 w 239640"/>
                <a:gd name="connsiteY14" fmla="*/ 82907 h 89154"/>
                <a:gd name="connsiteX15" fmla="*/ 185083 w 239640"/>
                <a:gd name="connsiteY15" fmla="*/ 33758 h 89154"/>
                <a:gd name="connsiteX16" fmla="*/ 180509 w 239640"/>
                <a:gd name="connsiteY16" fmla="*/ 22328 h 89154"/>
                <a:gd name="connsiteX17" fmla="*/ 167932 w 239640"/>
                <a:gd name="connsiteY17" fmla="*/ 33758 h 89154"/>
                <a:gd name="connsiteX18" fmla="*/ 172506 w 239640"/>
                <a:gd name="connsiteY18" fmla="*/ 45188 h 89154"/>
                <a:gd name="connsiteX19" fmla="*/ 185083 w 239640"/>
                <a:gd name="connsiteY19" fmla="*/ 33758 h 8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9640" h="89154">
                  <a:moveTo>
                    <a:pt x="11292" y="82907"/>
                  </a:moveTo>
                  <a:cubicBezTo>
                    <a:pt x="-13862" y="73763"/>
                    <a:pt x="-4715" y="56618"/>
                    <a:pt x="23869" y="56618"/>
                  </a:cubicBezTo>
                  <a:cubicBezTo>
                    <a:pt x="39876" y="56618"/>
                    <a:pt x="66173" y="50903"/>
                    <a:pt x="84467" y="42902"/>
                  </a:cubicBezTo>
                  <a:lnTo>
                    <a:pt x="116481" y="29186"/>
                  </a:lnTo>
                  <a:lnTo>
                    <a:pt x="70747" y="21185"/>
                  </a:lnTo>
                  <a:cubicBezTo>
                    <a:pt x="35303" y="15470"/>
                    <a:pt x="44450" y="13184"/>
                    <a:pt x="114194" y="14327"/>
                  </a:cubicBezTo>
                  <a:cubicBezTo>
                    <a:pt x="162215" y="14327"/>
                    <a:pt x="205663" y="10898"/>
                    <a:pt x="210236" y="7469"/>
                  </a:cubicBezTo>
                  <a:cubicBezTo>
                    <a:pt x="213667" y="2897"/>
                    <a:pt x="223957" y="-532"/>
                    <a:pt x="233104" y="-532"/>
                  </a:cubicBezTo>
                  <a:cubicBezTo>
                    <a:pt x="242250" y="-532"/>
                    <a:pt x="230817" y="15470"/>
                    <a:pt x="207950" y="34901"/>
                  </a:cubicBezTo>
                  <a:cubicBezTo>
                    <a:pt x="169076" y="69191"/>
                    <a:pt x="166789" y="70334"/>
                    <a:pt x="151925" y="49760"/>
                  </a:cubicBezTo>
                  <a:cubicBezTo>
                    <a:pt x="139348" y="33758"/>
                    <a:pt x="132488" y="31472"/>
                    <a:pt x="121055" y="41759"/>
                  </a:cubicBezTo>
                  <a:cubicBezTo>
                    <a:pt x="111908" y="48617"/>
                    <a:pt x="84467" y="58904"/>
                    <a:pt x="59313" y="63476"/>
                  </a:cubicBezTo>
                  <a:cubicBezTo>
                    <a:pt x="17009" y="71477"/>
                    <a:pt x="15866" y="72620"/>
                    <a:pt x="42163" y="80621"/>
                  </a:cubicBezTo>
                  <a:cubicBezTo>
                    <a:pt x="63887" y="86336"/>
                    <a:pt x="66173" y="88622"/>
                    <a:pt x="47880" y="88622"/>
                  </a:cubicBezTo>
                  <a:cubicBezTo>
                    <a:pt x="35303" y="88622"/>
                    <a:pt x="18152" y="86336"/>
                    <a:pt x="11292" y="82907"/>
                  </a:cubicBezTo>
                  <a:close/>
                  <a:moveTo>
                    <a:pt x="185083" y="33758"/>
                  </a:moveTo>
                  <a:cubicBezTo>
                    <a:pt x="188513" y="28043"/>
                    <a:pt x="186226" y="22328"/>
                    <a:pt x="180509" y="22328"/>
                  </a:cubicBezTo>
                  <a:cubicBezTo>
                    <a:pt x="173649" y="22328"/>
                    <a:pt x="167932" y="28043"/>
                    <a:pt x="167932" y="33758"/>
                  </a:cubicBezTo>
                  <a:cubicBezTo>
                    <a:pt x="167932" y="40616"/>
                    <a:pt x="170219" y="45188"/>
                    <a:pt x="172506" y="45188"/>
                  </a:cubicBezTo>
                  <a:cubicBezTo>
                    <a:pt x="175936" y="45188"/>
                    <a:pt x="181653" y="40616"/>
                    <a:pt x="185083" y="3375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-form: Shape 481">
              <a:extLst>
                <a:ext uri="{FF2B5EF4-FFF2-40B4-BE49-F238E27FC236}">
                  <a16:creationId xmlns:a16="http://schemas.microsoft.com/office/drawing/2014/main" id="{45E038B0-EC39-60D0-EE47-4687A4C9736A}"/>
                </a:ext>
              </a:extLst>
            </p:cNvPr>
            <p:cNvSpPr/>
            <p:nvPr/>
          </p:nvSpPr>
          <p:spPr>
            <a:xfrm flipV="1">
              <a:off x="6023199" y="5636549"/>
              <a:ext cx="68385" cy="85041"/>
            </a:xfrm>
            <a:custGeom>
              <a:avLst/>
              <a:gdLst>
                <a:gd name="connsiteX0" fmla="*/ 46364 w 68385"/>
                <a:gd name="connsiteY0" fmla="*/ 59776 h 85041"/>
                <a:gd name="connsiteX1" fmla="*/ 15493 w 68385"/>
                <a:gd name="connsiteY1" fmla="*/ 41488 h 85041"/>
                <a:gd name="connsiteX2" fmla="*/ 1773 w 68385"/>
                <a:gd name="connsiteY2" fmla="*/ 11770 h 85041"/>
                <a:gd name="connsiteX3" fmla="*/ 10920 w 68385"/>
                <a:gd name="connsiteY3" fmla="*/ 3769 h 85041"/>
                <a:gd name="connsiteX4" fmla="*/ 33787 w 68385"/>
                <a:gd name="connsiteY4" fmla="*/ 17485 h 85041"/>
                <a:gd name="connsiteX5" fmla="*/ 62371 w 68385"/>
                <a:gd name="connsiteY5" fmla="*/ 3769 h 85041"/>
                <a:gd name="connsiteX6" fmla="*/ 61227 w 68385"/>
                <a:gd name="connsiteY6" fmla="*/ 34630 h 85041"/>
                <a:gd name="connsiteX7" fmla="*/ 46364 w 68385"/>
                <a:gd name="connsiteY7" fmla="*/ 59776 h 85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385" h="85041">
                  <a:moveTo>
                    <a:pt x="46364" y="59776"/>
                  </a:moveTo>
                  <a:cubicBezTo>
                    <a:pt x="46364" y="26629"/>
                    <a:pt x="36074" y="20914"/>
                    <a:pt x="15493" y="41488"/>
                  </a:cubicBezTo>
                  <a:cubicBezTo>
                    <a:pt x="-1657" y="58633"/>
                    <a:pt x="-9661" y="40345"/>
                    <a:pt x="1773" y="11770"/>
                  </a:cubicBezTo>
                  <a:cubicBezTo>
                    <a:pt x="6346" y="-803"/>
                    <a:pt x="10920" y="-4232"/>
                    <a:pt x="10920" y="3769"/>
                  </a:cubicBezTo>
                  <a:cubicBezTo>
                    <a:pt x="12063" y="10627"/>
                    <a:pt x="22353" y="17485"/>
                    <a:pt x="33787" y="17485"/>
                  </a:cubicBezTo>
                  <a:cubicBezTo>
                    <a:pt x="46364" y="17485"/>
                    <a:pt x="58941" y="10627"/>
                    <a:pt x="62371" y="3769"/>
                  </a:cubicBezTo>
                  <a:cubicBezTo>
                    <a:pt x="65801" y="-4232"/>
                    <a:pt x="65801" y="9484"/>
                    <a:pt x="61227" y="34630"/>
                  </a:cubicBezTo>
                  <a:cubicBezTo>
                    <a:pt x="53224" y="89495"/>
                    <a:pt x="46364" y="100925"/>
                    <a:pt x="46364" y="5977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-form: Shape 482">
              <a:extLst>
                <a:ext uri="{FF2B5EF4-FFF2-40B4-BE49-F238E27FC236}">
                  <a16:creationId xmlns:a16="http://schemas.microsoft.com/office/drawing/2014/main" id="{E1E1661A-03ED-62BD-33D9-F2364FFFAAE0}"/>
                </a:ext>
              </a:extLst>
            </p:cNvPr>
            <p:cNvSpPr/>
            <p:nvPr/>
          </p:nvSpPr>
          <p:spPr>
            <a:xfrm flipV="1">
              <a:off x="6130300" y="5659843"/>
              <a:ext cx="92611" cy="59831"/>
            </a:xfrm>
            <a:custGeom>
              <a:avLst/>
              <a:gdLst>
                <a:gd name="connsiteX0" fmla="*/ 7770 w 92611"/>
                <a:gd name="connsiteY0" fmla="*/ 31583 h 59831"/>
                <a:gd name="connsiteX1" fmla="*/ -3663 w 92611"/>
                <a:gd name="connsiteY1" fmla="*/ 722 h 59831"/>
                <a:gd name="connsiteX2" fmla="*/ 43214 w 92611"/>
                <a:gd name="connsiteY2" fmla="*/ 1865 h 59831"/>
                <a:gd name="connsiteX3" fmla="*/ 88948 w 92611"/>
                <a:gd name="connsiteY3" fmla="*/ 6437 h 59831"/>
                <a:gd name="connsiteX4" fmla="*/ 63795 w 92611"/>
                <a:gd name="connsiteY4" fmla="*/ 33869 h 59831"/>
                <a:gd name="connsiteX5" fmla="*/ 7770 w 92611"/>
                <a:gd name="connsiteY5" fmla="*/ 31583 h 5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11" h="59831">
                  <a:moveTo>
                    <a:pt x="7770" y="31583"/>
                  </a:moveTo>
                  <a:cubicBezTo>
                    <a:pt x="910" y="15581"/>
                    <a:pt x="-3663" y="1865"/>
                    <a:pt x="-3663" y="722"/>
                  </a:cubicBezTo>
                  <a:cubicBezTo>
                    <a:pt x="-3663" y="-1564"/>
                    <a:pt x="16917" y="-421"/>
                    <a:pt x="43214" y="1865"/>
                  </a:cubicBezTo>
                  <a:lnTo>
                    <a:pt x="88948" y="6437"/>
                  </a:lnTo>
                  <a:lnTo>
                    <a:pt x="63795" y="33869"/>
                  </a:lnTo>
                  <a:cubicBezTo>
                    <a:pt x="30637" y="68159"/>
                    <a:pt x="21490" y="68159"/>
                    <a:pt x="7770" y="3158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-form: Shape 483">
              <a:extLst>
                <a:ext uri="{FF2B5EF4-FFF2-40B4-BE49-F238E27FC236}">
                  <a16:creationId xmlns:a16="http://schemas.microsoft.com/office/drawing/2014/main" id="{1BD2661A-7258-0D21-4AA3-C859A74F863E}"/>
                </a:ext>
              </a:extLst>
            </p:cNvPr>
            <p:cNvSpPr/>
            <p:nvPr/>
          </p:nvSpPr>
          <p:spPr>
            <a:xfrm flipV="1">
              <a:off x="5940540" y="5681062"/>
              <a:ext cx="63990" cy="33571"/>
            </a:xfrm>
            <a:custGeom>
              <a:avLst/>
              <a:gdLst>
                <a:gd name="connsiteX0" fmla="*/ 3320 w 63990"/>
                <a:gd name="connsiteY0" fmla="*/ 16262 h 33571"/>
                <a:gd name="connsiteX1" fmla="*/ 60488 w 63990"/>
                <a:gd name="connsiteY1" fmla="*/ 19691 h 33571"/>
                <a:gd name="connsiteX2" fmla="*/ 49054 w 63990"/>
                <a:gd name="connsiteY2" fmla="*/ 21977 h 33571"/>
                <a:gd name="connsiteX3" fmla="*/ 23900 w 63990"/>
                <a:gd name="connsiteY3" fmla="*/ 19691 h 33571"/>
                <a:gd name="connsiteX4" fmla="*/ 3320 w 63990"/>
                <a:gd name="connsiteY4" fmla="*/ 16262 h 3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90" h="33571">
                  <a:moveTo>
                    <a:pt x="3320" y="16262"/>
                  </a:moveTo>
                  <a:cubicBezTo>
                    <a:pt x="22757" y="-7741"/>
                    <a:pt x="60488" y="-5455"/>
                    <a:pt x="60488" y="19691"/>
                  </a:cubicBezTo>
                  <a:cubicBezTo>
                    <a:pt x="60488" y="35693"/>
                    <a:pt x="58201" y="36836"/>
                    <a:pt x="49054" y="21977"/>
                  </a:cubicBezTo>
                  <a:cubicBezTo>
                    <a:pt x="41051" y="8261"/>
                    <a:pt x="35334" y="8261"/>
                    <a:pt x="23900" y="19691"/>
                  </a:cubicBezTo>
                  <a:cubicBezTo>
                    <a:pt x="4463" y="39122"/>
                    <a:pt x="-13830" y="36836"/>
                    <a:pt x="3320" y="1626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-form: Shape 484">
              <a:extLst>
                <a:ext uri="{FF2B5EF4-FFF2-40B4-BE49-F238E27FC236}">
                  <a16:creationId xmlns:a16="http://schemas.microsoft.com/office/drawing/2014/main" id="{E7BDC5EB-E42E-4C5A-2450-090295DBF9BA}"/>
                </a:ext>
              </a:extLst>
            </p:cNvPr>
            <p:cNvSpPr/>
            <p:nvPr/>
          </p:nvSpPr>
          <p:spPr>
            <a:xfrm flipV="1">
              <a:off x="3455608" y="2931100"/>
              <a:ext cx="67837" cy="143569"/>
            </a:xfrm>
            <a:custGeom>
              <a:avLst/>
              <a:gdLst>
                <a:gd name="connsiteX0" fmla="*/ 43422 w 67837"/>
                <a:gd name="connsiteY0" fmla="*/ 92902 h 143569"/>
                <a:gd name="connsiteX1" fmla="*/ 20555 w 67837"/>
                <a:gd name="connsiteY1" fmla="*/ 59755 h 143569"/>
                <a:gd name="connsiteX2" fmla="*/ -1169 w 67837"/>
                <a:gd name="connsiteY2" fmla="*/ 41467 h 143569"/>
                <a:gd name="connsiteX3" fmla="*/ 7978 w 67837"/>
                <a:gd name="connsiteY3" fmla="*/ 24322 h 143569"/>
                <a:gd name="connsiteX4" fmla="*/ 41136 w 67837"/>
                <a:gd name="connsiteY4" fmla="*/ 22036 h 143569"/>
                <a:gd name="connsiteX5" fmla="*/ 66289 w 67837"/>
                <a:gd name="connsiteY5" fmla="*/ -3110 h 143569"/>
                <a:gd name="connsiteX6" fmla="*/ 66289 w 67837"/>
                <a:gd name="connsiteY6" fmla="*/ 64327 h 143569"/>
                <a:gd name="connsiteX7" fmla="*/ 54856 w 67837"/>
                <a:gd name="connsiteY7" fmla="*/ 139765 h 143569"/>
                <a:gd name="connsiteX8" fmla="*/ 43422 w 67837"/>
                <a:gd name="connsiteY8" fmla="*/ 92902 h 1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37" h="143569">
                  <a:moveTo>
                    <a:pt x="43422" y="92902"/>
                  </a:moveTo>
                  <a:cubicBezTo>
                    <a:pt x="43422" y="40324"/>
                    <a:pt x="43422" y="39181"/>
                    <a:pt x="20555" y="59755"/>
                  </a:cubicBezTo>
                  <a:cubicBezTo>
                    <a:pt x="-2312" y="80329"/>
                    <a:pt x="-2312" y="79186"/>
                    <a:pt x="-1169" y="41467"/>
                  </a:cubicBezTo>
                  <a:cubicBezTo>
                    <a:pt x="-1169" y="11749"/>
                    <a:pt x="1118" y="8320"/>
                    <a:pt x="7978" y="24322"/>
                  </a:cubicBezTo>
                  <a:cubicBezTo>
                    <a:pt x="15982" y="46039"/>
                    <a:pt x="17125" y="46039"/>
                    <a:pt x="41136" y="22036"/>
                  </a:cubicBezTo>
                  <a:lnTo>
                    <a:pt x="66289" y="-3110"/>
                  </a:lnTo>
                  <a:lnTo>
                    <a:pt x="66289" y="64327"/>
                  </a:lnTo>
                  <a:cubicBezTo>
                    <a:pt x="66289" y="102046"/>
                    <a:pt x="61716" y="136336"/>
                    <a:pt x="54856" y="139765"/>
                  </a:cubicBezTo>
                  <a:cubicBezTo>
                    <a:pt x="47996" y="144337"/>
                    <a:pt x="43422" y="126049"/>
                    <a:pt x="43422" y="9290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-form: Shape 485">
              <a:extLst>
                <a:ext uri="{FF2B5EF4-FFF2-40B4-BE49-F238E27FC236}">
                  <a16:creationId xmlns:a16="http://schemas.microsoft.com/office/drawing/2014/main" id="{A7265150-B81C-FA80-1FFD-8083AE42C5BD}"/>
                </a:ext>
              </a:extLst>
            </p:cNvPr>
            <p:cNvSpPr/>
            <p:nvPr/>
          </p:nvSpPr>
          <p:spPr>
            <a:xfrm flipV="1">
              <a:off x="3249465" y="2962663"/>
              <a:ext cx="62042" cy="111169"/>
            </a:xfrm>
            <a:custGeom>
              <a:avLst/>
              <a:gdLst>
                <a:gd name="connsiteX0" fmla="*/ 38209 w 62042"/>
                <a:gd name="connsiteY0" fmla="*/ 98937 h 111169"/>
                <a:gd name="connsiteX1" fmla="*/ 37066 w 62042"/>
                <a:gd name="connsiteY1" fmla="*/ 57789 h 111169"/>
                <a:gd name="connsiteX2" fmla="*/ 32492 w 62042"/>
                <a:gd name="connsiteY2" fmla="*/ 30357 h 111169"/>
                <a:gd name="connsiteX3" fmla="*/ 21059 w 62042"/>
                <a:gd name="connsiteY3" fmla="*/ 60075 h 111169"/>
                <a:gd name="connsiteX4" fmla="*/ 9625 w 62042"/>
                <a:gd name="connsiteY4" fmla="*/ 81792 h 111169"/>
                <a:gd name="connsiteX5" fmla="*/ 10768 w 62042"/>
                <a:gd name="connsiteY5" fmla="*/ 7497 h 111169"/>
                <a:gd name="connsiteX6" fmla="*/ 29062 w 62042"/>
                <a:gd name="connsiteY6" fmla="*/ 5211 h 111169"/>
                <a:gd name="connsiteX7" fmla="*/ 49643 w 62042"/>
                <a:gd name="connsiteY7" fmla="*/ 7497 h 111169"/>
                <a:gd name="connsiteX8" fmla="*/ 57646 w 62042"/>
                <a:gd name="connsiteY8" fmla="*/ 49788 h 111169"/>
                <a:gd name="connsiteX9" fmla="*/ 38209 w 62042"/>
                <a:gd name="connsiteY9" fmla="*/ 98937 h 11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42" h="111169">
                  <a:moveTo>
                    <a:pt x="38209" y="98937"/>
                  </a:moveTo>
                  <a:cubicBezTo>
                    <a:pt x="33636" y="92079"/>
                    <a:pt x="33636" y="73791"/>
                    <a:pt x="37066" y="57789"/>
                  </a:cubicBezTo>
                  <a:cubicBezTo>
                    <a:pt x="41639" y="41787"/>
                    <a:pt x="39352" y="30357"/>
                    <a:pt x="32492" y="30357"/>
                  </a:cubicBezTo>
                  <a:cubicBezTo>
                    <a:pt x="26775" y="30357"/>
                    <a:pt x="21059" y="44073"/>
                    <a:pt x="21059" y="60075"/>
                  </a:cubicBezTo>
                  <a:cubicBezTo>
                    <a:pt x="21059" y="76077"/>
                    <a:pt x="16485" y="86364"/>
                    <a:pt x="9625" y="81792"/>
                  </a:cubicBezTo>
                  <a:cubicBezTo>
                    <a:pt x="-5239" y="72648"/>
                    <a:pt x="-5239" y="29214"/>
                    <a:pt x="10768" y="7497"/>
                  </a:cubicBezTo>
                  <a:cubicBezTo>
                    <a:pt x="19915" y="-6219"/>
                    <a:pt x="24489" y="-6219"/>
                    <a:pt x="29062" y="5211"/>
                  </a:cubicBezTo>
                  <a:cubicBezTo>
                    <a:pt x="32492" y="15498"/>
                    <a:pt x="39352" y="16641"/>
                    <a:pt x="49643" y="7497"/>
                  </a:cubicBezTo>
                  <a:cubicBezTo>
                    <a:pt x="61076" y="-1647"/>
                    <a:pt x="63363" y="6354"/>
                    <a:pt x="57646" y="49788"/>
                  </a:cubicBezTo>
                  <a:cubicBezTo>
                    <a:pt x="51929" y="111510"/>
                    <a:pt x="49643" y="117225"/>
                    <a:pt x="38209" y="989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-form: Shape 486">
              <a:extLst>
                <a:ext uri="{FF2B5EF4-FFF2-40B4-BE49-F238E27FC236}">
                  <a16:creationId xmlns:a16="http://schemas.microsoft.com/office/drawing/2014/main" id="{D4AFF119-8D5F-9BB2-2E10-75ECE03E0CD2}"/>
                </a:ext>
              </a:extLst>
            </p:cNvPr>
            <p:cNvSpPr/>
            <p:nvPr/>
          </p:nvSpPr>
          <p:spPr>
            <a:xfrm flipV="1">
              <a:off x="3078658" y="2985477"/>
              <a:ext cx="53845" cy="88633"/>
            </a:xfrm>
            <a:custGeom>
              <a:avLst/>
              <a:gdLst>
                <a:gd name="connsiteX0" fmla="*/ 21642 w 53845"/>
                <a:gd name="connsiteY0" fmla="*/ 68365 h 88633"/>
                <a:gd name="connsiteX1" fmla="*/ 6779 w 53845"/>
                <a:gd name="connsiteY1" fmla="*/ 38647 h 88633"/>
                <a:gd name="connsiteX2" fmla="*/ 7922 w 53845"/>
                <a:gd name="connsiteY2" fmla="*/ 31789 h 88633"/>
                <a:gd name="connsiteX3" fmla="*/ 38793 w 53845"/>
                <a:gd name="connsiteY3" fmla="*/ 11215 h 88633"/>
                <a:gd name="connsiteX4" fmla="*/ 50226 w 53845"/>
                <a:gd name="connsiteY4" fmla="*/ 13501 h 88633"/>
                <a:gd name="connsiteX5" fmla="*/ 34219 w 53845"/>
                <a:gd name="connsiteY5" fmla="*/ 64936 h 88633"/>
                <a:gd name="connsiteX6" fmla="*/ 21642 w 53845"/>
                <a:gd name="connsiteY6" fmla="*/ 68365 h 8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45" h="88633">
                  <a:moveTo>
                    <a:pt x="21642" y="68365"/>
                  </a:moveTo>
                  <a:cubicBezTo>
                    <a:pt x="20499" y="54649"/>
                    <a:pt x="13639" y="40933"/>
                    <a:pt x="6779" y="38647"/>
                  </a:cubicBezTo>
                  <a:cubicBezTo>
                    <a:pt x="-4655" y="34075"/>
                    <a:pt x="-3511" y="31789"/>
                    <a:pt x="7922" y="31789"/>
                  </a:cubicBezTo>
                  <a:cubicBezTo>
                    <a:pt x="17069" y="30646"/>
                    <a:pt x="30789" y="21502"/>
                    <a:pt x="38793" y="11215"/>
                  </a:cubicBezTo>
                  <a:cubicBezTo>
                    <a:pt x="53656" y="-8216"/>
                    <a:pt x="54800" y="-8216"/>
                    <a:pt x="50226" y="13501"/>
                  </a:cubicBezTo>
                  <a:cubicBezTo>
                    <a:pt x="47940" y="26074"/>
                    <a:pt x="41080" y="48934"/>
                    <a:pt x="34219" y="64936"/>
                  </a:cubicBezTo>
                  <a:cubicBezTo>
                    <a:pt x="22786" y="91225"/>
                    <a:pt x="21642" y="92368"/>
                    <a:pt x="21642" y="6836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-form: Shape 487">
              <a:extLst>
                <a:ext uri="{FF2B5EF4-FFF2-40B4-BE49-F238E27FC236}">
                  <a16:creationId xmlns:a16="http://schemas.microsoft.com/office/drawing/2014/main" id="{5E5AB40B-5DD1-8FD0-C935-2DB56A52898A}"/>
                </a:ext>
              </a:extLst>
            </p:cNvPr>
            <p:cNvSpPr/>
            <p:nvPr/>
          </p:nvSpPr>
          <p:spPr>
            <a:xfrm flipV="1">
              <a:off x="2879727" y="2999396"/>
              <a:ext cx="121543" cy="102481"/>
            </a:xfrm>
            <a:custGeom>
              <a:avLst/>
              <a:gdLst>
                <a:gd name="connsiteX0" fmla="*/ 36 w 121543"/>
                <a:gd name="connsiteY0" fmla="*/ 79007 h 102481"/>
                <a:gd name="connsiteX1" fmla="*/ 9183 w 121543"/>
                <a:gd name="connsiteY1" fmla="*/ 17285 h 102481"/>
                <a:gd name="connsiteX2" fmla="*/ 24047 w 121543"/>
                <a:gd name="connsiteY2" fmla="*/ 4712 h 102481"/>
                <a:gd name="connsiteX3" fmla="*/ 85788 w 121543"/>
                <a:gd name="connsiteY3" fmla="*/ 25286 h 102481"/>
                <a:gd name="connsiteX4" fmla="*/ 110942 w 121543"/>
                <a:gd name="connsiteY4" fmla="*/ 32144 h 102481"/>
                <a:gd name="connsiteX5" fmla="*/ 48057 w 121543"/>
                <a:gd name="connsiteY5" fmla="*/ 42431 h 102481"/>
                <a:gd name="connsiteX6" fmla="*/ 19473 w 121543"/>
                <a:gd name="connsiteY6" fmla="*/ 49289 h 102481"/>
                <a:gd name="connsiteX7" fmla="*/ 48057 w 121543"/>
                <a:gd name="connsiteY7" fmla="*/ 71006 h 102481"/>
                <a:gd name="connsiteX8" fmla="*/ 36624 w 121543"/>
                <a:gd name="connsiteY8" fmla="*/ 81293 h 102481"/>
                <a:gd name="connsiteX9" fmla="*/ 12613 w 121543"/>
                <a:gd name="connsiteY9" fmla="*/ 90437 h 102481"/>
                <a:gd name="connsiteX10" fmla="*/ 36 w 121543"/>
                <a:gd name="connsiteY10" fmla="*/ 79007 h 10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543" h="102481">
                  <a:moveTo>
                    <a:pt x="36" y="79007"/>
                  </a:moveTo>
                  <a:cubicBezTo>
                    <a:pt x="-3394" y="63005"/>
                    <a:pt x="1179" y="34430"/>
                    <a:pt x="9183" y="17285"/>
                  </a:cubicBezTo>
                  <a:cubicBezTo>
                    <a:pt x="18330" y="-4432"/>
                    <a:pt x="24047" y="-9004"/>
                    <a:pt x="24047" y="4712"/>
                  </a:cubicBezTo>
                  <a:cubicBezTo>
                    <a:pt x="25190" y="20714"/>
                    <a:pt x="36624" y="24143"/>
                    <a:pt x="85788" y="25286"/>
                  </a:cubicBezTo>
                  <a:cubicBezTo>
                    <a:pt x="118945" y="26429"/>
                    <a:pt x="130379" y="29858"/>
                    <a:pt x="110942" y="32144"/>
                  </a:cubicBezTo>
                  <a:cubicBezTo>
                    <a:pt x="92648" y="34430"/>
                    <a:pt x="64064" y="39002"/>
                    <a:pt x="48057" y="42431"/>
                  </a:cubicBezTo>
                  <a:lnTo>
                    <a:pt x="19473" y="49289"/>
                  </a:lnTo>
                  <a:lnTo>
                    <a:pt x="48057" y="71006"/>
                  </a:lnTo>
                  <a:cubicBezTo>
                    <a:pt x="76641" y="92723"/>
                    <a:pt x="67494" y="101867"/>
                    <a:pt x="36624" y="81293"/>
                  </a:cubicBezTo>
                  <a:cubicBezTo>
                    <a:pt x="24047" y="73292"/>
                    <a:pt x="17186" y="75578"/>
                    <a:pt x="12613" y="90437"/>
                  </a:cubicBezTo>
                  <a:cubicBezTo>
                    <a:pt x="8040" y="105296"/>
                    <a:pt x="4610" y="101867"/>
                    <a:pt x="36" y="790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-form: Shape 488">
              <a:extLst>
                <a:ext uri="{FF2B5EF4-FFF2-40B4-BE49-F238E27FC236}">
                  <a16:creationId xmlns:a16="http://schemas.microsoft.com/office/drawing/2014/main" id="{E7E66F72-5AE6-B0BB-3472-A9E27A3FF322}"/>
                </a:ext>
              </a:extLst>
            </p:cNvPr>
            <p:cNvSpPr/>
            <p:nvPr/>
          </p:nvSpPr>
          <p:spPr>
            <a:xfrm flipV="1">
              <a:off x="3353092" y="3006090"/>
              <a:ext cx="61734" cy="68580"/>
            </a:xfrm>
            <a:custGeom>
              <a:avLst/>
              <a:gdLst>
                <a:gd name="connsiteX0" fmla="*/ -328 w 61734"/>
                <a:gd name="connsiteY0" fmla="*/ 34645 h 68580"/>
                <a:gd name="connsiteX1" fmla="*/ 31686 w 61734"/>
                <a:gd name="connsiteY1" fmla="*/ 355 h 68580"/>
                <a:gd name="connsiteX2" fmla="*/ 60270 w 61734"/>
                <a:gd name="connsiteY2" fmla="*/ -3074 h 68580"/>
                <a:gd name="connsiteX3" fmla="*/ 31686 w 61734"/>
                <a:gd name="connsiteY3" fmla="*/ 9499 h 68580"/>
                <a:gd name="connsiteX4" fmla="*/ 25969 w 61734"/>
                <a:gd name="connsiteY4" fmla="*/ 31216 h 68580"/>
                <a:gd name="connsiteX5" fmla="*/ 31686 w 61734"/>
                <a:gd name="connsiteY5" fmla="*/ 41503 h 68580"/>
                <a:gd name="connsiteX6" fmla="*/ 31686 w 61734"/>
                <a:gd name="connsiteY6" fmla="*/ 54076 h 68580"/>
                <a:gd name="connsiteX7" fmla="*/ 22539 w 61734"/>
                <a:gd name="connsiteY7" fmla="*/ 65506 h 68580"/>
                <a:gd name="connsiteX8" fmla="*/ -328 w 61734"/>
                <a:gd name="connsiteY8" fmla="*/ 34645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34" h="68580">
                  <a:moveTo>
                    <a:pt x="-328" y="34645"/>
                  </a:moveTo>
                  <a:cubicBezTo>
                    <a:pt x="1958" y="9499"/>
                    <a:pt x="9962" y="1498"/>
                    <a:pt x="31686" y="355"/>
                  </a:cubicBezTo>
                  <a:lnTo>
                    <a:pt x="60270" y="-3074"/>
                  </a:lnTo>
                  <a:lnTo>
                    <a:pt x="31686" y="9499"/>
                  </a:lnTo>
                  <a:cubicBezTo>
                    <a:pt x="4245" y="22072"/>
                    <a:pt x="4245" y="22072"/>
                    <a:pt x="25969" y="31216"/>
                  </a:cubicBezTo>
                  <a:cubicBezTo>
                    <a:pt x="40833" y="38074"/>
                    <a:pt x="43119" y="41503"/>
                    <a:pt x="31686" y="41503"/>
                  </a:cubicBezTo>
                  <a:cubicBezTo>
                    <a:pt x="16822" y="42646"/>
                    <a:pt x="16822" y="43789"/>
                    <a:pt x="31686" y="54076"/>
                  </a:cubicBezTo>
                  <a:cubicBezTo>
                    <a:pt x="45406" y="63220"/>
                    <a:pt x="43119" y="65506"/>
                    <a:pt x="22539" y="65506"/>
                  </a:cubicBezTo>
                  <a:cubicBezTo>
                    <a:pt x="-328" y="65506"/>
                    <a:pt x="-3758" y="60934"/>
                    <a:pt x="-328" y="3464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-form: Shape 489">
              <a:extLst>
                <a:ext uri="{FF2B5EF4-FFF2-40B4-BE49-F238E27FC236}">
                  <a16:creationId xmlns:a16="http://schemas.microsoft.com/office/drawing/2014/main" id="{91D13434-4146-E5AD-0B5D-F1B8DE779047}"/>
                </a:ext>
              </a:extLst>
            </p:cNvPr>
            <p:cNvSpPr/>
            <p:nvPr/>
          </p:nvSpPr>
          <p:spPr>
            <a:xfrm flipV="1">
              <a:off x="3157571" y="3017520"/>
              <a:ext cx="53317" cy="50944"/>
            </a:xfrm>
            <a:custGeom>
              <a:avLst/>
              <a:gdLst>
                <a:gd name="connsiteX0" fmla="*/ 6696 w 53317"/>
                <a:gd name="connsiteY0" fmla="*/ 39872 h 50944"/>
                <a:gd name="connsiteX1" fmla="*/ -1308 w 53317"/>
                <a:gd name="connsiteY1" fmla="*/ 18155 h 50944"/>
                <a:gd name="connsiteX2" fmla="*/ 51286 w 53317"/>
                <a:gd name="connsiteY2" fmla="*/ 3296 h 50944"/>
                <a:gd name="connsiteX3" fmla="*/ 31849 w 53317"/>
                <a:gd name="connsiteY3" fmla="*/ 13583 h 50944"/>
                <a:gd name="connsiteX4" fmla="*/ 28419 w 53317"/>
                <a:gd name="connsiteY4" fmla="*/ 30728 h 50944"/>
                <a:gd name="connsiteX5" fmla="*/ 31849 w 53317"/>
                <a:gd name="connsiteY5" fmla="*/ 47873 h 50944"/>
                <a:gd name="connsiteX6" fmla="*/ 6696 w 53317"/>
                <a:gd name="connsiteY6" fmla="*/ 39872 h 5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17" h="50944">
                  <a:moveTo>
                    <a:pt x="6696" y="39872"/>
                  </a:moveTo>
                  <a:cubicBezTo>
                    <a:pt x="2122" y="36443"/>
                    <a:pt x="-1308" y="26156"/>
                    <a:pt x="-1308" y="18155"/>
                  </a:cubicBezTo>
                  <a:cubicBezTo>
                    <a:pt x="-1308" y="2153"/>
                    <a:pt x="42140" y="-11563"/>
                    <a:pt x="51286" y="3296"/>
                  </a:cubicBezTo>
                  <a:cubicBezTo>
                    <a:pt x="54717" y="9011"/>
                    <a:pt x="45570" y="13583"/>
                    <a:pt x="31849" y="13583"/>
                  </a:cubicBezTo>
                  <a:cubicBezTo>
                    <a:pt x="6696" y="13583"/>
                    <a:pt x="6696" y="13583"/>
                    <a:pt x="28419" y="30728"/>
                  </a:cubicBezTo>
                  <a:cubicBezTo>
                    <a:pt x="45570" y="44444"/>
                    <a:pt x="46713" y="46730"/>
                    <a:pt x="31849" y="47873"/>
                  </a:cubicBezTo>
                  <a:cubicBezTo>
                    <a:pt x="21559" y="47873"/>
                    <a:pt x="10126" y="44444"/>
                    <a:pt x="6696" y="398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-form: Shape 490">
              <a:extLst>
                <a:ext uri="{FF2B5EF4-FFF2-40B4-BE49-F238E27FC236}">
                  <a16:creationId xmlns:a16="http://schemas.microsoft.com/office/drawing/2014/main" id="{98F43FF6-1475-A641-B72F-C8DDD73411C5}"/>
                </a:ext>
              </a:extLst>
            </p:cNvPr>
            <p:cNvSpPr/>
            <p:nvPr/>
          </p:nvSpPr>
          <p:spPr>
            <a:xfrm flipV="1">
              <a:off x="3035646" y="3040380"/>
              <a:ext cx="26613" cy="22860"/>
            </a:xfrm>
            <a:custGeom>
              <a:avLst/>
              <a:gdLst>
                <a:gd name="connsiteX0" fmla="*/ 672 w 26613"/>
                <a:gd name="connsiteY0" fmla="*/ 8367 h 22860"/>
                <a:gd name="connsiteX1" fmla="*/ 18965 w 26613"/>
                <a:gd name="connsiteY1" fmla="*/ -3063 h 22860"/>
                <a:gd name="connsiteX2" fmla="*/ 23539 w 26613"/>
                <a:gd name="connsiteY2" fmla="*/ 8367 h 22860"/>
                <a:gd name="connsiteX3" fmla="*/ 5245 w 26613"/>
                <a:gd name="connsiteY3" fmla="*/ 19797 h 22860"/>
                <a:gd name="connsiteX4" fmla="*/ 672 w 26613"/>
                <a:gd name="connsiteY4" fmla="*/ 836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13" h="22860">
                  <a:moveTo>
                    <a:pt x="672" y="8367"/>
                  </a:moveTo>
                  <a:cubicBezTo>
                    <a:pt x="4102" y="2652"/>
                    <a:pt x="13248" y="-3063"/>
                    <a:pt x="18965" y="-3063"/>
                  </a:cubicBezTo>
                  <a:cubicBezTo>
                    <a:pt x="25825" y="-3063"/>
                    <a:pt x="26969" y="2652"/>
                    <a:pt x="23539" y="8367"/>
                  </a:cubicBezTo>
                  <a:cubicBezTo>
                    <a:pt x="20109" y="15225"/>
                    <a:pt x="10962" y="19797"/>
                    <a:pt x="5245" y="19797"/>
                  </a:cubicBezTo>
                  <a:cubicBezTo>
                    <a:pt x="-1615" y="19797"/>
                    <a:pt x="-2759" y="15225"/>
                    <a:pt x="672" y="836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2" name="Free-form: Shape 491">
              <a:extLst>
                <a:ext uri="{FF2B5EF4-FFF2-40B4-BE49-F238E27FC236}">
                  <a16:creationId xmlns:a16="http://schemas.microsoft.com/office/drawing/2014/main" id="{F15F91BF-4637-343B-BAD7-C5DF9BB79C8B}"/>
                </a:ext>
              </a:extLst>
            </p:cNvPr>
            <p:cNvSpPr/>
            <p:nvPr/>
          </p:nvSpPr>
          <p:spPr>
            <a:xfrm flipV="1">
              <a:off x="3913879" y="3034665"/>
              <a:ext cx="79826" cy="71163"/>
            </a:xfrm>
            <a:custGeom>
              <a:avLst/>
              <a:gdLst>
                <a:gd name="connsiteX0" fmla="*/ -1319 w 79826"/>
                <a:gd name="connsiteY0" fmla="*/ 31542 h 71163"/>
                <a:gd name="connsiteX1" fmla="*/ 47845 w 79826"/>
                <a:gd name="connsiteY1" fmla="*/ -2748 h 71163"/>
                <a:gd name="connsiteX2" fmla="*/ 74143 w 79826"/>
                <a:gd name="connsiteY2" fmla="*/ 1824 h 71163"/>
                <a:gd name="connsiteX3" fmla="*/ 52419 w 79826"/>
                <a:gd name="connsiteY3" fmla="*/ 37257 h 71163"/>
                <a:gd name="connsiteX4" fmla="*/ 51276 w 79826"/>
                <a:gd name="connsiteY4" fmla="*/ 68118 h 71163"/>
                <a:gd name="connsiteX5" fmla="*/ 43272 w 79826"/>
                <a:gd name="connsiteY5" fmla="*/ 34971 h 71163"/>
                <a:gd name="connsiteX6" fmla="*/ 21548 w 79826"/>
                <a:gd name="connsiteY6" fmla="*/ 20112 h 71163"/>
                <a:gd name="connsiteX7" fmla="*/ 13545 w 79826"/>
                <a:gd name="connsiteY7" fmla="*/ 50973 h 71163"/>
                <a:gd name="connsiteX8" fmla="*/ 7828 w 79826"/>
                <a:gd name="connsiteY8" fmla="*/ 62403 h 71163"/>
                <a:gd name="connsiteX9" fmla="*/ -1319 w 79826"/>
                <a:gd name="connsiteY9" fmla="*/ 31542 h 7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826" h="71163">
                  <a:moveTo>
                    <a:pt x="-1319" y="31542"/>
                  </a:moveTo>
                  <a:cubicBezTo>
                    <a:pt x="2111" y="2967"/>
                    <a:pt x="6685" y="-462"/>
                    <a:pt x="47845" y="-2748"/>
                  </a:cubicBezTo>
                  <a:cubicBezTo>
                    <a:pt x="72999" y="-3891"/>
                    <a:pt x="84433" y="-1605"/>
                    <a:pt x="74143" y="1824"/>
                  </a:cubicBezTo>
                  <a:cubicBezTo>
                    <a:pt x="61566" y="5253"/>
                    <a:pt x="53562" y="18969"/>
                    <a:pt x="52419" y="37257"/>
                  </a:cubicBezTo>
                  <a:lnTo>
                    <a:pt x="51276" y="68118"/>
                  </a:lnTo>
                  <a:lnTo>
                    <a:pt x="43272" y="34971"/>
                  </a:lnTo>
                  <a:cubicBezTo>
                    <a:pt x="37555" y="5253"/>
                    <a:pt x="35269" y="4110"/>
                    <a:pt x="21548" y="20112"/>
                  </a:cubicBezTo>
                  <a:cubicBezTo>
                    <a:pt x="12401" y="30399"/>
                    <a:pt x="8971" y="44115"/>
                    <a:pt x="13545" y="50973"/>
                  </a:cubicBezTo>
                  <a:cubicBezTo>
                    <a:pt x="16975" y="56688"/>
                    <a:pt x="14688" y="62403"/>
                    <a:pt x="7828" y="62403"/>
                  </a:cubicBezTo>
                  <a:cubicBezTo>
                    <a:pt x="968" y="62403"/>
                    <a:pt x="-3606" y="48687"/>
                    <a:pt x="-1319" y="315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-form: Shape 492">
              <a:extLst>
                <a:ext uri="{FF2B5EF4-FFF2-40B4-BE49-F238E27FC236}">
                  <a16:creationId xmlns:a16="http://schemas.microsoft.com/office/drawing/2014/main" id="{AE1174EF-FA93-E86B-62F7-16C9AC077CC0}"/>
                </a:ext>
              </a:extLst>
            </p:cNvPr>
            <p:cNvSpPr/>
            <p:nvPr/>
          </p:nvSpPr>
          <p:spPr>
            <a:xfrm flipV="1">
              <a:off x="3856771" y="3087219"/>
              <a:ext cx="200921" cy="139540"/>
            </a:xfrm>
            <a:custGeom>
              <a:avLst/>
              <a:gdLst>
                <a:gd name="connsiteX0" fmla="*/ 906 w 200921"/>
                <a:gd name="connsiteY0" fmla="*/ 127412 h 139540"/>
                <a:gd name="connsiteX1" fmla="*/ 54643 w 200921"/>
                <a:gd name="connsiteY1" fmla="*/ 95408 h 139540"/>
                <a:gd name="connsiteX2" fmla="*/ 83227 w 200921"/>
                <a:gd name="connsiteY2" fmla="*/ 42830 h 139540"/>
                <a:gd name="connsiteX3" fmla="*/ 53500 w 200921"/>
                <a:gd name="connsiteY3" fmla="*/ 40544 h 139540"/>
                <a:gd name="connsiteX4" fmla="*/ 28346 w 200921"/>
                <a:gd name="connsiteY4" fmla="*/ 25685 h 139540"/>
                <a:gd name="connsiteX5" fmla="*/ 77510 w 200921"/>
                <a:gd name="connsiteY5" fmla="*/ -1747 h 139540"/>
                <a:gd name="connsiteX6" fmla="*/ 108381 w 200921"/>
                <a:gd name="connsiteY6" fmla="*/ 26828 h 139540"/>
                <a:gd name="connsiteX7" fmla="*/ 107238 w 200921"/>
                <a:gd name="connsiteY7" fmla="*/ 46259 h 139540"/>
                <a:gd name="connsiteX8" fmla="*/ 157546 w 200921"/>
                <a:gd name="connsiteY8" fmla="*/ 47402 h 139540"/>
                <a:gd name="connsiteX9" fmla="*/ 198706 w 200921"/>
                <a:gd name="connsiteY9" fmla="*/ 39401 h 139540"/>
                <a:gd name="connsiteX10" fmla="*/ 59217 w 200921"/>
                <a:gd name="connsiteY10" fmla="*/ 110267 h 139540"/>
                <a:gd name="connsiteX11" fmla="*/ 3192 w 200921"/>
                <a:gd name="connsiteY11" fmla="*/ 135413 h 139540"/>
                <a:gd name="connsiteX12" fmla="*/ 906 w 200921"/>
                <a:gd name="connsiteY12" fmla="*/ 127412 h 13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921" h="139540">
                  <a:moveTo>
                    <a:pt x="906" y="127412"/>
                  </a:moveTo>
                  <a:cubicBezTo>
                    <a:pt x="5479" y="119411"/>
                    <a:pt x="29489" y="105695"/>
                    <a:pt x="54643" y="95408"/>
                  </a:cubicBezTo>
                  <a:cubicBezTo>
                    <a:pt x="103808" y="75977"/>
                    <a:pt x="106094" y="72548"/>
                    <a:pt x="83227" y="42830"/>
                  </a:cubicBezTo>
                  <a:cubicBezTo>
                    <a:pt x="69507" y="25685"/>
                    <a:pt x="66077" y="25685"/>
                    <a:pt x="53500" y="40544"/>
                  </a:cubicBezTo>
                  <a:cubicBezTo>
                    <a:pt x="31776" y="66833"/>
                    <a:pt x="22629" y="61118"/>
                    <a:pt x="28346" y="25685"/>
                  </a:cubicBezTo>
                  <a:cubicBezTo>
                    <a:pt x="31776" y="-2890"/>
                    <a:pt x="35206" y="-5176"/>
                    <a:pt x="77510" y="-1747"/>
                  </a:cubicBezTo>
                  <a:cubicBezTo>
                    <a:pt x="120958" y="2825"/>
                    <a:pt x="135822" y="16541"/>
                    <a:pt x="108381" y="26828"/>
                  </a:cubicBezTo>
                  <a:cubicBezTo>
                    <a:pt x="96948" y="30257"/>
                    <a:pt x="96948" y="34829"/>
                    <a:pt x="107238" y="46259"/>
                  </a:cubicBezTo>
                  <a:cubicBezTo>
                    <a:pt x="117528" y="57689"/>
                    <a:pt x="128962" y="57689"/>
                    <a:pt x="157546" y="47402"/>
                  </a:cubicBezTo>
                  <a:cubicBezTo>
                    <a:pt x="178126" y="40544"/>
                    <a:pt x="196420" y="37115"/>
                    <a:pt x="198706" y="39401"/>
                  </a:cubicBezTo>
                  <a:cubicBezTo>
                    <a:pt x="203280" y="43973"/>
                    <a:pt x="155259" y="67976"/>
                    <a:pt x="59217" y="110267"/>
                  </a:cubicBezTo>
                  <a:cubicBezTo>
                    <a:pt x="34063" y="121697"/>
                    <a:pt x="8909" y="133127"/>
                    <a:pt x="3192" y="135413"/>
                  </a:cubicBezTo>
                  <a:cubicBezTo>
                    <a:pt x="-2525" y="138842"/>
                    <a:pt x="-3668" y="134270"/>
                    <a:pt x="906" y="12741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-form: Shape 493">
              <a:extLst>
                <a:ext uri="{FF2B5EF4-FFF2-40B4-BE49-F238E27FC236}">
                  <a16:creationId xmlns:a16="http://schemas.microsoft.com/office/drawing/2014/main" id="{DA95DF48-AAE7-0C53-D421-91FF4B5E7EDD}"/>
                </a:ext>
              </a:extLst>
            </p:cNvPr>
            <p:cNvSpPr/>
            <p:nvPr/>
          </p:nvSpPr>
          <p:spPr>
            <a:xfrm flipV="1">
              <a:off x="9120994" y="3091815"/>
              <a:ext cx="117255" cy="68861"/>
            </a:xfrm>
            <a:custGeom>
              <a:avLst/>
              <a:gdLst>
                <a:gd name="connsiteX0" fmla="*/ 91487 w 117255"/>
                <a:gd name="connsiteY0" fmla="*/ 40724 h 68861"/>
                <a:gd name="connsiteX1" fmla="*/ 56042 w 117255"/>
                <a:gd name="connsiteY1" fmla="*/ 28151 h 68861"/>
                <a:gd name="connsiteX2" fmla="*/ 42322 w 117255"/>
                <a:gd name="connsiteY2" fmla="*/ 28151 h 68861"/>
                <a:gd name="connsiteX3" fmla="*/ 10308 w 117255"/>
                <a:gd name="connsiteY3" fmla="*/ 31580 h 68861"/>
                <a:gd name="connsiteX4" fmla="*/ -1125 w 117255"/>
                <a:gd name="connsiteY4" fmla="*/ 48725 h 68861"/>
                <a:gd name="connsiteX5" fmla="*/ -2269 w 117255"/>
                <a:gd name="connsiteY5" fmla="*/ 23579 h 68861"/>
                <a:gd name="connsiteX6" fmla="*/ 48039 w 117255"/>
                <a:gd name="connsiteY6" fmla="*/ -2710 h 68861"/>
                <a:gd name="connsiteX7" fmla="*/ 105207 w 117255"/>
                <a:gd name="connsiteY7" fmla="*/ 39581 h 68861"/>
                <a:gd name="connsiteX8" fmla="*/ 91487 w 117255"/>
                <a:gd name="connsiteY8" fmla="*/ 65870 h 68861"/>
                <a:gd name="connsiteX9" fmla="*/ 91487 w 117255"/>
                <a:gd name="connsiteY9" fmla="*/ 40724 h 6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255" h="68861">
                  <a:moveTo>
                    <a:pt x="91487" y="40724"/>
                  </a:moveTo>
                  <a:cubicBezTo>
                    <a:pt x="90343" y="14435"/>
                    <a:pt x="56042" y="1862"/>
                    <a:pt x="56042" y="28151"/>
                  </a:cubicBezTo>
                  <a:cubicBezTo>
                    <a:pt x="56042" y="38438"/>
                    <a:pt x="52612" y="38438"/>
                    <a:pt x="42322" y="28151"/>
                  </a:cubicBezTo>
                  <a:cubicBezTo>
                    <a:pt x="24028" y="9863"/>
                    <a:pt x="10308" y="11006"/>
                    <a:pt x="10308" y="31580"/>
                  </a:cubicBezTo>
                  <a:cubicBezTo>
                    <a:pt x="10308" y="40724"/>
                    <a:pt x="5735" y="48725"/>
                    <a:pt x="-1125" y="48725"/>
                  </a:cubicBezTo>
                  <a:cubicBezTo>
                    <a:pt x="-6842" y="48725"/>
                    <a:pt x="-7986" y="38438"/>
                    <a:pt x="-2269" y="23579"/>
                  </a:cubicBezTo>
                  <a:cubicBezTo>
                    <a:pt x="4591" y="4148"/>
                    <a:pt x="17168" y="-2710"/>
                    <a:pt x="48039" y="-2710"/>
                  </a:cubicBezTo>
                  <a:cubicBezTo>
                    <a:pt x="106350" y="-4996"/>
                    <a:pt x="121214" y="6434"/>
                    <a:pt x="105207" y="39581"/>
                  </a:cubicBezTo>
                  <a:lnTo>
                    <a:pt x="91487" y="65870"/>
                  </a:lnTo>
                  <a:lnTo>
                    <a:pt x="91487" y="40724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-form: Shape 494">
              <a:extLst>
                <a:ext uri="{FF2B5EF4-FFF2-40B4-BE49-F238E27FC236}">
                  <a16:creationId xmlns:a16="http://schemas.microsoft.com/office/drawing/2014/main" id="{6336834E-70D6-124B-451D-00491EA3D365}"/>
                </a:ext>
              </a:extLst>
            </p:cNvPr>
            <p:cNvSpPr/>
            <p:nvPr/>
          </p:nvSpPr>
          <p:spPr>
            <a:xfrm flipV="1">
              <a:off x="2051169" y="3144970"/>
              <a:ext cx="57503" cy="124009"/>
            </a:xfrm>
            <a:custGeom>
              <a:avLst/>
              <a:gdLst>
                <a:gd name="connsiteX0" fmla="*/ 31208 w 57503"/>
                <a:gd name="connsiteY0" fmla="*/ 101099 h 124009"/>
                <a:gd name="connsiteX1" fmla="*/ 12914 w 57503"/>
                <a:gd name="connsiteY1" fmla="*/ 59951 h 124009"/>
                <a:gd name="connsiteX2" fmla="*/ 2624 w 57503"/>
                <a:gd name="connsiteY2" fmla="*/ 17660 h 124009"/>
                <a:gd name="connsiteX3" fmla="*/ 9484 w 57503"/>
                <a:gd name="connsiteY3" fmla="*/ -2914 h 124009"/>
                <a:gd name="connsiteX4" fmla="*/ 16344 w 57503"/>
                <a:gd name="connsiteY4" fmla="*/ 3944 h 124009"/>
                <a:gd name="connsiteX5" fmla="*/ 38068 w 57503"/>
                <a:gd name="connsiteY5" fmla="*/ 66809 h 124009"/>
                <a:gd name="connsiteX6" fmla="*/ 31208 w 57503"/>
                <a:gd name="connsiteY6" fmla="*/ 101099 h 12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03" h="124009">
                  <a:moveTo>
                    <a:pt x="31208" y="101099"/>
                  </a:moveTo>
                  <a:cubicBezTo>
                    <a:pt x="22061" y="90812"/>
                    <a:pt x="12914" y="71381"/>
                    <a:pt x="12914" y="59951"/>
                  </a:cubicBezTo>
                  <a:cubicBezTo>
                    <a:pt x="11771" y="47378"/>
                    <a:pt x="7197" y="27947"/>
                    <a:pt x="2624" y="17660"/>
                  </a:cubicBezTo>
                  <a:cubicBezTo>
                    <a:pt x="-3093" y="3944"/>
                    <a:pt x="-806" y="-2914"/>
                    <a:pt x="9484" y="-2914"/>
                  </a:cubicBezTo>
                  <a:cubicBezTo>
                    <a:pt x="17487" y="-2914"/>
                    <a:pt x="20918" y="515"/>
                    <a:pt x="16344" y="3944"/>
                  </a:cubicBezTo>
                  <a:cubicBezTo>
                    <a:pt x="12914" y="8516"/>
                    <a:pt x="22061" y="35948"/>
                    <a:pt x="38068" y="66809"/>
                  </a:cubicBezTo>
                  <a:cubicBezTo>
                    <a:pt x="65508" y="122816"/>
                    <a:pt x="63222" y="137675"/>
                    <a:pt x="31208" y="1010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-form: Shape 495">
              <a:extLst>
                <a:ext uri="{FF2B5EF4-FFF2-40B4-BE49-F238E27FC236}">
                  <a16:creationId xmlns:a16="http://schemas.microsoft.com/office/drawing/2014/main" id="{DE0D8616-2EDB-F199-F033-5BF1EBD1F86A}"/>
                </a:ext>
              </a:extLst>
            </p:cNvPr>
            <p:cNvSpPr/>
            <p:nvPr/>
          </p:nvSpPr>
          <p:spPr>
            <a:xfrm flipV="1">
              <a:off x="2098827" y="3200400"/>
              <a:ext cx="36578" cy="22860"/>
            </a:xfrm>
            <a:custGeom>
              <a:avLst/>
              <a:gdLst>
                <a:gd name="connsiteX0" fmla="*/ 671 w 36578"/>
                <a:gd name="connsiteY0" fmla="*/ 8521 h 22860"/>
                <a:gd name="connsiteX1" fmla="*/ 24681 w 36578"/>
                <a:gd name="connsiteY1" fmla="*/ -2909 h 22860"/>
                <a:gd name="connsiteX2" fmla="*/ 34972 w 36578"/>
                <a:gd name="connsiteY2" fmla="*/ 8521 h 22860"/>
                <a:gd name="connsiteX3" fmla="*/ 10961 w 36578"/>
                <a:gd name="connsiteY3" fmla="*/ 19951 h 22860"/>
                <a:gd name="connsiteX4" fmla="*/ 671 w 36578"/>
                <a:gd name="connsiteY4" fmla="*/ 8521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8" h="22860">
                  <a:moveTo>
                    <a:pt x="671" y="8521"/>
                  </a:moveTo>
                  <a:cubicBezTo>
                    <a:pt x="4101" y="2806"/>
                    <a:pt x="15534" y="-2909"/>
                    <a:pt x="24681" y="-2909"/>
                  </a:cubicBezTo>
                  <a:cubicBezTo>
                    <a:pt x="33828" y="-2909"/>
                    <a:pt x="38402" y="2806"/>
                    <a:pt x="34972" y="8521"/>
                  </a:cubicBezTo>
                  <a:cubicBezTo>
                    <a:pt x="31541" y="15379"/>
                    <a:pt x="20108" y="19951"/>
                    <a:pt x="10961" y="19951"/>
                  </a:cubicBezTo>
                  <a:cubicBezTo>
                    <a:pt x="1814" y="19951"/>
                    <a:pt x="-2759" y="15379"/>
                    <a:pt x="671" y="85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-form: Shape 496">
              <a:extLst>
                <a:ext uri="{FF2B5EF4-FFF2-40B4-BE49-F238E27FC236}">
                  <a16:creationId xmlns:a16="http://schemas.microsoft.com/office/drawing/2014/main" id="{C081DEF4-1991-F46A-E1F0-A1E22011B021}"/>
                </a:ext>
              </a:extLst>
            </p:cNvPr>
            <p:cNvSpPr/>
            <p:nvPr/>
          </p:nvSpPr>
          <p:spPr>
            <a:xfrm flipV="1">
              <a:off x="3936050" y="3429000"/>
              <a:ext cx="20727" cy="83901"/>
            </a:xfrm>
            <a:custGeom>
              <a:avLst/>
              <a:gdLst>
                <a:gd name="connsiteX0" fmla="*/ -1761 w 20727"/>
                <a:gd name="connsiteY0" fmla="*/ 33236 h 83901"/>
                <a:gd name="connsiteX1" fmla="*/ 8529 w 20727"/>
                <a:gd name="connsiteY1" fmla="*/ 12662 h 83901"/>
                <a:gd name="connsiteX2" fmla="*/ 8529 w 20727"/>
                <a:gd name="connsiteY2" fmla="*/ 81242 h 83901"/>
                <a:gd name="connsiteX3" fmla="*/ -1761 w 20727"/>
                <a:gd name="connsiteY3" fmla="*/ 33236 h 8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7" h="83901">
                  <a:moveTo>
                    <a:pt x="-1761" y="33236"/>
                  </a:moveTo>
                  <a:cubicBezTo>
                    <a:pt x="-617" y="-9055"/>
                    <a:pt x="526" y="-11341"/>
                    <a:pt x="8529" y="12662"/>
                  </a:cubicBezTo>
                  <a:cubicBezTo>
                    <a:pt x="22250" y="53810"/>
                    <a:pt x="22250" y="81242"/>
                    <a:pt x="8529" y="81242"/>
                  </a:cubicBezTo>
                  <a:cubicBezTo>
                    <a:pt x="2813" y="81242"/>
                    <a:pt x="-2904" y="59525"/>
                    <a:pt x="-1761" y="332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-form: Shape 497">
              <a:extLst>
                <a:ext uri="{FF2B5EF4-FFF2-40B4-BE49-F238E27FC236}">
                  <a16:creationId xmlns:a16="http://schemas.microsoft.com/office/drawing/2014/main" id="{487ACD0C-5A08-33F6-7C13-3DE1A1FDB540}"/>
                </a:ext>
              </a:extLst>
            </p:cNvPr>
            <p:cNvSpPr/>
            <p:nvPr/>
          </p:nvSpPr>
          <p:spPr>
            <a:xfrm flipV="1">
              <a:off x="2300053" y="3539446"/>
              <a:ext cx="156639" cy="72433"/>
            </a:xfrm>
            <a:custGeom>
              <a:avLst/>
              <a:gdLst>
                <a:gd name="connsiteX0" fmla="*/ 59924 w 156639"/>
                <a:gd name="connsiteY0" fmla="*/ 68307 h 72433"/>
                <a:gd name="connsiteX1" fmla="*/ -674 w 156639"/>
                <a:gd name="connsiteY1" fmla="*/ 55734 h 72433"/>
                <a:gd name="connsiteX2" fmla="*/ 67928 w 156639"/>
                <a:gd name="connsiteY2" fmla="*/ 52305 h 72433"/>
                <a:gd name="connsiteX3" fmla="*/ 136529 w 156639"/>
                <a:gd name="connsiteY3" fmla="*/ 27159 h 72433"/>
                <a:gd name="connsiteX4" fmla="*/ 145676 w 156639"/>
                <a:gd name="connsiteY4" fmla="*/ -2559 h 72433"/>
                <a:gd name="connsiteX5" fmla="*/ 155966 w 156639"/>
                <a:gd name="connsiteY5" fmla="*/ 30588 h 72433"/>
                <a:gd name="connsiteX6" fmla="*/ 59924 w 156639"/>
                <a:gd name="connsiteY6" fmla="*/ 68307 h 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639" h="72433">
                  <a:moveTo>
                    <a:pt x="59924" y="68307"/>
                  </a:moveTo>
                  <a:cubicBezTo>
                    <a:pt x="26767" y="66021"/>
                    <a:pt x="-674" y="61449"/>
                    <a:pt x="-674" y="55734"/>
                  </a:cubicBezTo>
                  <a:cubicBezTo>
                    <a:pt x="-674" y="51162"/>
                    <a:pt x="30197" y="50019"/>
                    <a:pt x="67928" y="52305"/>
                  </a:cubicBezTo>
                  <a:cubicBezTo>
                    <a:pt x="135386" y="56877"/>
                    <a:pt x="136529" y="56877"/>
                    <a:pt x="136529" y="27159"/>
                  </a:cubicBezTo>
                  <a:cubicBezTo>
                    <a:pt x="136529" y="11157"/>
                    <a:pt x="141103" y="-2559"/>
                    <a:pt x="145676" y="-2559"/>
                  </a:cubicBezTo>
                  <a:cubicBezTo>
                    <a:pt x="151393" y="-2559"/>
                    <a:pt x="155966" y="12300"/>
                    <a:pt x="155966" y="30588"/>
                  </a:cubicBezTo>
                  <a:cubicBezTo>
                    <a:pt x="155966" y="69450"/>
                    <a:pt x="145676" y="72879"/>
                    <a:pt x="59924" y="683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9" name="Free-form: Shape 498">
              <a:extLst>
                <a:ext uri="{FF2B5EF4-FFF2-40B4-BE49-F238E27FC236}">
                  <a16:creationId xmlns:a16="http://schemas.microsoft.com/office/drawing/2014/main" id="{6215A72B-5722-875A-4D52-C467D9EF19A6}"/>
                </a:ext>
              </a:extLst>
            </p:cNvPr>
            <p:cNvSpPr/>
            <p:nvPr/>
          </p:nvSpPr>
          <p:spPr>
            <a:xfrm flipV="1">
              <a:off x="2197151" y="3547694"/>
              <a:ext cx="67743" cy="18465"/>
            </a:xfrm>
            <a:custGeom>
              <a:avLst/>
              <a:gdLst>
                <a:gd name="connsiteX0" fmla="*/ -558 w 67743"/>
                <a:gd name="connsiteY0" fmla="*/ 7710 h 18465"/>
                <a:gd name="connsiteX1" fmla="*/ 33743 w 67743"/>
                <a:gd name="connsiteY1" fmla="*/ -2577 h 18465"/>
                <a:gd name="connsiteX2" fmla="*/ 33743 w 67743"/>
                <a:gd name="connsiteY2" fmla="*/ 15711 h 18465"/>
                <a:gd name="connsiteX3" fmla="*/ -558 w 67743"/>
                <a:gd name="connsiteY3" fmla="*/ 7710 h 1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743" h="18465">
                  <a:moveTo>
                    <a:pt x="-558" y="7710"/>
                  </a:moveTo>
                  <a:cubicBezTo>
                    <a:pt x="-558" y="1995"/>
                    <a:pt x="15449" y="-2577"/>
                    <a:pt x="33743" y="-2577"/>
                  </a:cubicBezTo>
                  <a:cubicBezTo>
                    <a:pt x="78334" y="-2577"/>
                    <a:pt x="78334" y="14568"/>
                    <a:pt x="33743" y="15711"/>
                  </a:cubicBezTo>
                  <a:cubicBezTo>
                    <a:pt x="14306" y="16854"/>
                    <a:pt x="-558" y="12282"/>
                    <a:pt x="-558" y="771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-form: Shape 499">
              <a:extLst>
                <a:ext uri="{FF2B5EF4-FFF2-40B4-BE49-F238E27FC236}">
                  <a16:creationId xmlns:a16="http://schemas.microsoft.com/office/drawing/2014/main" id="{4EAFA911-F667-E946-9B1B-0A7157522A98}"/>
                </a:ext>
              </a:extLst>
            </p:cNvPr>
            <p:cNvSpPr/>
            <p:nvPr/>
          </p:nvSpPr>
          <p:spPr>
            <a:xfrm flipV="1">
              <a:off x="3923733" y="3613454"/>
              <a:ext cx="22754" cy="107671"/>
            </a:xfrm>
            <a:custGeom>
              <a:avLst/>
              <a:gdLst>
                <a:gd name="connsiteX0" fmla="*/ 5992 w 22754"/>
                <a:gd name="connsiteY0" fmla="*/ 98774 h 107671"/>
                <a:gd name="connsiteX1" fmla="*/ 9422 w 22754"/>
                <a:gd name="connsiteY1" fmla="*/ -1810 h 107671"/>
                <a:gd name="connsiteX2" fmla="*/ 20856 w 22754"/>
                <a:gd name="connsiteY2" fmla="*/ 48482 h 107671"/>
                <a:gd name="connsiteX3" fmla="*/ 5992 w 22754"/>
                <a:gd name="connsiteY3" fmla="*/ 98774 h 10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4" h="107671">
                  <a:moveTo>
                    <a:pt x="5992" y="98774"/>
                  </a:moveTo>
                  <a:cubicBezTo>
                    <a:pt x="-6585" y="87344"/>
                    <a:pt x="-3155" y="6191"/>
                    <a:pt x="9422" y="-1810"/>
                  </a:cubicBezTo>
                  <a:cubicBezTo>
                    <a:pt x="16282" y="-6382"/>
                    <a:pt x="20856" y="13049"/>
                    <a:pt x="20856" y="48482"/>
                  </a:cubicBezTo>
                  <a:cubicBezTo>
                    <a:pt x="20856" y="107918"/>
                    <a:pt x="19712" y="112490"/>
                    <a:pt x="5992" y="9877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-form: Shape 500">
              <a:extLst>
                <a:ext uri="{FF2B5EF4-FFF2-40B4-BE49-F238E27FC236}">
                  <a16:creationId xmlns:a16="http://schemas.microsoft.com/office/drawing/2014/main" id="{5AC75B50-3DC5-FF56-D5D5-85CEC056909E}"/>
                </a:ext>
              </a:extLst>
            </p:cNvPr>
            <p:cNvSpPr/>
            <p:nvPr/>
          </p:nvSpPr>
          <p:spPr>
            <a:xfrm flipV="1">
              <a:off x="2450977" y="3644234"/>
              <a:ext cx="7431" cy="49176"/>
            </a:xfrm>
            <a:custGeom>
              <a:avLst/>
              <a:gdLst>
                <a:gd name="connsiteX0" fmla="*/ -734 w 7431"/>
                <a:gd name="connsiteY0" fmla="*/ 21911 h 49176"/>
                <a:gd name="connsiteX1" fmla="*/ 4983 w 7431"/>
                <a:gd name="connsiteY1" fmla="*/ 2480 h 49176"/>
                <a:gd name="connsiteX2" fmla="*/ 4983 w 7431"/>
                <a:gd name="connsiteY2" fmla="*/ 42485 h 49176"/>
                <a:gd name="connsiteX3" fmla="*/ -734 w 7431"/>
                <a:gd name="connsiteY3" fmla="*/ 21911 h 4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1" h="49176">
                  <a:moveTo>
                    <a:pt x="-734" y="21911"/>
                  </a:moveTo>
                  <a:cubicBezTo>
                    <a:pt x="-734" y="194"/>
                    <a:pt x="1553" y="-8950"/>
                    <a:pt x="4983" y="2480"/>
                  </a:cubicBezTo>
                  <a:cubicBezTo>
                    <a:pt x="7270" y="12767"/>
                    <a:pt x="7270" y="31055"/>
                    <a:pt x="4983" y="42485"/>
                  </a:cubicBezTo>
                  <a:cubicBezTo>
                    <a:pt x="1553" y="52772"/>
                    <a:pt x="-734" y="43628"/>
                    <a:pt x="-734" y="219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-form: Shape 501">
              <a:extLst>
                <a:ext uri="{FF2B5EF4-FFF2-40B4-BE49-F238E27FC236}">
                  <a16:creationId xmlns:a16="http://schemas.microsoft.com/office/drawing/2014/main" id="{7D8E1F8C-7C57-D132-450C-E465BEC1A08D}"/>
                </a:ext>
              </a:extLst>
            </p:cNvPr>
            <p:cNvSpPr/>
            <p:nvPr/>
          </p:nvSpPr>
          <p:spPr>
            <a:xfrm flipV="1">
              <a:off x="6092481" y="3658550"/>
              <a:ext cx="86252" cy="147639"/>
            </a:xfrm>
            <a:custGeom>
              <a:avLst/>
              <a:gdLst>
                <a:gd name="connsiteX0" fmla="*/ 68489 w 86252"/>
                <a:gd name="connsiteY0" fmla="*/ 102748 h 147639"/>
                <a:gd name="connsiteX1" fmla="*/ 39905 w 86252"/>
                <a:gd name="connsiteY1" fmla="*/ 54742 h 147639"/>
                <a:gd name="connsiteX2" fmla="*/ 10178 w 86252"/>
                <a:gd name="connsiteY2" fmla="*/ 75316 h 147639"/>
                <a:gd name="connsiteX3" fmla="*/ 1031 w 86252"/>
                <a:gd name="connsiteY3" fmla="*/ 66172 h 147639"/>
                <a:gd name="connsiteX4" fmla="*/ 12464 w 86252"/>
                <a:gd name="connsiteY4" fmla="*/ 9022 h 147639"/>
                <a:gd name="connsiteX5" fmla="*/ 22754 w 86252"/>
                <a:gd name="connsiteY5" fmla="*/ 26167 h 147639"/>
                <a:gd name="connsiteX6" fmla="*/ 45622 w 86252"/>
                <a:gd name="connsiteY6" fmla="*/ 43312 h 147639"/>
                <a:gd name="connsiteX7" fmla="*/ 68489 w 86252"/>
                <a:gd name="connsiteY7" fmla="*/ 20452 h 147639"/>
                <a:gd name="connsiteX8" fmla="*/ 77636 w 86252"/>
                <a:gd name="connsiteY8" fmla="*/ -2408 h 147639"/>
                <a:gd name="connsiteX9" fmla="*/ 73062 w 86252"/>
                <a:gd name="connsiteY9" fmla="*/ 145039 h 147639"/>
                <a:gd name="connsiteX10" fmla="*/ 68489 w 86252"/>
                <a:gd name="connsiteY10" fmla="*/ 102748 h 14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252" h="147639">
                  <a:moveTo>
                    <a:pt x="68489" y="102748"/>
                  </a:moveTo>
                  <a:cubicBezTo>
                    <a:pt x="68489" y="59314"/>
                    <a:pt x="66202" y="54742"/>
                    <a:pt x="39905" y="54742"/>
                  </a:cubicBezTo>
                  <a:cubicBezTo>
                    <a:pt x="20468" y="54742"/>
                    <a:pt x="11321" y="61600"/>
                    <a:pt x="10178" y="75316"/>
                  </a:cubicBezTo>
                  <a:cubicBezTo>
                    <a:pt x="9034" y="87889"/>
                    <a:pt x="5604" y="84460"/>
                    <a:pt x="1031" y="66172"/>
                  </a:cubicBezTo>
                  <a:cubicBezTo>
                    <a:pt x="-8116" y="34168"/>
                    <a:pt x="-3543" y="9022"/>
                    <a:pt x="12464" y="9022"/>
                  </a:cubicBezTo>
                  <a:cubicBezTo>
                    <a:pt x="18181" y="9022"/>
                    <a:pt x="22754" y="17023"/>
                    <a:pt x="22754" y="26167"/>
                  </a:cubicBezTo>
                  <a:cubicBezTo>
                    <a:pt x="22754" y="35311"/>
                    <a:pt x="33045" y="43312"/>
                    <a:pt x="45622" y="43312"/>
                  </a:cubicBezTo>
                  <a:cubicBezTo>
                    <a:pt x="60485" y="43312"/>
                    <a:pt x="68489" y="35311"/>
                    <a:pt x="68489" y="20452"/>
                  </a:cubicBezTo>
                  <a:cubicBezTo>
                    <a:pt x="68489" y="7879"/>
                    <a:pt x="73062" y="-2408"/>
                    <a:pt x="77636" y="-2408"/>
                  </a:cubicBezTo>
                  <a:cubicBezTo>
                    <a:pt x="86782" y="-2408"/>
                    <a:pt x="82209" y="135895"/>
                    <a:pt x="73062" y="145039"/>
                  </a:cubicBezTo>
                  <a:cubicBezTo>
                    <a:pt x="70775" y="147325"/>
                    <a:pt x="68489" y="129037"/>
                    <a:pt x="68489" y="10274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-form: Shape 502">
              <a:extLst>
                <a:ext uri="{FF2B5EF4-FFF2-40B4-BE49-F238E27FC236}">
                  <a16:creationId xmlns:a16="http://schemas.microsoft.com/office/drawing/2014/main" id="{B862F14D-4A91-B546-6EB2-6A636C0331FD}"/>
                </a:ext>
              </a:extLst>
            </p:cNvPr>
            <p:cNvSpPr/>
            <p:nvPr/>
          </p:nvSpPr>
          <p:spPr>
            <a:xfrm flipV="1">
              <a:off x="6393272" y="3707749"/>
              <a:ext cx="97185" cy="62123"/>
            </a:xfrm>
            <a:custGeom>
              <a:avLst/>
              <a:gdLst>
                <a:gd name="connsiteX0" fmla="*/ -3872 w 97185"/>
                <a:gd name="connsiteY0" fmla="*/ 48148 h 62123"/>
                <a:gd name="connsiteX1" fmla="*/ 52152 w 97185"/>
                <a:gd name="connsiteY1" fmla="*/ -2144 h 62123"/>
                <a:gd name="connsiteX2" fmla="*/ 93313 w 97185"/>
                <a:gd name="connsiteY2" fmla="*/ -1001 h 62123"/>
                <a:gd name="connsiteX3" fmla="*/ 56726 w 97185"/>
                <a:gd name="connsiteY3" fmla="*/ 3571 h 62123"/>
                <a:gd name="connsiteX4" fmla="*/ 18995 w 97185"/>
                <a:gd name="connsiteY4" fmla="*/ 29860 h 62123"/>
                <a:gd name="connsiteX5" fmla="*/ 7561 w 97185"/>
                <a:gd name="connsiteY5" fmla="*/ 58435 h 62123"/>
                <a:gd name="connsiteX6" fmla="*/ -3872 w 97185"/>
                <a:gd name="connsiteY6" fmla="*/ 48148 h 6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185" h="62123">
                  <a:moveTo>
                    <a:pt x="-3872" y="48148"/>
                  </a:moveTo>
                  <a:cubicBezTo>
                    <a:pt x="-3872" y="8143"/>
                    <a:pt x="9848" y="-4430"/>
                    <a:pt x="52152" y="-2144"/>
                  </a:cubicBezTo>
                  <a:lnTo>
                    <a:pt x="93313" y="-1001"/>
                  </a:lnTo>
                  <a:lnTo>
                    <a:pt x="56726" y="3571"/>
                  </a:lnTo>
                  <a:cubicBezTo>
                    <a:pt x="29285" y="7000"/>
                    <a:pt x="18995" y="13858"/>
                    <a:pt x="18995" y="29860"/>
                  </a:cubicBezTo>
                  <a:cubicBezTo>
                    <a:pt x="18995" y="41290"/>
                    <a:pt x="14421" y="55006"/>
                    <a:pt x="7561" y="58435"/>
                  </a:cubicBezTo>
                  <a:cubicBezTo>
                    <a:pt x="1845" y="61864"/>
                    <a:pt x="-3872" y="58435"/>
                    <a:pt x="-3872" y="4814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-form: Shape 503">
              <a:extLst>
                <a:ext uri="{FF2B5EF4-FFF2-40B4-BE49-F238E27FC236}">
                  <a16:creationId xmlns:a16="http://schemas.microsoft.com/office/drawing/2014/main" id="{2F570FE0-DEA4-6B03-8234-8572AF5FAB3C}"/>
                </a:ext>
              </a:extLst>
            </p:cNvPr>
            <p:cNvSpPr/>
            <p:nvPr/>
          </p:nvSpPr>
          <p:spPr>
            <a:xfrm flipV="1">
              <a:off x="2442754" y="3714750"/>
              <a:ext cx="17369" cy="53301"/>
            </a:xfrm>
            <a:custGeom>
              <a:avLst/>
              <a:gdLst>
                <a:gd name="connsiteX0" fmla="*/ -512 w 17369"/>
                <a:gd name="connsiteY0" fmla="*/ 28042 h 53301"/>
                <a:gd name="connsiteX1" fmla="*/ 16638 w 17369"/>
                <a:gd name="connsiteY1" fmla="*/ 20041 h 53301"/>
                <a:gd name="connsiteX2" fmla="*/ 7491 w 17369"/>
                <a:gd name="connsiteY2" fmla="*/ 50902 h 53301"/>
                <a:gd name="connsiteX3" fmla="*/ -512 w 17369"/>
                <a:gd name="connsiteY3" fmla="*/ 28042 h 5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9" h="53301">
                  <a:moveTo>
                    <a:pt x="-512" y="28042"/>
                  </a:moveTo>
                  <a:cubicBezTo>
                    <a:pt x="1775" y="-7391"/>
                    <a:pt x="16638" y="-14249"/>
                    <a:pt x="16638" y="20041"/>
                  </a:cubicBezTo>
                  <a:cubicBezTo>
                    <a:pt x="16638" y="37186"/>
                    <a:pt x="12065" y="50902"/>
                    <a:pt x="7491" y="50902"/>
                  </a:cubicBezTo>
                  <a:cubicBezTo>
                    <a:pt x="1775" y="50902"/>
                    <a:pt x="-1655" y="40615"/>
                    <a:pt x="-512" y="280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-form: Shape 504">
              <a:extLst>
                <a:ext uri="{FF2B5EF4-FFF2-40B4-BE49-F238E27FC236}">
                  <a16:creationId xmlns:a16="http://schemas.microsoft.com/office/drawing/2014/main" id="{E49753AE-6F54-D1C5-E03A-EF9C0F15A615}"/>
                </a:ext>
              </a:extLst>
            </p:cNvPr>
            <p:cNvSpPr/>
            <p:nvPr/>
          </p:nvSpPr>
          <p:spPr>
            <a:xfrm flipV="1">
              <a:off x="6976385" y="3719607"/>
              <a:ext cx="100313" cy="85029"/>
            </a:xfrm>
            <a:custGeom>
              <a:avLst/>
              <a:gdLst>
                <a:gd name="connsiteX0" fmla="*/ -4332 w 100313"/>
                <a:gd name="connsiteY0" fmla="*/ 74935 h 85029"/>
                <a:gd name="connsiteX1" fmla="*/ 16248 w 100313"/>
                <a:gd name="connsiteY1" fmla="*/ 56647 h 85029"/>
                <a:gd name="connsiteX2" fmla="*/ 49405 w 100313"/>
                <a:gd name="connsiteY2" fmla="*/ 21214 h 85029"/>
                <a:gd name="connsiteX3" fmla="*/ 63126 w 100313"/>
                <a:gd name="connsiteY3" fmla="*/ 17785 h 85029"/>
                <a:gd name="connsiteX4" fmla="*/ 83706 w 100313"/>
                <a:gd name="connsiteY4" fmla="*/ 58933 h 85029"/>
                <a:gd name="connsiteX5" fmla="*/ 73416 w 100313"/>
                <a:gd name="connsiteY5" fmla="*/ 68077 h 85029"/>
                <a:gd name="connsiteX6" fmla="*/ 19678 w 100313"/>
                <a:gd name="connsiteY6" fmla="*/ 74935 h 85029"/>
                <a:gd name="connsiteX7" fmla="*/ -4332 w 100313"/>
                <a:gd name="connsiteY7" fmla="*/ 74935 h 8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313" h="85029">
                  <a:moveTo>
                    <a:pt x="-4332" y="74935"/>
                  </a:moveTo>
                  <a:cubicBezTo>
                    <a:pt x="-4332" y="68077"/>
                    <a:pt x="4814" y="60076"/>
                    <a:pt x="16248" y="56647"/>
                  </a:cubicBezTo>
                  <a:cubicBezTo>
                    <a:pt x="27682" y="54361"/>
                    <a:pt x="42545" y="37216"/>
                    <a:pt x="49405" y="21214"/>
                  </a:cubicBezTo>
                  <a:cubicBezTo>
                    <a:pt x="61982" y="-9647"/>
                    <a:pt x="61982" y="-9647"/>
                    <a:pt x="63126" y="17785"/>
                  </a:cubicBezTo>
                  <a:cubicBezTo>
                    <a:pt x="64269" y="32644"/>
                    <a:pt x="73416" y="50932"/>
                    <a:pt x="83706" y="58933"/>
                  </a:cubicBezTo>
                  <a:cubicBezTo>
                    <a:pt x="102000" y="72649"/>
                    <a:pt x="100856" y="73792"/>
                    <a:pt x="73416" y="68077"/>
                  </a:cubicBezTo>
                  <a:cubicBezTo>
                    <a:pt x="57409" y="64648"/>
                    <a:pt x="33398" y="68077"/>
                    <a:pt x="19678" y="74935"/>
                  </a:cubicBezTo>
                  <a:cubicBezTo>
                    <a:pt x="1384" y="85222"/>
                    <a:pt x="-4332" y="85222"/>
                    <a:pt x="-4332" y="7493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-form: Shape 505">
              <a:extLst>
                <a:ext uri="{FF2B5EF4-FFF2-40B4-BE49-F238E27FC236}">
                  <a16:creationId xmlns:a16="http://schemas.microsoft.com/office/drawing/2014/main" id="{F56063B4-3900-2FD2-718F-BCBA8542A7FD}"/>
                </a:ext>
              </a:extLst>
            </p:cNvPr>
            <p:cNvSpPr/>
            <p:nvPr/>
          </p:nvSpPr>
          <p:spPr>
            <a:xfrm flipV="1">
              <a:off x="6520038" y="3730613"/>
              <a:ext cx="96189" cy="39690"/>
            </a:xfrm>
            <a:custGeom>
              <a:avLst/>
              <a:gdLst>
                <a:gd name="connsiteX0" fmla="*/ -3825 w 96189"/>
                <a:gd name="connsiteY0" fmla="*/ 22303 h 39690"/>
                <a:gd name="connsiteX1" fmla="*/ 44196 w 96189"/>
                <a:gd name="connsiteY1" fmla="*/ -1700 h 39690"/>
                <a:gd name="connsiteX2" fmla="*/ 92217 w 96189"/>
                <a:gd name="connsiteY2" fmla="*/ -557 h 39690"/>
                <a:gd name="connsiteX3" fmla="*/ 49913 w 96189"/>
                <a:gd name="connsiteY3" fmla="*/ 4015 h 39690"/>
                <a:gd name="connsiteX4" fmla="*/ 3036 w 96189"/>
                <a:gd name="connsiteY4" fmla="*/ 28018 h 39690"/>
                <a:gd name="connsiteX5" fmla="*/ -3825 w 96189"/>
                <a:gd name="connsiteY5" fmla="*/ 22303 h 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89" h="39690">
                  <a:moveTo>
                    <a:pt x="-3825" y="22303"/>
                  </a:moveTo>
                  <a:cubicBezTo>
                    <a:pt x="-4968" y="-1700"/>
                    <a:pt x="-394" y="-3986"/>
                    <a:pt x="44196" y="-1700"/>
                  </a:cubicBezTo>
                  <a:lnTo>
                    <a:pt x="92217" y="-557"/>
                  </a:lnTo>
                  <a:lnTo>
                    <a:pt x="49913" y="4015"/>
                  </a:lnTo>
                  <a:cubicBezTo>
                    <a:pt x="22473" y="7444"/>
                    <a:pt x="6466" y="15445"/>
                    <a:pt x="3036" y="28018"/>
                  </a:cubicBezTo>
                  <a:cubicBezTo>
                    <a:pt x="-394" y="41734"/>
                    <a:pt x="-2681" y="40591"/>
                    <a:pt x="-3825" y="2230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-form: Shape 506">
              <a:extLst>
                <a:ext uri="{FF2B5EF4-FFF2-40B4-BE49-F238E27FC236}">
                  <a16:creationId xmlns:a16="http://schemas.microsoft.com/office/drawing/2014/main" id="{2924BDB6-8188-FA5A-AEAC-831925E70768}"/>
                </a:ext>
              </a:extLst>
            </p:cNvPr>
            <p:cNvSpPr/>
            <p:nvPr/>
          </p:nvSpPr>
          <p:spPr>
            <a:xfrm flipV="1">
              <a:off x="3054669" y="3738999"/>
              <a:ext cx="112381" cy="76941"/>
            </a:xfrm>
            <a:custGeom>
              <a:avLst/>
              <a:gdLst>
                <a:gd name="connsiteX0" fmla="*/ 6753 w 112381"/>
                <a:gd name="connsiteY0" fmla="*/ 69108 h 76941"/>
                <a:gd name="connsiteX1" fmla="*/ -1250 w 112381"/>
                <a:gd name="connsiteY1" fmla="*/ 34818 h 76941"/>
                <a:gd name="connsiteX2" fmla="*/ 28477 w 112381"/>
                <a:gd name="connsiteY2" fmla="*/ 528 h 76941"/>
                <a:gd name="connsiteX3" fmla="*/ 110799 w 112381"/>
                <a:gd name="connsiteY3" fmla="*/ 45105 h 76941"/>
                <a:gd name="connsiteX4" fmla="*/ 61634 w 112381"/>
                <a:gd name="connsiteY4" fmla="*/ 73680 h 76941"/>
                <a:gd name="connsiteX5" fmla="*/ 6753 w 112381"/>
                <a:gd name="connsiteY5" fmla="*/ 69108 h 76941"/>
                <a:gd name="connsiteX6" fmla="*/ 95935 w 112381"/>
                <a:gd name="connsiteY6" fmla="*/ 41676 h 76941"/>
                <a:gd name="connsiteX7" fmla="*/ 19330 w 112381"/>
                <a:gd name="connsiteY7" fmla="*/ 27960 h 76941"/>
                <a:gd name="connsiteX8" fmla="*/ 59348 w 112381"/>
                <a:gd name="connsiteY8" fmla="*/ 61107 h 76941"/>
                <a:gd name="connsiteX9" fmla="*/ 95935 w 112381"/>
                <a:gd name="connsiteY9" fmla="*/ 41676 h 7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381" h="76941">
                  <a:moveTo>
                    <a:pt x="6753" y="69108"/>
                  </a:moveTo>
                  <a:cubicBezTo>
                    <a:pt x="2180" y="64536"/>
                    <a:pt x="-1250" y="48534"/>
                    <a:pt x="-1250" y="34818"/>
                  </a:cubicBezTo>
                  <a:cubicBezTo>
                    <a:pt x="-1250" y="15387"/>
                    <a:pt x="6753" y="6243"/>
                    <a:pt x="28477" y="528"/>
                  </a:cubicBezTo>
                  <a:cubicBezTo>
                    <a:pt x="71925" y="-10902"/>
                    <a:pt x="115372" y="13101"/>
                    <a:pt x="110799" y="45105"/>
                  </a:cubicBezTo>
                  <a:cubicBezTo>
                    <a:pt x="108512" y="65679"/>
                    <a:pt x="99365" y="71394"/>
                    <a:pt x="61634" y="73680"/>
                  </a:cubicBezTo>
                  <a:cubicBezTo>
                    <a:pt x="35337" y="75966"/>
                    <a:pt x="11327" y="73680"/>
                    <a:pt x="6753" y="69108"/>
                  </a:cubicBezTo>
                  <a:close/>
                  <a:moveTo>
                    <a:pt x="95935" y="41676"/>
                  </a:moveTo>
                  <a:cubicBezTo>
                    <a:pt x="95935" y="21102"/>
                    <a:pt x="36481" y="10815"/>
                    <a:pt x="19330" y="27960"/>
                  </a:cubicBezTo>
                  <a:cubicBezTo>
                    <a:pt x="-107" y="47391"/>
                    <a:pt x="19330" y="62250"/>
                    <a:pt x="59348" y="61107"/>
                  </a:cubicBezTo>
                  <a:cubicBezTo>
                    <a:pt x="83358" y="59964"/>
                    <a:pt x="95935" y="53106"/>
                    <a:pt x="95935" y="4167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-form: Shape 507">
              <a:extLst>
                <a:ext uri="{FF2B5EF4-FFF2-40B4-BE49-F238E27FC236}">
                  <a16:creationId xmlns:a16="http://schemas.microsoft.com/office/drawing/2014/main" id="{450C756E-A0E4-1303-36DE-A4646CB34EF5}"/>
                </a:ext>
              </a:extLst>
            </p:cNvPr>
            <p:cNvSpPr/>
            <p:nvPr/>
          </p:nvSpPr>
          <p:spPr>
            <a:xfrm flipV="1">
              <a:off x="3214548" y="3743678"/>
              <a:ext cx="124549" cy="85846"/>
            </a:xfrm>
            <a:custGeom>
              <a:avLst/>
              <a:gdLst>
                <a:gd name="connsiteX0" fmla="*/ 19390 w 124549"/>
                <a:gd name="connsiteY0" fmla="*/ 76986 h 85846"/>
                <a:gd name="connsiteX1" fmla="*/ 26251 w 124549"/>
                <a:gd name="connsiteY1" fmla="*/ 2691 h 85846"/>
                <a:gd name="connsiteX2" fmla="*/ 122293 w 124549"/>
                <a:gd name="connsiteY2" fmla="*/ 31266 h 85846"/>
                <a:gd name="connsiteX3" fmla="*/ 116576 w 124549"/>
                <a:gd name="connsiteY3" fmla="*/ 66699 h 85846"/>
                <a:gd name="connsiteX4" fmla="*/ 19390 w 124549"/>
                <a:gd name="connsiteY4" fmla="*/ 76986 h 85846"/>
                <a:gd name="connsiteX5" fmla="*/ 107429 w 124549"/>
                <a:gd name="connsiteY5" fmla="*/ 38124 h 85846"/>
                <a:gd name="connsiteX6" fmla="*/ 63981 w 124549"/>
                <a:gd name="connsiteY6" fmla="*/ 16407 h 85846"/>
                <a:gd name="connsiteX7" fmla="*/ 13674 w 124549"/>
                <a:gd name="connsiteY7" fmla="*/ 47268 h 85846"/>
                <a:gd name="connsiteX8" fmla="*/ 63981 w 124549"/>
                <a:gd name="connsiteY8" fmla="*/ 62127 h 85846"/>
                <a:gd name="connsiteX9" fmla="*/ 107429 w 124549"/>
                <a:gd name="connsiteY9" fmla="*/ 38124 h 8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549" h="85846">
                  <a:moveTo>
                    <a:pt x="19390" y="76986"/>
                  </a:moveTo>
                  <a:cubicBezTo>
                    <a:pt x="-11480" y="59841"/>
                    <a:pt x="-6907" y="11835"/>
                    <a:pt x="26251" y="2691"/>
                  </a:cubicBezTo>
                  <a:cubicBezTo>
                    <a:pt x="77702" y="-9882"/>
                    <a:pt x="118862" y="1548"/>
                    <a:pt x="122293" y="31266"/>
                  </a:cubicBezTo>
                  <a:cubicBezTo>
                    <a:pt x="124579" y="46125"/>
                    <a:pt x="122293" y="62127"/>
                    <a:pt x="116576" y="66699"/>
                  </a:cubicBezTo>
                  <a:cubicBezTo>
                    <a:pt x="99425" y="82701"/>
                    <a:pt x="38827" y="89559"/>
                    <a:pt x="19390" y="76986"/>
                  </a:cubicBezTo>
                  <a:close/>
                  <a:moveTo>
                    <a:pt x="107429" y="38124"/>
                  </a:moveTo>
                  <a:cubicBezTo>
                    <a:pt x="107429" y="18693"/>
                    <a:pt x="100569" y="15264"/>
                    <a:pt x="63981" y="16407"/>
                  </a:cubicBezTo>
                  <a:cubicBezTo>
                    <a:pt x="14817" y="17550"/>
                    <a:pt x="4527" y="24408"/>
                    <a:pt x="13674" y="47268"/>
                  </a:cubicBezTo>
                  <a:cubicBezTo>
                    <a:pt x="17104" y="57555"/>
                    <a:pt x="35397" y="63270"/>
                    <a:pt x="63981" y="62127"/>
                  </a:cubicBezTo>
                  <a:cubicBezTo>
                    <a:pt x="99425" y="60984"/>
                    <a:pt x="107429" y="56412"/>
                    <a:pt x="107429" y="3812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-form: Shape 508">
              <a:extLst>
                <a:ext uri="{FF2B5EF4-FFF2-40B4-BE49-F238E27FC236}">
                  <a16:creationId xmlns:a16="http://schemas.microsoft.com/office/drawing/2014/main" id="{7C2D614E-50AE-EFF6-8E68-E3CF3EA581F1}"/>
                </a:ext>
              </a:extLst>
            </p:cNvPr>
            <p:cNvSpPr/>
            <p:nvPr/>
          </p:nvSpPr>
          <p:spPr>
            <a:xfrm flipV="1">
              <a:off x="6226464" y="3738337"/>
              <a:ext cx="126790" cy="46135"/>
            </a:xfrm>
            <a:custGeom>
              <a:avLst/>
              <a:gdLst>
                <a:gd name="connsiteX0" fmla="*/ 2986 w 126790"/>
                <a:gd name="connsiteY0" fmla="*/ 27338 h 46135"/>
                <a:gd name="connsiteX1" fmla="*/ 26996 w 126790"/>
                <a:gd name="connsiteY1" fmla="*/ 10193 h 46135"/>
                <a:gd name="connsiteX2" fmla="*/ 94454 w 126790"/>
                <a:gd name="connsiteY2" fmla="*/ 4478 h 46135"/>
                <a:gd name="connsiteX3" fmla="*/ 123038 w 126790"/>
                <a:gd name="connsiteY3" fmla="*/ -2380 h 46135"/>
                <a:gd name="connsiteX4" fmla="*/ 94454 w 126790"/>
                <a:gd name="connsiteY4" fmla="*/ 11336 h 46135"/>
                <a:gd name="connsiteX5" fmla="*/ 46433 w 126790"/>
                <a:gd name="connsiteY5" fmla="*/ 34196 h 46135"/>
                <a:gd name="connsiteX6" fmla="*/ 2986 w 126790"/>
                <a:gd name="connsiteY6" fmla="*/ 27338 h 4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790" h="46135">
                  <a:moveTo>
                    <a:pt x="2986" y="27338"/>
                  </a:moveTo>
                  <a:cubicBezTo>
                    <a:pt x="-9591" y="12479"/>
                    <a:pt x="-6161" y="10193"/>
                    <a:pt x="26996" y="10193"/>
                  </a:cubicBezTo>
                  <a:cubicBezTo>
                    <a:pt x="48720" y="10193"/>
                    <a:pt x="78447" y="6764"/>
                    <a:pt x="94454" y="4478"/>
                  </a:cubicBezTo>
                  <a:lnTo>
                    <a:pt x="123038" y="-2380"/>
                  </a:lnTo>
                  <a:lnTo>
                    <a:pt x="94454" y="11336"/>
                  </a:lnTo>
                  <a:cubicBezTo>
                    <a:pt x="78447" y="18194"/>
                    <a:pt x="56724" y="28481"/>
                    <a:pt x="46433" y="34196"/>
                  </a:cubicBezTo>
                  <a:cubicBezTo>
                    <a:pt x="20136" y="47912"/>
                    <a:pt x="20136" y="47912"/>
                    <a:pt x="2986" y="2733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-form: Shape 509">
              <a:extLst>
                <a:ext uri="{FF2B5EF4-FFF2-40B4-BE49-F238E27FC236}">
                  <a16:creationId xmlns:a16="http://schemas.microsoft.com/office/drawing/2014/main" id="{D2ECEB8B-829A-5F93-AA55-082FDC85F169}"/>
                </a:ext>
              </a:extLst>
            </p:cNvPr>
            <p:cNvSpPr/>
            <p:nvPr/>
          </p:nvSpPr>
          <p:spPr>
            <a:xfrm flipV="1">
              <a:off x="6673359" y="3743453"/>
              <a:ext cx="131102" cy="45326"/>
            </a:xfrm>
            <a:custGeom>
              <a:avLst/>
              <a:gdLst>
                <a:gd name="connsiteX0" fmla="*/ 107979 w 131102"/>
                <a:gd name="connsiteY0" fmla="*/ 28221 h 45326"/>
                <a:gd name="connsiteX1" fmla="*/ 72534 w 131102"/>
                <a:gd name="connsiteY1" fmla="*/ 22506 h 45326"/>
                <a:gd name="connsiteX2" fmla="*/ 35947 w 131102"/>
                <a:gd name="connsiteY2" fmla="*/ 22506 h 45326"/>
                <a:gd name="connsiteX3" fmla="*/ 16510 w 131102"/>
                <a:gd name="connsiteY3" fmla="*/ 23649 h 45326"/>
                <a:gd name="connsiteX4" fmla="*/ 503 w 131102"/>
                <a:gd name="connsiteY4" fmla="*/ 37365 h 45326"/>
                <a:gd name="connsiteX5" fmla="*/ 1646 w 131102"/>
                <a:gd name="connsiteY5" fmla="*/ 14505 h 45326"/>
                <a:gd name="connsiteX6" fmla="*/ 27943 w 131102"/>
                <a:gd name="connsiteY6" fmla="*/ -354 h 45326"/>
                <a:gd name="connsiteX7" fmla="*/ 78251 w 131102"/>
                <a:gd name="connsiteY7" fmla="*/ 5361 h 45326"/>
                <a:gd name="connsiteX8" fmla="*/ 122842 w 131102"/>
                <a:gd name="connsiteY8" fmla="*/ 20220 h 45326"/>
                <a:gd name="connsiteX9" fmla="*/ 107979 w 131102"/>
                <a:gd name="connsiteY9" fmla="*/ 28221 h 4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102" h="45326">
                  <a:moveTo>
                    <a:pt x="107979" y="28221"/>
                  </a:moveTo>
                  <a:cubicBezTo>
                    <a:pt x="97688" y="12219"/>
                    <a:pt x="91972" y="11076"/>
                    <a:pt x="72534" y="22506"/>
                  </a:cubicBezTo>
                  <a:cubicBezTo>
                    <a:pt x="55384" y="32793"/>
                    <a:pt x="47381" y="32793"/>
                    <a:pt x="35947" y="22506"/>
                  </a:cubicBezTo>
                  <a:cubicBezTo>
                    <a:pt x="24513" y="12219"/>
                    <a:pt x="19940" y="12219"/>
                    <a:pt x="16510" y="23649"/>
                  </a:cubicBezTo>
                  <a:cubicBezTo>
                    <a:pt x="13080" y="30507"/>
                    <a:pt x="6220" y="37365"/>
                    <a:pt x="503" y="37365"/>
                  </a:cubicBezTo>
                  <a:cubicBezTo>
                    <a:pt x="-6357" y="37365"/>
                    <a:pt x="-5214" y="28221"/>
                    <a:pt x="1646" y="14505"/>
                  </a:cubicBezTo>
                  <a:cubicBezTo>
                    <a:pt x="8506" y="789"/>
                    <a:pt x="19940" y="-6069"/>
                    <a:pt x="27943" y="-354"/>
                  </a:cubicBezTo>
                  <a:cubicBezTo>
                    <a:pt x="34804" y="4218"/>
                    <a:pt x="57671" y="6504"/>
                    <a:pt x="78251" y="5361"/>
                  </a:cubicBezTo>
                  <a:cubicBezTo>
                    <a:pt x="104548" y="3075"/>
                    <a:pt x="118269" y="7647"/>
                    <a:pt x="122842" y="20220"/>
                  </a:cubicBezTo>
                  <a:cubicBezTo>
                    <a:pt x="133132" y="46509"/>
                    <a:pt x="122842" y="51081"/>
                    <a:pt x="107979" y="282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-form: Shape 510">
              <a:extLst>
                <a:ext uri="{FF2B5EF4-FFF2-40B4-BE49-F238E27FC236}">
                  <a16:creationId xmlns:a16="http://schemas.microsoft.com/office/drawing/2014/main" id="{F89ECB7C-FA05-37DF-D2CF-B9C3A1EAB3FA}"/>
                </a:ext>
              </a:extLst>
            </p:cNvPr>
            <p:cNvSpPr/>
            <p:nvPr/>
          </p:nvSpPr>
          <p:spPr>
            <a:xfrm flipV="1">
              <a:off x="6833652" y="3750468"/>
              <a:ext cx="99854" cy="44885"/>
            </a:xfrm>
            <a:custGeom>
              <a:avLst/>
              <a:gdLst>
                <a:gd name="connsiteX0" fmla="*/ 7026 w 99854"/>
                <a:gd name="connsiteY0" fmla="*/ 21085 h 44885"/>
                <a:gd name="connsiteX1" fmla="*/ 20747 w 99854"/>
                <a:gd name="connsiteY1" fmla="*/ 10798 h 44885"/>
                <a:gd name="connsiteX2" fmla="*/ 56191 w 99854"/>
                <a:gd name="connsiteY2" fmla="*/ 10798 h 44885"/>
                <a:gd name="connsiteX3" fmla="*/ 75628 w 99854"/>
                <a:gd name="connsiteY3" fmla="*/ 21085 h 44885"/>
                <a:gd name="connsiteX4" fmla="*/ 7026 w 99854"/>
                <a:gd name="connsiteY4" fmla="*/ 21085 h 4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54" h="44885">
                  <a:moveTo>
                    <a:pt x="7026" y="21085"/>
                  </a:moveTo>
                  <a:cubicBezTo>
                    <a:pt x="-14697" y="-2918"/>
                    <a:pt x="-2120" y="-12062"/>
                    <a:pt x="20747" y="10798"/>
                  </a:cubicBezTo>
                  <a:cubicBezTo>
                    <a:pt x="29894" y="19942"/>
                    <a:pt x="40184" y="19942"/>
                    <a:pt x="56191" y="10798"/>
                  </a:cubicBezTo>
                  <a:cubicBezTo>
                    <a:pt x="96208" y="-10919"/>
                    <a:pt x="111072" y="-2918"/>
                    <a:pt x="75628" y="21085"/>
                  </a:cubicBezTo>
                  <a:cubicBezTo>
                    <a:pt x="33324" y="49660"/>
                    <a:pt x="32180" y="49660"/>
                    <a:pt x="7026" y="210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2" name="Free-form: Shape 511">
              <a:extLst>
                <a:ext uri="{FF2B5EF4-FFF2-40B4-BE49-F238E27FC236}">
                  <a16:creationId xmlns:a16="http://schemas.microsoft.com/office/drawing/2014/main" id="{7BE01040-00D2-BF0C-0B73-0F7E6CE13F3F}"/>
                </a:ext>
              </a:extLst>
            </p:cNvPr>
            <p:cNvSpPr/>
            <p:nvPr/>
          </p:nvSpPr>
          <p:spPr>
            <a:xfrm flipV="1">
              <a:off x="2441441" y="3783330"/>
              <a:ext cx="144451" cy="94979"/>
            </a:xfrm>
            <a:custGeom>
              <a:avLst/>
              <a:gdLst>
                <a:gd name="connsiteX0" fmla="*/ 1895 w 144451"/>
                <a:gd name="connsiteY0" fmla="*/ 50375 h 94979"/>
                <a:gd name="connsiteX1" fmla="*/ 17902 w 144451"/>
                <a:gd name="connsiteY1" fmla="*/ 1226 h 94979"/>
                <a:gd name="connsiteX2" fmla="*/ 143671 w 144451"/>
                <a:gd name="connsiteY2" fmla="*/ 12656 h 94979"/>
                <a:gd name="connsiteX3" fmla="*/ 80786 w 144451"/>
                <a:gd name="connsiteY3" fmla="*/ 16085 h 94979"/>
                <a:gd name="connsiteX4" fmla="*/ 17902 w 144451"/>
                <a:gd name="connsiteY4" fmla="*/ 9227 h 94979"/>
                <a:gd name="connsiteX5" fmla="*/ 17902 w 144451"/>
                <a:gd name="connsiteY5" fmla="*/ 51518 h 94979"/>
                <a:gd name="connsiteX6" fmla="*/ 6468 w 144451"/>
                <a:gd name="connsiteY6" fmla="*/ 92666 h 94979"/>
                <a:gd name="connsiteX7" fmla="*/ 1895 w 144451"/>
                <a:gd name="connsiteY7" fmla="*/ 50375 h 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451" h="94979">
                  <a:moveTo>
                    <a:pt x="1895" y="50375"/>
                  </a:moveTo>
                  <a:cubicBezTo>
                    <a:pt x="6468" y="26372"/>
                    <a:pt x="13328" y="4655"/>
                    <a:pt x="17902" y="1226"/>
                  </a:cubicBezTo>
                  <a:cubicBezTo>
                    <a:pt x="32765" y="-7918"/>
                    <a:pt x="143671" y="2369"/>
                    <a:pt x="143671" y="12656"/>
                  </a:cubicBezTo>
                  <a:cubicBezTo>
                    <a:pt x="143671" y="18371"/>
                    <a:pt x="115087" y="19514"/>
                    <a:pt x="80786" y="16085"/>
                  </a:cubicBezTo>
                  <a:lnTo>
                    <a:pt x="17902" y="9227"/>
                  </a:lnTo>
                  <a:lnTo>
                    <a:pt x="17902" y="51518"/>
                  </a:lnTo>
                  <a:cubicBezTo>
                    <a:pt x="17902" y="74378"/>
                    <a:pt x="12185" y="92666"/>
                    <a:pt x="6468" y="92666"/>
                  </a:cubicBezTo>
                  <a:cubicBezTo>
                    <a:pt x="-1535" y="92666"/>
                    <a:pt x="-2679" y="76664"/>
                    <a:pt x="1895" y="5037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-form: Shape 512">
              <a:extLst>
                <a:ext uri="{FF2B5EF4-FFF2-40B4-BE49-F238E27FC236}">
                  <a16:creationId xmlns:a16="http://schemas.microsoft.com/office/drawing/2014/main" id="{4F51F19B-9748-D5A2-4788-6863974200B5}"/>
                </a:ext>
              </a:extLst>
            </p:cNvPr>
            <p:cNvSpPr/>
            <p:nvPr/>
          </p:nvSpPr>
          <p:spPr>
            <a:xfrm flipV="1">
              <a:off x="3815002" y="3794760"/>
              <a:ext cx="131486" cy="68580"/>
            </a:xfrm>
            <a:custGeom>
              <a:avLst/>
              <a:gdLst>
                <a:gd name="connsiteX0" fmla="*/ 106763 w 131486"/>
                <a:gd name="connsiteY0" fmla="*/ 50263 h 68580"/>
                <a:gd name="connsiteX1" fmla="*/ 53025 w 131486"/>
                <a:gd name="connsiteY1" fmla="*/ 28546 h 68580"/>
                <a:gd name="connsiteX2" fmla="*/ -1856 w 131486"/>
                <a:gd name="connsiteY2" fmla="*/ 25117 h 68580"/>
                <a:gd name="connsiteX3" fmla="*/ 53025 w 131486"/>
                <a:gd name="connsiteY3" fmla="*/ 22831 h 68580"/>
                <a:gd name="connsiteX4" fmla="*/ 106763 w 131486"/>
                <a:gd name="connsiteY4" fmla="*/ 9115 h 68580"/>
                <a:gd name="connsiteX5" fmla="*/ 118196 w 131486"/>
                <a:gd name="connsiteY5" fmla="*/ -2315 h 68580"/>
                <a:gd name="connsiteX6" fmla="*/ 129630 w 131486"/>
                <a:gd name="connsiteY6" fmla="*/ 31975 h 68580"/>
                <a:gd name="connsiteX7" fmla="*/ 118196 w 131486"/>
                <a:gd name="connsiteY7" fmla="*/ 66265 h 68580"/>
                <a:gd name="connsiteX8" fmla="*/ 106763 w 131486"/>
                <a:gd name="connsiteY8" fmla="*/ 50263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86" h="68580">
                  <a:moveTo>
                    <a:pt x="106763" y="50263"/>
                  </a:moveTo>
                  <a:cubicBezTo>
                    <a:pt x="106763" y="37690"/>
                    <a:pt x="90756" y="31975"/>
                    <a:pt x="53025" y="28546"/>
                  </a:cubicBezTo>
                  <a:lnTo>
                    <a:pt x="-1856" y="25117"/>
                  </a:lnTo>
                  <a:lnTo>
                    <a:pt x="53025" y="22831"/>
                  </a:lnTo>
                  <a:cubicBezTo>
                    <a:pt x="82752" y="21688"/>
                    <a:pt x="106763" y="15973"/>
                    <a:pt x="106763" y="9115"/>
                  </a:cubicBezTo>
                  <a:cubicBezTo>
                    <a:pt x="106763" y="3400"/>
                    <a:pt x="112479" y="-2315"/>
                    <a:pt x="118196" y="-2315"/>
                  </a:cubicBezTo>
                  <a:cubicBezTo>
                    <a:pt x="125056" y="-2315"/>
                    <a:pt x="129630" y="13687"/>
                    <a:pt x="129630" y="31975"/>
                  </a:cubicBezTo>
                  <a:cubicBezTo>
                    <a:pt x="129630" y="51406"/>
                    <a:pt x="125056" y="66265"/>
                    <a:pt x="118196" y="66265"/>
                  </a:cubicBezTo>
                  <a:cubicBezTo>
                    <a:pt x="112479" y="66265"/>
                    <a:pt x="106763" y="58264"/>
                    <a:pt x="106763" y="5026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-form: Shape 513">
              <a:extLst>
                <a:ext uri="{FF2B5EF4-FFF2-40B4-BE49-F238E27FC236}">
                  <a16:creationId xmlns:a16="http://schemas.microsoft.com/office/drawing/2014/main" id="{89DDD18B-BCED-D8B0-749A-37C138000BC7}"/>
                </a:ext>
              </a:extLst>
            </p:cNvPr>
            <p:cNvSpPr/>
            <p:nvPr/>
          </p:nvSpPr>
          <p:spPr>
            <a:xfrm flipV="1">
              <a:off x="3660649" y="3817757"/>
              <a:ext cx="89551" cy="18150"/>
            </a:xfrm>
            <a:custGeom>
              <a:avLst/>
              <a:gdLst>
                <a:gd name="connsiteX0" fmla="*/ -1718 w 89551"/>
                <a:gd name="connsiteY0" fmla="*/ 6827 h 18150"/>
                <a:gd name="connsiteX1" fmla="*/ 48589 w 89551"/>
                <a:gd name="connsiteY1" fmla="*/ -2317 h 18150"/>
                <a:gd name="connsiteX2" fmla="*/ 86320 w 89551"/>
                <a:gd name="connsiteY2" fmla="*/ 6827 h 18150"/>
                <a:gd name="connsiteX3" fmla="*/ -1718 w 89551"/>
                <a:gd name="connsiteY3" fmla="*/ 6827 h 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51" h="18150">
                  <a:moveTo>
                    <a:pt x="-1718" y="6827"/>
                  </a:moveTo>
                  <a:cubicBezTo>
                    <a:pt x="-1718" y="1112"/>
                    <a:pt x="21149" y="-2317"/>
                    <a:pt x="48589" y="-2317"/>
                  </a:cubicBezTo>
                  <a:cubicBezTo>
                    <a:pt x="76030" y="-1174"/>
                    <a:pt x="93180" y="2255"/>
                    <a:pt x="86320" y="6827"/>
                  </a:cubicBezTo>
                  <a:cubicBezTo>
                    <a:pt x="68027" y="19400"/>
                    <a:pt x="-1718" y="18257"/>
                    <a:pt x="-1718" y="682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-form: Shape 514">
              <a:extLst>
                <a:ext uri="{FF2B5EF4-FFF2-40B4-BE49-F238E27FC236}">
                  <a16:creationId xmlns:a16="http://schemas.microsoft.com/office/drawing/2014/main" id="{41FDF333-DF3F-D92D-685A-7F2E362E724C}"/>
                </a:ext>
              </a:extLst>
            </p:cNvPr>
            <p:cNvSpPr/>
            <p:nvPr/>
          </p:nvSpPr>
          <p:spPr>
            <a:xfrm flipV="1">
              <a:off x="3134704" y="3832336"/>
              <a:ext cx="111222" cy="19573"/>
            </a:xfrm>
            <a:custGeom>
              <a:avLst/>
              <a:gdLst>
                <a:gd name="connsiteX0" fmla="*/ -1313 w 111222"/>
                <a:gd name="connsiteY0" fmla="*/ 10271 h 19573"/>
                <a:gd name="connsiteX1" fmla="*/ 58142 w 111222"/>
                <a:gd name="connsiteY1" fmla="*/ -2302 h 19573"/>
                <a:gd name="connsiteX2" fmla="*/ 53568 w 111222"/>
                <a:gd name="connsiteY2" fmla="*/ 13700 h 19573"/>
                <a:gd name="connsiteX3" fmla="*/ -1313 w 111222"/>
                <a:gd name="connsiteY3" fmla="*/ 10271 h 1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22" h="19573">
                  <a:moveTo>
                    <a:pt x="-1313" y="10271"/>
                  </a:moveTo>
                  <a:cubicBezTo>
                    <a:pt x="-1313" y="2270"/>
                    <a:pt x="23841" y="-2302"/>
                    <a:pt x="58142" y="-2302"/>
                  </a:cubicBezTo>
                  <a:cubicBezTo>
                    <a:pt x="129030" y="-2302"/>
                    <a:pt x="126743" y="3413"/>
                    <a:pt x="53568" y="13700"/>
                  </a:cubicBezTo>
                  <a:cubicBezTo>
                    <a:pt x="16981" y="19415"/>
                    <a:pt x="-1313" y="18272"/>
                    <a:pt x="-1313" y="1027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-form: Shape 515">
              <a:extLst>
                <a:ext uri="{FF2B5EF4-FFF2-40B4-BE49-F238E27FC236}">
                  <a16:creationId xmlns:a16="http://schemas.microsoft.com/office/drawing/2014/main" id="{A66F5981-9053-6A67-A08B-5ADA24B644B4}"/>
                </a:ext>
              </a:extLst>
            </p:cNvPr>
            <p:cNvSpPr/>
            <p:nvPr/>
          </p:nvSpPr>
          <p:spPr>
            <a:xfrm flipV="1">
              <a:off x="3409110" y="3829472"/>
              <a:ext cx="146190" cy="16722"/>
            </a:xfrm>
            <a:custGeom>
              <a:avLst/>
              <a:gdLst>
                <a:gd name="connsiteX0" fmla="*/ -1543 w 146190"/>
                <a:gd name="connsiteY0" fmla="*/ 6837 h 16722"/>
                <a:gd name="connsiteX1" fmla="*/ 77349 w 146190"/>
                <a:gd name="connsiteY1" fmla="*/ -2307 h 16722"/>
                <a:gd name="connsiteX2" fmla="*/ 143664 w 146190"/>
                <a:gd name="connsiteY2" fmla="*/ 5694 h 16722"/>
                <a:gd name="connsiteX3" fmla="*/ -1543 w 146190"/>
                <a:gd name="connsiteY3" fmla="*/ 6837 h 1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90" h="16722">
                  <a:moveTo>
                    <a:pt x="-1543" y="6837"/>
                  </a:moveTo>
                  <a:cubicBezTo>
                    <a:pt x="-1543" y="1122"/>
                    <a:pt x="33902" y="-2307"/>
                    <a:pt x="77349" y="-2307"/>
                  </a:cubicBezTo>
                  <a:cubicBezTo>
                    <a:pt x="120797" y="-2307"/>
                    <a:pt x="150524" y="1122"/>
                    <a:pt x="143664" y="5694"/>
                  </a:cubicBezTo>
                  <a:cubicBezTo>
                    <a:pt x="125370" y="17124"/>
                    <a:pt x="-1543" y="17124"/>
                    <a:pt x="-1543" y="68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-form: Shape 516">
              <a:extLst>
                <a:ext uri="{FF2B5EF4-FFF2-40B4-BE49-F238E27FC236}">
                  <a16:creationId xmlns:a16="http://schemas.microsoft.com/office/drawing/2014/main" id="{1A2C27AD-70EB-9825-A91C-5562C3A1389A}"/>
                </a:ext>
              </a:extLst>
            </p:cNvPr>
            <p:cNvSpPr/>
            <p:nvPr/>
          </p:nvSpPr>
          <p:spPr>
            <a:xfrm flipV="1">
              <a:off x="2654494" y="3851910"/>
              <a:ext cx="147608" cy="16011"/>
            </a:xfrm>
            <a:custGeom>
              <a:avLst/>
              <a:gdLst>
                <a:gd name="connsiteX0" fmla="*/ -949 w 147608"/>
                <a:gd name="connsiteY0" fmla="*/ 2296 h 16011"/>
                <a:gd name="connsiteX1" fmla="*/ 146544 w 147608"/>
                <a:gd name="connsiteY1" fmla="*/ 9154 h 16011"/>
                <a:gd name="connsiteX2" fmla="*/ 75656 w 147608"/>
                <a:gd name="connsiteY2" fmla="*/ 13726 h 16011"/>
                <a:gd name="connsiteX3" fmla="*/ -949 w 147608"/>
                <a:gd name="connsiteY3" fmla="*/ 229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08" h="16011">
                  <a:moveTo>
                    <a:pt x="-949" y="2296"/>
                  </a:moveTo>
                  <a:cubicBezTo>
                    <a:pt x="-949" y="-6848"/>
                    <a:pt x="135110" y="-1133"/>
                    <a:pt x="146544" y="9154"/>
                  </a:cubicBezTo>
                  <a:cubicBezTo>
                    <a:pt x="148831" y="11440"/>
                    <a:pt x="116817" y="13726"/>
                    <a:pt x="75656" y="13726"/>
                  </a:cubicBezTo>
                  <a:cubicBezTo>
                    <a:pt x="33352" y="13726"/>
                    <a:pt x="-949" y="9154"/>
                    <a:pt x="-949" y="229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-form: Shape 517">
              <a:extLst>
                <a:ext uri="{FF2B5EF4-FFF2-40B4-BE49-F238E27FC236}">
                  <a16:creationId xmlns:a16="http://schemas.microsoft.com/office/drawing/2014/main" id="{D692C8CA-CE65-C084-8CA1-CAB10B0AB1D6}"/>
                </a:ext>
              </a:extLst>
            </p:cNvPr>
            <p:cNvSpPr/>
            <p:nvPr/>
          </p:nvSpPr>
          <p:spPr>
            <a:xfrm flipV="1">
              <a:off x="3044382" y="3909876"/>
              <a:ext cx="136329" cy="105569"/>
            </a:xfrm>
            <a:custGeom>
              <a:avLst/>
              <a:gdLst>
                <a:gd name="connsiteX0" fmla="*/ 17039 w 136329"/>
                <a:gd name="connsiteY0" fmla="*/ 83625 h 105569"/>
                <a:gd name="connsiteX1" fmla="*/ 74207 w 136329"/>
                <a:gd name="connsiteY1" fmla="*/ -2100 h 105569"/>
                <a:gd name="connsiteX2" fmla="*/ 100504 w 136329"/>
                <a:gd name="connsiteY2" fmla="*/ 87054 h 105569"/>
                <a:gd name="connsiteX3" fmla="*/ 17039 w 136329"/>
                <a:gd name="connsiteY3" fmla="*/ 83625 h 105569"/>
                <a:gd name="connsiteX4" fmla="*/ 117655 w 136329"/>
                <a:gd name="connsiteY4" fmla="*/ 58479 h 105569"/>
                <a:gd name="connsiteX5" fmla="*/ 71920 w 136329"/>
                <a:gd name="connsiteY5" fmla="*/ 12759 h 105569"/>
                <a:gd name="connsiteX6" fmla="*/ 25043 w 136329"/>
                <a:gd name="connsiteY6" fmla="*/ 68766 h 105569"/>
                <a:gd name="connsiteX7" fmla="*/ 78780 w 136329"/>
                <a:gd name="connsiteY7" fmla="*/ 79053 h 105569"/>
                <a:gd name="connsiteX8" fmla="*/ 117655 w 136329"/>
                <a:gd name="connsiteY8" fmla="*/ 58479 h 10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29" h="105569">
                  <a:moveTo>
                    <a:pt x="17039" y="83625"/>
                  </a:moveTo>
                  <a:cubicBezTo>
                    <a:pt x="-22978" y="39048"/>
                    <a:pt x="5606" y="-4386"/>
                    <a:pt x="74207" y="-2100"/>
                  </a:cubicBezTo>
                  <a:cubicBezTo>
                    <a:pt x="140522" y="186"/>
                    <a:pt x="157672" y="57336"/>
                    <a:pt x="100504" y="87054"/>
                  </a:cubicBezTo>
                  <a:cubicBezTo>
                    <a:pt x="57057" y="109914"/>
                    <a:pt x="39906" y="108771"/>
                    <a:pt x="17039" y="83625"/>
                  </a:cubicBezTo>
                  <a:close/>
                  <a:moveTo>
                    <a:pt x="117655" y="58479"/>
                  </a:moveTo>
                  <a:cubicBezTo>
                    <a:pt x="131375" y="36762"/>
                    <a:pt x="108508" y="12759"/>
                    <a:pt x="71920" y="12759"/>
                  </a:cubicBezTo>
                  <a:cubicBezTo>
                    <a:pt x="21613" y="12759"/>
                    <a:pt x="-1255" y="40191"/>
                    <a:pt x="25043" y="68766"/>
                  </a:cubicBezTo>
                  <a:cubicBezTo>
                    <a:pt x="42193" y="87054"/>
                    <a:pt x="51340" y="89340"/>
                    <a:pt x="78780" y="79053"/>
                  </a:cubicBezTo>
                  <a:cubicBezTo>
                    <a:pt x="97074" y="73338"/>
                    <a:pt x="114225" y="63051"/>
                    <a:pt x="117655" y="5847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-form: Shape 518">
              <a:extLst>
                <a:ext uri="{FF2B5EF4-FFF2-40B4-BE49-F238E27FC236}">
                  <a16:creationId xmlns:a16="http://schemas.microsoft.com/office/drawing/2014/main" id="{2C7C3384-D196-F689-32ED-EB1E82E89482}"/>
                </a:ext>
              </a:extLst>
            </p:cNvPr>
            <p:cNvSpPr/>
            <p:nvPr/>
          </p:nvSpPr>
          <p:spPr>
            <a:xfrm flipV="1">
              <a:off x="3220893" y="3921907"/>
              <a:ext cx="129274" cy="100679"/>
            </a:xfrm>
            <a:custGeom>
              <a:avLst/>
              <a:gdLst>
                <a:gd name="connsiteX0" fmla="*/ 24472 w 129274"/>
                <a:gd name="connsiteY0" fmla="*/ 80488 h 100679"/>
                <a:gd name="connsiteX1" fmla="*/ 10752 w 129274"/>
                <a:gd name="connsiteY1" fmla="*/ 15337 h 100679"/>
                <a:gd name="connsiteX2" fmla="*/ 106794 w 129274"/>
                <a:gd name="connsiteY2" fmla="*/ 19909 h 100679"/>
                <a:gd name="connsiteX3" fmla="*/ 89644 w 129274"/>
                <a:gd name="connsiteY3" fmla="*/ 83917 h 100679"/>
                <a:gd name="connsiteX4" fmla="*/ 24472 w 129274"/>
                <a:gd name="connsiteY4" fmla="*/ 80488 h 100679"/>
                <a:gd name="connsiteX5" fmla="*/ 88500 w 129274"/>
                <a:gd name="connsiteY5" fmla="*/ 70201 h 100679"/>
                <a:gd name="connsiteX6" fmla="*/ 83927 w 129274"/>
                <a:gd name="connsiteY6" fmla="*/ 19909 h 100679"/>
                <a:gd name="connsiteX7" fmla="*/ 35906 w 129274"/>
                <a:gd name="connsiteY7" fmla="*/ 64486 h 100679"/>
                <a:gd name="connsiteX8" fmla="*/ 88500 w 129274"/>
                <a:gd name="connsiteY8" fmla="*/ 70201 h 10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274" h="100679">
                  <a:moveTo>
                    <a:pt x="24472" y="80488"/>
                  </a:moveTo>
                  <a:cubicBezTo>
                    <a:pt x="-5255" y="45055"/>
                    <a:pt x="-8685" y="33625"/>
                    <a:pt x="10752" y="15337"/>
                  </a:cubicBezTo>
                  <a:cubicBezTo>
                    <a:pt x="34762" y="-9809"/>
                    <a:pt x="79353" y="-7523"/>
                    <a:pt x="106794" y="19909"/>
                  </a:cubicBezTo>
                  <a:cubicBezTo>
                    <a:pt x="138808" y="51913"/>
                    <a:pt x="135378" y="64486"/>
                    <a:pt x="89644" y="83917"/>
                  </a:cubicBezTo>
                  <a:cubicBezTo>
                    <a:pt x="41623" y="103348"/>
                    <a:pt x="45053" y="104491"/>
                    <a:pt x="24472" y="80488"/>
                  </a:cubicBezTo>
                  <a:close/>
                  <a:moveTo>
                    <a:pt x="88500" y="70201"/>
                  </a:moveTo>
                  <a:cubicBezTo>
                    <a:pt x="113654" y="59914"/>
                    <a:pt x="111367" y="34768"/>
                    <a:pt x="83927" y="19909"/>
                  </a:cubicBezTo>
                  <a:cubicBezTo>
                    <a:pt x="35906" y="-6380"/>
                    <a:pt x="-10972" y="38197"/>
                    <a:pt x="35906" y="64486"/>
                  </a:cubicBezTo>
                  <a:cubicBezTo>
                    <a:pt x="58773" y="78202"/>
                    <a:pt x="64490" y="79345"/>
                    <a:pt x="88500" y="7020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-form: Shape 519">
              <a:extLst>
                <a:ext uri="{FF2B5EF4-FFF2-40B4-BE49-F238E27FC236}">
                  <a16:creationId xmlns:a16="http://schemas.microsoft.com/office/drawing/2014/main" id="{B10341C7-6FD6-1773-EF7D-8C0A9CFA0773}"/>
                </a:ext>
              </a:extLst>
            </p:cNvPr>
            <p:cNvSpPr/>
            <p:nvPr/>
          </p:nvSpPr>
          <p:spPr>
            <a:xfrm flipV="1">
              <a:off x="7319392" y="4108105"/>
              <a:ext cx="948986" cy="346316"/>
            </a:xfrm>
            <a:custGeom>
              <a:avLst/>
              <a:gdLst>
                <a:gd name="connsiteX0" fmla="*/ 173427 w 948986"/>
                <a:gd name="connsiteY0" fmla="*/ 340028 h 346316"/>
                <a:gd name="connsiteX1" fmla="*/ 173427 w 948986"/>
                <a:gd name="connsiteY1" fmla="*/ 281735 h 346316"/>
                <a:gd name="connsiteX2" fmla="*/ 121976 w 948986"/>
                <a:gd name="connsiteY2" fmla="*/ 96569 h 346316"/>
                <a:gd name="connsiteX3" fmla="*/ 89962 w 948986"/>
                <a:gd name="connsiteY3" fmla="*/ 58850 h 346316"/>
                <a:gd name="connsiteX4" fmla="*/ 47658 w 948986"/>
                <a:gd name="connsiteY4" fmla="*/ 83996 h 346316"/>
                <a:gd name="connsiteX5" fmla="*/ -4937 w 948986"/>
                <a:gd name="connsiteY5" fmla="*/ 98855 h 346316"/>
                <a:gd name="connsiteX6" fmla="*/ 29364 w 948986"/>
                <a:gd name="connsiteY6" fmla="*/ 74852 h 346316"/>
                <a:gd name="connsiteX7" fmla="*/ 38511 w 948986"/>
                <a:gd name="connsiteY7" fmla="*/ 16559 h 346316"/>
                <a:gd name="connsiteX8" fmla="*/ 24791 w 948986"/>
                <a:gd name="connsiteY8" fmla="*/ -1729 h 346316"/>
                <a:gd name="connsiteX9" fmla="*/ 95679 w 948986"/>
                <a:gd name="connsiteY9" fmla="*/ 51992 h 346316"/>
                <a:gd name="connsiteX10" fmla="*/ 200868 w 948986"/>
                <a:gd name="connsiteY10" fmla="*/ 266876 h 346316"/>
                <a:gd name="connsiteX11" fmla="*/ 200868 w 948986"/>
                <a:gd name="connsiteY11" fmla="*/ 298880 h 346316"/>
                <a:gd name="connsiteX12" fmla="*/ 387235 w 948986"/>
                <a:gd name="connsiteY12" fmla="*/ 297737 h 346316"/>
                <a:gd name="connsiteX13" fmla="*/ 732529 w 948986"/>
                <a:gd name="connsiteY13" fmla="*/ 289736 h 346316"/>
                <a:gd name="connsiteX14" fmla="*/ 806847 w 948986"/>
                <a:gd name="connsiteY14" fmla="*/ 290879 h 346316"/>
                <a:gd name="connsiteX15" fmla="*/ 721095 w 948986"/>
                <a:gd name="connsiteY15" fmla="*/ 298880 h 346316"/>
                <a:gd name="connsiteX16" fmla="*/ 833144 w 948986"/>
                <a:gd name="connsiteY16" fmla="*/ 301166 h 346316"/>
                <a:gd name="connsiteX17" fmla="*/ 944050 w 948986"/>
                <a:gd name="connsiteY17" fmla="*/ 312596 h 346316"/>
                <a:gd name="connsiteX18" fmla="*/ 586179 w 948986"/>
                <a:gd name="connsiteY18" fmla="*/ 320597 h 346316"/>
                <a:gd name="connsiteX19" fmla="*/ 215731 w 948986"/>
                <a:gd name="connsiteY19" fmla="*/ 330884 h 346316"/>
                <a:gd name="connsiteX20" fmla="*/ 200868 w 948986"/>
                <a:gd name="connsiteY20" fmla="*/ 330884 h 346316"/>
                <a:gd name="connsiteX21" fmla="*/ 190578 w 948986"/>
                <a:gd name="connsiteY21" fmla="*/ 336599 h 346316"/>
                <a:gd name="connsiteX22" fmla="*/ 173427 w 948986"/>
                <a:gd name="connsiteY22" fmla="*/ 340028 h 34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8986" h="346316">
                  <a:moveTo>
                    <a:pt x="173427" y="340028"/>
                  </a:moveTo>
                  <a:cubicBezTo>
                    <a:pt x="168854" y="333170"/>
                    <a:pt x="168854" y="306881"/>
                    <a:pt x="173427" y="281735"/>
                  </a:cubicBezTo>
                  <a:cubicBezTo>
                    <a:pt x="182574" y="221156"/>
                    <a:pt x="160850" y="144575"/>
                    <a:pt x="121976" y="96569"/>
                  </a:cubicBezTo>
                  <a:lnTo>
                    <a:pt x="89962" y="58850"/>
                  </a:lnTo>
                  <a:lnTo>
                    <a:pt x="47658" y="83996"/>
                  </a:lnTo>
                  <a:cubicBezTo>
                    <a:pt x="780" y="112571"/>
                    <a:pt x="-4937" y="113714"/>
                    <a:pt x="-4937" y="98855"/>
                  </a:cubicBezTo>
                  <a:cubicBezTo>
                    <a:pt x="-4937" y="93140"/>
                    <a:pt x="11071" y="82853"/>
                    <a:pt x="29364" y="74852"/>
                  </a:cubicBezTo>
                  <a:cubicBezTo>
                    <a:pt x="70525" y="57707"/>
                    <a:pt x="73955" y="34847"/>
                    <a:pt x="38511" y="16559"/>
                  </a:cubicBezTo>
                  <a:cubicBezTo>
                    <a:pt x="23647" y="8558"/>
                    <a:pt x="17931" y="557"/>
                    <a:pt x="24791" y="-1729"/>
                  </a:cubicBezTo>
                  <a:cubicBezTo>
                    <a:pt x="31651" y="-4015"/>
                    <a:pt x="63665" y="19988"/>
                    <a:pt x="95679" y="51992"/>
                  </a:cubicBezTo>
                  <a:cubicBezTo>
                    <a:pt x="155134" y="112571"/>
                    <a:pt x="200868" y="205154"/>
                    <a:pt x="200868" y="266876"/>
                  </a:cubicBezTo>
                  <a:lnTo>
                    <a:pt x="200868" y="298880"/>
                  </a:lnTo>
                  <a:lnTo>
                    <a:pt x="387235" y="297737"/>
                  </a:lnTo>
                  <a:cubicBezTo>
                    <a:pt x="488994" y="296594"/>
                    <a:pt x="644490" y="293165"/>
                    <a:pt x="732529" y="289736"/>
                  </a:cubicBezTo>
                  <a:cubicBezTo>
                    <a:pt x="820567" y="286307"/>
                    <a:pt x="853725" y="287450"/>
                    <a:pt x="806847" y="290879"/>
                  </a:cubicBezTo>
                  <a:lnTo>
                    <a:pt x="721095" y="298880"/>
                  </a:lnTo>
                  <a:lnTo>
                    <a:pt x="833144" y="301166"/>
                  </a:lnTo>
                  <a:cubicBezTo>
                    <a:pt x="893742" y="302309"/>
                    <a:pt x="944050" y="306881"/>
                    <a:pt x="944050" y="312596"/>
                  </a:cubicBezTo>
                  <a:cubicBezTo>
                    <a:pt x="944050" y="317168"/>
                    <a:pt x="782837" y="320597"/>
                    <a:pt x="586179" y="320597"/>
                  </a:cubicBezTo>
                  <a:cubicBezTo>
                    <a:pt x="390665" y="320597"/>
                    <a:pt x="222592" y="325169"/>
                    <a:pt x="215731" y="330884"/>
                  </a:cubicBezTo>
                  <a:cubicBezTo>
                    <a:pt x="206585" y="336599"/>
                    <a:pt x="200868" y="336599"/>
                    <a:pt x="200868" y="330884"/>
                  </a:cubicBezTo>
                  <a:cubicBezTo>
                    <a:pt x="200868" y="325169"/>
                    <a:pt x="196294" y="327455"/>
                    <a:pt x="190578" y="336599"/>
                  </a:cubicBezTo>
                  <a:cubicBezTo>
                    <a:pt x="183717" y="345743"/>
                    <a:pt x="178001" y="346886"/>
                    <a:pt x="173427" y="34002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-form: Shape 520">
              <a:extLst>
                <a:ext uri="{FF2B5EF4-FFF2-40B4-BE49-F238E27FC236}">
                  <a16:creationId xmlns:a16="http://schemas.microsoft.com/office/drawing/2014/main" id="{6B842FC1-66E6-47AE-4EDA-1D75CBBF9AFF}"/>
                </a:ext>
              </a:extLst>
            </p:cNvPr>
            <p:cNvSpPr/>
            <p:nvPr/>
          </p:nvSpPr>
          <p:spPr>
            <a:xfrm flipV="1">
              <a:off x="5977208" y="4141088"/>
              <a:ext cx="77924" cy="6286"/>
            </a:xfrm>
            <a:custGeom>
              <a:avLst/>
              <a:gdLst>
                <a:gd name="connsiteX0" fmla="*/ 4349 w 77924"/>
                <a:gd name="connsiteY0" fmla="*/ -297 h 6286"/>
                <a:gd name="connsiteX1" fmla="*/ 67233 w 77924"/>
                <a:gd name="connsiteY1" fmla="*/ -297 h 6286"/>
                <a:gd name="connsiteX2" fmla="*/ 35219 w 77924"/>
                <a:gd name="connsiteY2" fmla="*/ 4275 h 6286"/>
                <a:gd name="connsiteX3" fmla="*/ 4349 w 77924"/>
                <a:gd name="connsiteY3" fmla="*/ -29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24" h="6286">
                  <a:moveTo>
                    <a:pt x="4349" y="-297"/>
                  </a:moveTo>
                  <a:cubicBezTo>
                    <a:pt x="21499" y="-2583"/>
                    <a:pt x="48940" y="-2583"/>
                    <a:pt x="67233" y="-297"/>
                  </a:cubicBezTo>
                  <a:cubicBezTo>
                    <a:pt x="84384" y="1989"/>
                    <a:pt x="69520" y="4275"/>
                    <a:pt x="35219" y="4275"/>
                  </a:cubicBezTo>
                  <a:cubicBezTo>
                    <a:pt x="919" y="4275"/>
                    <a:pt x="-13945" y="1989"/>
                    <a:pt x="4349" y="-29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-form: Shape 521">
              <a:extLst>
                <a:ext uri="{FF2B5EF4-FFF2-40B4-BE49-F238E27FC236}">
                  <a16:creationId xmlns:a16="http://schemas.microsoft.com/office/drawing/2014/main" id="{89875F10-1C7F-4978-18CA-EA69E2FAF134}"/>
                </a:ext>
              </a:extLst>
            </p:cNvPr>
            <p:cNvSpPr/>
            <p:nvPr/>
          </p:nvSpPr>
          <p:spPr>
            <a:xfrm flipV="1">
              <a:off x="6387394" y="4139946"/>
              <a:ext cx="35030" cy="7429"/>
            </a:xfrm>
            <a:custGeom>
              <a:avLst/>
              <a:gdLst>
                <a:gd name="connsiteX0" fmla="*/ -251 w 35030"/>
                <a:gd name="connsiteY0" fmla="*/ -298 h 7429"/>
                <a:gd name="connsiteX1" fmla="*/ 28332 w 35030"/>
                <a:gd name="connsiteY1" fmla="*/ -298 h 7429"/>
                <a:gd name="connsiteX2" fmla="*/ 13469 w 35030"/>
                <a:gd name="connsiteY2" fmla="*/ 5417 h 7429"/>
                <a:gd name="connsiteX3" fmla="*/ -251 w 35030"/>
                <a:gd name="connsiteY3" fmla="*/ -298 h 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30" h="7429">
                  <a:moveTo>
                    <a:pt x="-251" y="-298"/>
                  </a:moveTo>
                  <a:cubicBezTo>
                    <a:pt x="6609" y="-2584"/>
                    <a:pt x="20329" y="-2584"/>
                    <a:pt x="28332" y="-298"/>
                  </a:cubicBezTo>
                  <a:cubicBezTo>
                    <a:pt x="35193" y="3131"/>
                    <a:pt x="29476" y="5417"/>
                    <a:pt x="13469" y="5417"/>
                  </a:cubicBezTo>
                  <a:cubicBezTo>
                    <a:pt x="-2538" y="5417"/>
                    <a:pt x="-8255" y="3131"/>
                    <a:pt x="-251" y="-29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-form: Shape 522">
              <a:extLst>
                <a:ext uri="{FF2B5EF4-FFF2-40B4-BE49-F238E27FC236}">
                  <a16:creationId xmlns:a16="http://schemas.microsoft.com/office/drawing/2014/main" id="{39E977EE-2767-4BD6-6351-B1851F9818F9}"/>
                </a:ext>
              </a:extLst>
            </p:cNvPr>
            <p:cNvSpPr/>
            <p:nvPr/>
          </p:nvSpPr>
          <p:spPr>
            <a:xfrm flipV="1">
              <a:off x="6366350" y="4160520"/>
              <a:ext cx="25170" cy="1017270"/>
            </a:xfrm>
            <a:custGeom>
              <a:avLst/>
              <a:gdLst>
                <a:gd name="connsiteX0" fmla="*/ 5949 w 25170"/>
                <a:gd name="connsiteY0" fmla="*/ 864888 h 1017270"/>
                <a:gd name="connsiteX1" fmla="*/ -911 w 25170"/>
                <a:gd name="connsiteY1" fmla="*/ 356253 h 1017270"/>
                <a:gd name="connsiteX2" fmla="*/ 232 w 25170"/>
                <a:gd name="connsiteY2" fmla="*/ -1507 h 1017270"/>
                <a:gd name="connsiteX3" fmla="*/ 10522 w 25170"/>
                <a:gd name="connsiteY3" fmla="*/ 241953 h 1017270"/>
                <a:gd name="connsiteX4" fmla="*/ 18526 w 25170"/>
                <a:gd name="connsiteY4" fmla="*/ 750588 h 1017270"/>
                <a:gd name="connsiteX5" fmla="*/ 16239 w 25170"/>
                <a:gd name="connsiteY5" fmla="*/ 1015764 h 1017270"/>
                <a:gd name="connsiteX6" fmla="*/ 5949 w 25170"/>
                <a:gd name="connsiteY6" fmla="*/ 864888 h 101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70" h="1017270">
                  <a:moveTo>
                    <a:pt x="5949" y="864888"/>
                  </a:moveTo>
                  <a:cubicBezTo>
                    <a:pt x="5949" y="781449"/>
                    <a:pt x="2519" y="551706"/>
                    <a:pt x="-911" y="356253"/>
                  </a:cubicBezTo>
                  <a:cubicBezTo>
                    <a:pt x="-5485" y="159657"/>
                    <a:pt x="-4341" y="-1507"/>
                    <a:pt x="232" y="-1507"/>
                  </a:cubicBezTo>
                  <a:cubicBezTo>
                    <a:pt x="5949" y="-1507"/>
                    <a:pt x="10522" y="108222"/>
                    <a:pt x="10522" y="241953"/>
                  </a:cubicBezTo>
                  <a:cubicBezTo>
                    <a:pt x="10522" y="374541"/>
                    <a:pt x="13952" y="604284"/>
                    <a:pt x="18526" y="750588"/>
                  </a:cubicBezTo>
                  <a:cubicBezTo>
                    <a:pt x="23099" y="904893"/>
                    <a:pt x="21956" y="1015764"/>
                    <a:pt x="16239" y="1015764"/>
                  </a:cubicBezTo>
                  <a:cubicBezTo>
                    <a:pt x="10522" y="1015764"/>
                    <a:pt x="5949" y="947184"/>
                    <a:pt x="5949" y="86488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-form: Shape 523">
              <a:extLst>
                <a:ext uri="{FF2B5EF4-FFF2-40B4-BE49-F238E27FC236}">
                  <a16:creationId xmlns:a16="http://schemas.microsoft.com/office/drawing/2014/main" id="{8B1B9001-06E9-50D5-82E7-04E4E49E3200}"/>
                </a:ext>
              </a:extLst>
            </p:cNvPr>
            <p:cNvSpPr/>
            <p:nvPr/>
          </p:nvSpPr>
          <p:spPr>
            <a:xfrm flipV="1">
              <a:off x="10063449" y="4171950"/>
              <a:ext cx="68601" cy="75369"/>
            </a:xfrm>
            <a:custGeom>
              <a:avLst/>
              <a:gdLst>
                <a:gd name="connsiteX0" fmla="*/ 8114 w 68601"/>
                <a:gd name="connsiteY0" fmla="*/ 50560 h 75369"/>
                <a:gd name="connsiteX1" fmla="*/ 3540 w 68601"/>
                <a:gd name="connsiteY1" fmla="*/ 27700 h 75369"/>
                <a:gd name="connsiteX2" fmla="*/ -6750 w 68601"/>
                <a:gd name="connsiteY2" fmla="*/ 16270 h 75369"/>
                <a:gd name="connsiteX3" fmla="*/ 10400 w 68601"/>
                <a:gd name="connsiteY3" fmla="*/ 11698 h 75369"/>
                <a:gd name="connsiteX4" fmla="*/ 44701 w 68601"/>
                <a:gd name="connsiteY4" fmla="*/ 4840 h 75369"/>
                <a:gd name="connsiteX5" fmla="*/ 61851 w 68601"/>
                <a:gd name="connsiteY5" fmla="*/ 2554 h 75369"/>
                <a:gd name="connsiteX6" fmla="*/ 44701 w 68601"/>
                <a:gd name="connsiteY6" fmla="*/ 27700 h 75369"/>
                <a:gd name="connsiteX7" fmla="*/ 27551 w 68601"/>
                <a:gd name="connsiteY7" fmla="*/ 57418 h 75369"/>
                <a:gd name="connsiteX8" fmla="*/ 14974 w 68601"/>
                <a:gd name="connsiteY8" fmla="*/ 73420 h 75369"/>
                <a:gd name="connsiteX9" fmla="*/ 8114 w 68601"/>
                <a:gd name="connsiteY9" fmla="*/ 50560 h 7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01" h="75369">
                  <a:moveTo>
                    <a:pt x="8114" y="50560"/>
                  </a:moveTo>
                  <a:cubicBezTo>
                    <a:pt x="11544" y="37987"/>
                    <a:pt x="9257" y="27700"/>
                    <a:pt x="3540" y="27700"/>
                  </a:cubicBezTo>
                  <a:cubicBezTo>
                    <a:pt x="-2177" y="27700"/>
                    <a:pt x="-6750" y="23128"/>
                    <a:pt x="-6750" y="16270"/>
                  </a:cubicBezTo>
                  <a:cubicBezTo>
                    <a:pt x="-6750" y="10555"/>
                    <a:pt x="1254" y="8269"/>
                    <a:pt x="10400" y="11698"/>
                  </a:cubicBezTo>
                  <a:cubicBezTo>
                    <a:pt x="19547" y="16270"/>
                    <a:pt x="35554" y="12841"/>
                    <a:pt x="44701" y="4840"/>
                  </a:cubicBezTo>
                  <a:cubicBezTo>
                    <a:pt x="53848" y="-3161"/>
                    <a:pt x="61851" y="-4304"/>
                    <a:pt x="61851" y="2554"/>
                  </a:cubicBezTo>
                  <a:cubicBezTo>
                    <a:pt x="61851" y="8269"/>
                    <a:pt x="53848" y="19699"/>
                    <a:pt x="44701" y="27700"/>
                  </a:cubicBezTo>
                  <a:cubicBezTo>
                    <a:pt x="35554" y="35701"/>
                    <a:pt x="27551" y="49417"/>
                    <a:pt x="27551" y="57418"/>
                  </a:cubicBezTo>
                  <a:cubicBezTo>
                    <a:pt x="27551" y="66562"/>
                    <a:pt x="21834" y="73420"/>
                    <a:pt x="14974" y="73420"/>
                  </a:cubicBezTo>
                  <a:cubicBezTo>
                    <a:pt x="8114" y="73420"/>
                    <a:pt x="4684" y="63133"/>
                    <a:pt x="8114" y="5056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-form: Shape 524">
              <a:extLst>
                <a:ext uri="{FF2B5EF4-FFF2-40B4-BE49-F238E27FC236}">
                  <a16:creationId xmlns:a16="http://schemas.microsoft.com/office/drawing/2014/main" id="{F11C299B-75EA-C987-234F-93A896A6D9DB}"/>
                </a:ext>
              </a:extLst>
            </p:cNvPr>
            <p:cNvSpPr/>
            <p:nvPr/>
          </p:nvSpPr>
          <p:spPr>
            <a:xfrm flipV="1">
              <a:off x="10113440" y="4175945"/>
              <a:ext cx="28756" cy="30294"/>
            </a:xfrm>
            <a:custGeom>
              <a:avLst/>
              <a:gdLst>
                <a:gd name="connsiteX0" fmla="*/ 403 w 28756"/>
                <a:gd name="connsiteY0" fmla="*/ 15178 h 30294"/>
                <a:gd name="connsiteX1" fmla="*/ -1884 w 28756"/>
                <a:gd name="connsiteY1" fmla="*/ -1967 h 30294"/>
                <a:gd name="connsiteX2" fmla="*/ 19840 w 28756"/>
                <a:gd name="connsiteY2" fmla="*/ 27751 h 30294"/>
                <a:gd name="connsiteX3" fmla="*/ 403 w 28756"/>
                <a:gd name="connsiteY3" fmla="*/ 15178 h 3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6" h="30294">
                  <a:moveTo>
                    <a:pt x="403" y="15178"/>
                  </a:moveTo>
                  <a:cubicBezTo>
                    <a:pt x="-8744" y="4891"/>
                    <a:pt x="-8744" y="-1967"/>
                    <a:pt x="-1884" y="-1967"/>
                  </a:cubicBezTo>
                  <a:cubicBezTo>
                    <a:pt x="11837" y="-1967"/>
                    <a:pt x="27844" y="19750"/>
                    <a:pt x="19840" y="27751"/>
                  </a:cubicBezTo>
                  <a:cubicBezTo>
                    <a:pt x="17553" y="30037"/>
                    <a:pt x="8407" y="25465"/>
                    <a:pt x="403" y="1517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-form: Shape 525">
              <a:extLst>
                <a:ext uri="{FF2B5EF4-FFF2-40B4-BE49-F238E27FC236}">
                  <a16:creationId xmlns:a16="http://schemas.microsoft.com/office/drawing/2014/main" id="{E23D4EDE-FB26-7043-68CD-3685C19561AE}"/>
                </a:ext>
              </a:extLst>
            </p:cNvPr>
            <p:cNvSpPr/>
            <p:nvPr/>
          </p:nvSpPr>
          <p:spPr>
            <a:xfrm flipV="1">
              <a:off x="5960774" y="4198596"/>
              <a:ext cx="369720" cy="977530"/>
            </a:xfrm>
            <a:custGeom>
              <a:avLst/>
              <a:gdLst>
                <a:gd name="connsiteX0" fmla="*/ 35545 w 369720"/>
                <a:gd name="connsiteY0" fmla="*/ 970684 h 977530"/>
                <a:gd name="connsiteX1" fmla="*/ 274506 w 369720"/>
                <a:gd name="connsiteY1" fmla="*/ 940966 h 977530"/>
                <a:gd name="connsiteX2" fmla="*/ 343108 w 369720"/>
                <a:gd name="connsiteY2" fmla="*/ 911248 h 977530"/>
                <a:gd name="connsiteX3" fmla="*/ 327101 w 369720"/>
                <a:gd name="connsiteY3" fmla="*/ 488338 h 977530"/>
                <a:gd name="connsiteX4" fmla="*/ 311094 w 369720"/>
                <a:gd name="connsiteY4" fmla="*/ 70000 h 977530"/>
                <a:gd name="connsiteX5" fmla="*/ 268790 w 369720"/>
                <a:gd name="connsiteY5" fmla="*/ 71143 h 977530"/>
                <a:gd name="connsiteX6" fmla="*/ 239062 w 369720"/>
                <a:gd name="connsiteY6" fmla="*/ 106576 h 977530"/>
                <a:gd name="connsiteX7" fmla="*/ 235632 w 369720"/>
                <a:gd name="connsiteY7" fmla="*/ 134008 h 977530"/>
                <a:gd name="connsiteX8" fmla="*/ 220769 w 369720"/>
                <a:gd name="connsiteY8" fmla="*/ 108862 h 977530"/>
                <a:gd name="connsiteX9" fmla="*/ 186468 w 369720"/>
                <a:gd name="connsiteY9" fmla="*/ 79144 h 977530"/>
                <a:gd name="connsiteX10" fmla="*/ 184181 w 369720"/>
                <a:gd name="connsiteY10" fmla="*/ 104290 h 977530"/>
                <a:gd name="connsiteX11" fmla="*/ 162457 w 369720"/>
                <a:gd name="connsiteY11" fmla="*/ 127150 h 977530"/>
                <a:gd name="connsiteX12" fmla="*/ 127013 w 369720"/>
                <a:gd name="connsiteY12" fmla="*/ 104290 h 977530"/>
                <a:gd name="connsiteX13" fmla="*/ 90426 w 369720"/>
                <a:gd name="connsiteY13" fmla="*/ 82573 h 977530"/>
                <a:gd name="connsiteX14" fmla="*/ 37831 w 369720"/>
                <a:gd name="connsiteY14" fmla="*/ 95146 h 977530"/>
                <a:gd name="connsiteX15" fmla="*/ 40118 w 369720"/>
                <a:gd name="connsiteY15" fmla="*/ 922678 h 977530"/>
                <a:gd name="connsiteX16" fmla="*/ 34401 w 369720"/>
                <a:gd name="connsiteY16" fmla="*/ 945538 h 977530"/>
                <a:gd name="connsiteX17" fmla="*/ 17251 w 369720"/>
                <a:gd name="connsiteY17" fmla="*/ 511198 h 977530"/>
                <a:gd name="connsiteX18" fmla="*/ 3531 w 369720"/>
                <a:gd name="connsiteY18" fmla="*/ 76858 h 977530"/>
                <a:gd name="connsiteX19" fmla="*/ 4674 w 369720"/>
                <a:gd name="connsiteY19" fmla="*/ 63142 h 977530"/>
                <a:gd name="connsiteX20" fmla="*/ 25254 w 369720"/>
                <a:gd name="connsiteY20" fmla="*/ 60856 h 977530"/>
                <a:gd name="connsiteX21" fmla="*/ 143020 w 369720"/>
                <a:gd name="connsiteY21" fmla="*/ 43711 h 977530"/>
                <a:gd name="connsiteX22" fmla="*/ 160171 w 369720"/>
                <a:gd name="connsiteY22" fmla="*/ 12850 h 977530"/>
                <a:gd name="connsiteX23" fmla="*/ 170461 w 369720"/>
                <a:gd name="connsiteY23" fmla="*/ 23137 h 977530"/>
                <a:gd name="connsiteX24" fmla="*/ 183038 w 369720"/>
                <a:gd name="connsiteY24" fmla="*/ 53998 h 977530"/>
                <a:gd name="connsiteX25" fmla="*/ 196758 w 369720"/>
                <a:gd name="connsiteY25" fmla="*/ 31138 h 977530"/>
                <a:gd name="connsiteX26" fmla="*/ 200188 w 369720"/>
                <a:gd name="connsiteY26" fmla="*/ 8278 h 977530"/>
                <a:gd name="connsiteX27" fmla="*/ 213908 w 369720"/>
                <a:gd name="connsiteY27" fmla="*/ 34567 h 977530"/>
                <a:gd name="connsiteX28" fmla="*/ 253926 w 369720"/>
                <a:gd name="connsiteY28" fmla="*/ 56284 h 977530"/>
                <a:gd name="connsiteX29" fmla="*/ 340821 w 369720"/>
                <a:gd name="connsiteY29" fmla="*/ 463192 h 977530"/>
                <a:gd name="connsiteX30" fmla="*/ 360258 w 369720"/>
                <a:gd name="connsiteY30" fmla="*/ 910105 h 977530"/>
                <a:gd name="connsiteX31" fmla="*/ 352255 w 369720"/>
                <a:gd name="connsiteY31" fmla="*/ 959254 h 977530"/>
                <a:gd name="connsiteX32" fmla="*/ 336248 w 369720"/>
                <a:gd name="connsiteY32" fmla="*/ 952396 h 977530"/>
                <a:gd name="connsiteX33" fmla="*/ 205905 w 369720"/>
                <a:gd name="connsiteY33" fmla="*/ 962683 h 977530"/>
                <a:gd name="connsiteX34" fmla="*/ 64129 w 369720"/>
                <a:gd name="connsiteY34" fmla="*/ 974113 h 977530"/>
                <a:gd name="connsiteX35" fmla="*/ 35545 w 369720"/>
                <a:gd name="connsiteY35" fmla="*/ 970684 h 97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9720" h="977530">
                  <a:moveTo>
                    <a:pt x="35545" y="970684"/>
                  </a:moveTo>
                  <a:cubicBezTo>
                    <a:pt x="29828" y="960397"/>
                    <a:pt x="152167" y="945538"/>
                    <a:pt x="274506" y="940966"/>
                  </a:cubicBezTo>
                  <a:cubicBezTo>
                    <a:pt x="324814" y="938680"/>
                    <a:pt x="352255" y="926107"/>
                    <a:pt x="343108" y="911248"/>
                  </a:cubicBezTo>
                  <a:cubicBezTo>
                    <a:pt x="339678" y="905533"/>
                    <a:pt x="332818" y="715795"/>
                    <a:pt x="327101" y="488338"/>
                  </a:cubicBezTo>
                  <a:cubicBezTo>
                    <a:pt x="322527" y="262024"/>
                    <a:pt x="314524" y="73429"/>
                    <a:pt x="311094" y="70000"/>
                  </a:cubicBezTo>
                  <a:cubicBezTo>
                    <a:pt x="307664" y="66571"/>
                    <a:pt x="288227" y="66571"/>
                    <a:pt x="268790" y="71143"/>
                  </a:cubicBezTo>
                  <a:cubicBezTo>
                    <a:pt x="237919" y="78001"/>
                    <a:pt x="233345" y="82573"/>
                    <a:pt x="239062" y="106576"/>
                  </a:cubicBezTo>
                  <a:cubicBezTo>
                    <a:pt x="243636" y="121435"/>
                    <a:pt x="241349" y="134008"/>
                    <a:pt x="235632" y="134008"/>
                  </a:cubicBezTo>
                  <a:cubicBezTo>
                    <a:pt x="229915" y="134008"/>
                    <a:pt x="223055" y="122578"/>
                    <a:pt x="220769" y="108862"/>
                  </a:cubicBezTo>
                  <a:cubicBezTo>
                    <a:pt x="218482" y="89431"/>
                    <a:pt x="208192" y="81430"/>
                    <a:pt x="186468" y="79144"/>
                  </a:cubicBezTo>
                  <a:cubicBezTo>
                    <a:pt x="145307" y="74572"/>
                    <a:pt x="144164" y="95146"/>
                    <a:pt x="184181" y="104290"/>
                  </a:cubicBezTo>
                  <a:cubicBezTo>
                    <a:pt x="220769" y="113434"/>
                    <a:pt x="217338" y="116863"/>
                    <a:pt x="162457" y="127150"/>
                  </a:cubicBezTo>
                  <a:cubicBezTo>
                    <a:pt x="120153" y="135151"/>
                    <a:pt x="119010" y="135151"/>
                    <a:pt x="127013" y="104290"/>
                  </a:cubicBezTo>
                  <a:cubicBezTo>
                    <a:pt x="135017" y="74572"/>
                    <a:pt x="133873" y="73429"/>
                    <a:pt x="90426" y="82573"/>
                  </a:cubicBezTo>
                  <a:cubicBezTo>
                    <a:pt x="66415" y="87145"/>
                    <a:pt x="42405" y="92860"/>
                    <a:pt x="37831" y="95146"/>
                  </a:cubicBezTo>
                  <a:cubicBezTo>
                    <a:pt x="24111" y="103147"/>
                    <a:pt x="26398" y="897532"/>
                    <a:pt x="40118" y="922678"/>
                  </a:cubicBezTo>
                  <a:cubicBezTo>
                    <a:pt x="50408" y="940966"/>
                    <a:pt x="49265" y="945538"/>
                    <a:pt x="34401" y="945538"/>
                  </a:cubicBezTo>
                  <a:cubicBezTo>
                    <a:pt x="19538" y="945538"/>
                    <a:pt x="17251" y="894103"/>
                    <a:pt x="17251" y="511198"/>
                  </a:cubicBezTo>
                  <a:cubicBezTo>
                    <a:pt x="17251" y="180871"/>
                    <a:pt x="13821" y="76858"/>
                    <a:pt x="3531" y="76858"/>
                  </a:cubicBezTo>
                  <a:cubicBezTo>
                    <a:pt x="-6760" y="76858"/>
                    <a:pt x="-5616" y="73429"/>
                    <a:pt x="4674" y="63142"/>
                  </a:cubicBezTo>
                  <a:cubicBezTo>
                    <a:pt x="14964" y="52855"/>
                    <a:pt x="21824" y="51712"/>
                    <a:pt x="25254" y="60856"/>
                  </a:cubicBezTo>
                  <a:cubicBezTo>
                    <a:pt x="29828" y="74572"/>
                    <a:pt x="143020" y="57427"/>
                    <a:pt x="143020" y="43711"/>
                  </a:cubicBezTo>
                  <a:cubicBezTo>
                    <a:pt x="143020" y="39139"/>
                    <a:pt x="151024" y="25423"/>
                    <a:pt x="160171" y="12850"/>
                  </a:cubicBezTo>
                  <a:cubicBezTo>
                    <a:pt x="177321" y="-7724"/>
                    <a:pt x="177321" y="-7724"/>
                    <a:pt x="170461" y="23137"/>
                  </a:cubicBezTo>
                  <a:cubicBezTo>
                    <a:pt x="164744" y="47140"/>
                    <a:pt x="167031" y="53998"/>
                    <a:pt x="183038" y="53998"/>
                  </a:cubicBezTo>
                  <a:cubicBezTo>
                    <a:pt x="196758" y="53998"/>
                    <a:pt x="201331" y="47140"/>
                    <a:pt x="196758" y="31138"/>
                  </a:cubicBezTo>
                  <a:cubicBezTo>
                    <a:pt x="193328" y="18565"/>
                    <a:pt x="195615" y="8278"/>
                    <a:pt x="200188" y="8278"/>
                  </a:cubicBezTo>
                  <a:cubicBezTo>
                    <a:pt x="205905" y="8278"/>
                    <a:pt x="211622" y="19708"/>
                    <a:pt x="213908" y="34567"/>
                  </a:cubicBezTo>
                  <a:cubicBezTo>
                    <a:pt x="216195" y="55141"/>
                    <a:pt x="223055" y="58570"/>
                    <a:pt x="253926" y="56284"/>
                  </a:cubicBezTo>
                  <a:cubicBezTo>
                    <a:pt x="338534" y="47140"/>
                    <a:pt x="332818" y="20851"/>
                    <a:pt x="340821" y="463192"/>
                  </a:cubicBezTo>
                  <a:cubicBezTo>
                    <a:pt x="344251" y="681505"/>
                    <a:pt x="353398" y="882673"/>
                    <a:pt x="360258" y="910105"/>
                  </a:cubicBezTo>
                  <a:cubicBezTo>
                    <a:pt x="371692" y="954682"/>
                    <a:pt x="364832" y="994687"/>
                    <a:pt x="352255" y="959254"/>
                  </a:cubicBezTo>
                  <a:cubicBezTo>
                    <a:pt x="348825" y="952396"/>
                    <a:pt x="341964" y="947824"/>
                    <a:pt x="336248" y="952396"/>
                  </a:cubicBezTo>
                  <a:cubicBezTo>
                    <a:pt x="330531" y="955825"/>
                    <a:pt x="272220" y="960397"/>
                    <a:pt x="205905" y="962683"/>
                  </a:cubicBezTo>
                  <a:cubicBezTo>
                    <a:pt x="139590" y="964969"/>
                    <a:pt x="75562" y="970684"/>
                    <a:pt x="64129" y="974113"/>
                  </a:cubicBezTo>
                  <a:cubicBezTo>
                    <a:pt x="51552" y="977542"/>
                    <a:pt x="38975" y="976399"/>
                    <a:pt x="35545" y="97068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-form: Shape 526">
              <a:extLst>
                <a:ext uri="{FF2B5EF4-FFF2-40B4-BE49-F238E27FC236}">
                  <a16:creationId xmlns:a16="http://schemas.microsoft.com/office/drawing/2014/main" id="{2C90D570-40D5-ED6E-9819-A1C868B40D58}"/>
                </a:ext>
              </a:extLst>
            </p:cNvPr>
            <p:cNvSpPr/>
            <p:nvPr/>
          </p:nvSpPr>
          <p:spPr>
            <a:xfrm flipV="1">
              <a:off x="7926450" y="4331898"/>
              <a:ext cx="341927" cy="230957"/>
            </a:xfrm>
            <a:custGeom>
              <a:avLst/>
              <a:gdLst>
                <a:gd name="connsiteX0" fmla="*/ 308168 w 341927"/>
                <a:gd name="connsiteY0" fmla="*/ 217736 h 230957"/>
                <a:gd name="connsiteX1" fmla="*/ 218987 w 341927"/>
                <a:gd name="connsiteY1" fmla="*/ 209735 h 230957"/>
                <a:gd name="connsiteX2" fmla="*/ 172109 w 341927"/>
                <a:gd name="connsiteY2" fmla="*/ 209735 h 230957"/>
                <a:gd name="connsiteX3" fmla="*/ 222417 w 341927"/>
                <a:gd name="connsiteY3" fmla="*/ 89720 h 230957"/>
                <a:gd name="connsiteX4" fmla="*/ 222417 w 341927"/>
                <a:gd name="connsiteY4" fmla="*/ 23426 h 230957"/>
                <a:gd name="connsiteX5" fmla="*/ 154959 w 341927"/>
                <a:gd name="connsiteY5" fmla="*/ 23426 h 230957"/>
                <a:gd name="connsiteX6" fmla="*/ 15469 w 341927"/>
                <a:gd name="connsiteY6" fmla="*/ 93149 h 230957"/>
                <a:gd name="connsiteX7" fmla="*/ 74924 w 341927"/>
                <a:gd name="connsiteY7" fmla="*/ 190304 h 230957"/>
                <a:gd name="connsiteX8" fmla="*/ 104651 w 341927"/>
                <a:gd name="connsiteY8" fmla="*/ 213164 h 230957"/>
                <a:gd name="connsiteX9" fmla="*/ 12039 w 341927"/>
                <a:gd name="connsiteY9" fmla="*/ 158300 h 230957"/>
                <a:gd name="connsiteX10" fmla="*/ 31476 w 341927"/>
                <a:gd name="connsiteY10" fmla="*/ 52001 h 230957"/>
                <a:gd name="connsiteX11" fmla="*/ 188116 w 341927"/>
                <a:gd name="connsiteY11" fmla="*/ 6281 h 230957"/>
                <a:gd name="connsiteX12" fmla="*/ 308168 w 341927"/>
                <a:gd name="connsiteY12" fmla="*/ -1720 h 230957"/>
                <a:gd name="connsiteX13" fmla="*/ 320745 w 341927"/>
                <a:gd name="connsiteY13" fmla="*/ 41714 h 230957"/>
                <a:gd name="connsiteX14" fmla="*/ 321889 w 341927"/>
                <a:gd name="connsiteY14" fmla="*/ 136583 h 230957"/>
                <a:gd name="connsiteX15" fmla="*/ 324175 w 341927"/>
                <a:gd name="connsiteY15" fmla="*/ 198305 h 230957"/>
                <a:gd name="connsiteX16" fmla="*/ 336752 w 341927"/>
                <a:gd name="connsiteY16" fmla="*/ 220022 h 230957"/>
                <a:gd name="connsiteX17" fmla="*/ 308168 w 341927"/>
                <a:gd name="connsiteY17" fmla="*/ 217736 h 230957"/>
                <a:gd name="connsiteX18" fmla="*/ 308168 w 341927"/>
                <a:gd name="connsiteY18" fmla="*/ 135440 h 230957"/>
                <a:gd name="connsiteX19" fmla="*/ 269294 w 341927"/>
                <a:gd name="connsiteY19" fmla="*/ 11996 h 230957"/>
                <a:gd name="connsiteX20" fmla="*/ 233850 w 341927"/>
                <a:gd name="connsiteY20" fmla="*/ 138869 h 230957"/>
                <a:gd name="connsiteX21" fmla="*/ 267008 w 341927"/>
                <a:gd name="connsiteY21" fmla="*/ 194876 h 230957"/>
                <a:gd name="connsiteX22" fmla="*/ 308168 w 341927"/>
                <a:gd name="connsiteY22" fmla="*/ 135440 h 2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927" h="230957">
                  <a:moveTo>
                    <a:pt x="308168" y="217736"/>
                  </a:moveTo>
                  <a:cubicBezTo>
                    <a:pt x="303595" y="209735"/>
                    <a:pt x="268151" y="207449"/>
                    <a:pt x="218987" y="209735"/>
                  </a:cubicBezTo>
                  <a:cubicBezTo>
                    <a:pt x="173252" y="213164"/>
                    <a:pt x="152672" y="213164"/>
                    <a:pt x="172109" y="209735"/>
                  </a:cubicBezTo>
                  <a:cubicBezTo>
                    <a:pt x="214413" y="204020"/>
                    <a:pt x="222417" y="185732"/>
                    <a:pt x="222417" y="89720"/>
                  </a:cubicBezTo>
                  <a:lnTo>
                    <a:pt x="222417" y="23426"/>
                  </a:lnTo>
                  <a:lnTo>
                    <a:pt x="154959" y="23426"/>
                  </a:lnTo>
                  <a:cubicBezTo>
                    <a:pt x="85214" y="23426"/>
                    <a:pt x="41766" y="45143"/>
                    <a:pt x="15469" y="93149"/>
                  </a:cubicBezTo>
                  <a:cubicBezTo>
                    <a:pt x="605" y="122867"/>
                    <a:pt x="25759" y="164015"/>
                    <a:pt x="74924" y="190304"/>
                  </a:cubicBezTo>
                  <a:cubicBezTo>
                    <a:pt x="94361" y="199448"/>
                    <a:pt x="108081" y="210878"/>
                    <a:pt x="104651" y="213164"/>
                  </a:cubicBezTo>
                  <a:cubicBezTo>
                    <a:pt x="94361" y="223451"/>
                    <a:pt x="30333" y="184589"/>
                    <a:pt x="12039" y="158300"/>
                  </a:cubicBezTo>
                  <a:cubicBezTo>
                    <a:pt x="-15402" y="120581"/>
                    <a:pt x="-10828" y="96578"/>
                    <a:pt x="31476" y="52001"/>
                  </a:cubicBezTo>
                  <a:cubicBezTo>
                    <a:pt x="66920" y="14282"/>
                    <a:pt x="70350" y="13139"/>
                    <a:pt x="188116" y="6281"/>
                  </a:cubicBezTo>
                  <a:lnTo>
                    <a:pt x="308168" y="-1720"/>
                  </a:lnTo>
                  <a:lnTo>
                    <a:pt x="320745" y="41714"/>
                  </a:lnTo>
                  <a:cubicBezTo>
                    <a:pt x="327606" y="69146"/>
                    <a:pt x="327606" y="105722"/>
                    <a:pt x="321889" y="136583"/>
                  </a:cubicBezTo>
                  <a:cubicBezTo>
                    <a:pt x="315029" y="169730"/>
                    <a:pt x="316172" y="190304"/>
                    <a:pt x="324175" y="198305"/>
                  </a:cubicBezTo>
                  <a:cubicBezTo>
                    <a:pt x="331036" y="205163"/>
                    <a:pt x="336752" y="215450"/>
                    <a:pt x="336752" y="220022"/>
                  </a:cubicBezTo>
                  <a:cubicBezTo>
                    <a:pt x="336752" y="233738"/>
                    <a:pt x="316172" y="231452"/>
                    <a:pt x="308168" y="217736"/>
                  </a:cubicBezTo>
                  <a:close/>
                  <a:moveTo>
                    <a:pt x="308168" y="135440"/>
                  </a:moveTo>
                  <a:cubicBezTo>
                    <a:pt x="317315" y="63431"/>
                    <a:pt x="301308" y="11996"/>
                    <a:pt x="269294" y="11996"/>
                  </a:cubicBezTo>
                  <a:cubicBezTo>
                    <a:pt x="245284" y="11996"/>
                    <a:pt x="233850" y="50858"/>
                    <a:pt x="233850" y="138869"/>
                  </a:cubicBezTo>
                  <a:cubicBezTo>
                    <a:pt x="233850" y="192590"/>
                    <a:pt x="234994" y="194876"/>
                    <a:pt x="267008" y="194876"/>
                  </a:cubicBezTo>
                  <a:cubicBezTo>
                    <a:pt x="299022" y="194876"/>
                    <a:pt x="301308" y="191447"/>
                    <a:pt x="308168" y="13544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-form: Shape 527">
              <a:extLst>
                <a:ext uri="{FF2B5EF4-FFF2-40B4-BE49-F238E27FC236}">
                  <a16:creationId xmlns:a16="http://schemas.microsoft.com/office/drawing/2014/main" id="{58A224F8-77F4-F355-7B9F-4EF3C3486F1A}"/>
                </a:ext>
              </a:extLst>
            </p:cNvPr>
            <p:cNvSpPr/>
            <p:nvPr/>
          </p:nvSpPr>
          <p:spPr>
            <a:xfrm flipV="1">
              <a:off x="9022994" y="4333394"/>
              <a:ext cx="89865" cy="112516"/>
            </a:xfrm>
            <a:custGeom>
              <a:avLst/>
              <a:gdLst>
                <a:gd name="connsiteX0" fmla="*/ 59232 w 89865"/>
                <a:gd name="connsiteY0" fmla="*/ 104165 h 112516"/>
                <a:gd name="connsiteX1" fmla="*/ 51228 w 89865"/>
                <a:gd name="connsiteY1" fmla="*/ 69875 h 112516"/>
                <a:gd name="connsiteX2" fmla="*/ 22645 w 89865"/>
                <a:gd name="connsiteY2" fmla="*/ 32156 h 112516"/>
                <a:gd name="connsiteX3" fmla="*/ -5939 w 89865"/>
                <a:gd name="connsiteY3" fmla="*/ 9296 h 112516"/>
                <a:gd name="connsiteX4" fmla="*/ 39795 w 89865"/>
                <a:gd name="connsiteY4" fmla="*/ 15011 h 112516"/>
                <a:gd name="connsiteX5" fmla="*/ 70666 w 89865"/>
                <a:gd name="connsiteY5" fmla="*/ 12725 h 112516"/>
                <a:gd name="connsiteX6" fmla="*/ 78669 w 89865"/>
                <a:gd name="connsiteY6" fmla="*/ 15011 h 112516"/>
                <a:gd name="connsiteX7" fmla="*/ 69522 w 89865"/>
                <a:gd name="connsiteY7" fmla="*/ 75590 h 112516"/>
                <a:gd name="connsiteX8" fmla="*/ 59232 w 89865"/>
                <a:gd name="connsiteY8" fmla="*/ 104165 h 11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65" h="112516">
                  <a:moveTo>
                    <a:pt x="59232" y="104165"/>
                  </a:moveTo>
                  <a:cubicBezTo>
                    <a:pt x="54659" y="100736"/>
                    <a:pt x="51228" y="84734"/>
                    <a:pt x="51228" y="69875"/>
                  </a:cubicBezTo>
                  <a:cubicBezTo>
                    <a:pt x="51228" y="51587"/>
                    <a:pt x="42082" y="39014"/>
                    <a:pt x="22645" y="32156"/>
                  </a:cubicBezTo>
                  <a:cubicBezTo>
                    <a:pt x="6638" y="26441"/>
                    <a:pt x="-5939" y="16154"/>
                    <a:pt x="-5939" y="9296"/>
                  </a:cubicBezTo>
                  <a:cubicBezTo>
                    <a:pt x="-5939" y="-7849"/>
                    <a:pt x="23788" y="-4420"/>
                    <a:pt x="39795" y="15011"/>
                  </a:cubicBezTo>
                  <a:cubicBezTo>
                    <a:pt x="52372" y="29870"/>
                    <a:pt x="55802" y="29870"/>
                    <a:pt x="70666" y="12725"/>
                  </a:cubicBezTo>
                  <a:cubicBezTo>
                    <a:pt x="86673" y="-6706"/>
                    <a:pt x="86673" y="-6706"/>
                    <a:pt x="78669" y="15011"/>
                  </a:cubicBezTo>
                  <a:cubicBezTo>
                    <a:pt x="74096" y="27584"/>
                    <a:pt x="69522" y="55016"/>
                    <a:pt x="69522" y="75590"/>
                  </a:cubicBezTo>
                  <a:cubicBezTo>
                    <a:pt x="70666" y="115595"/>
                    <a:pt x="69522" y="115595"/>
                    <a:pt x="59232" y="10416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-form: Shape 528">
              <a:extLst>
                <a:ext uri="{FF2B5EF4-FFF2-40B4-BE49-F238E27FC236}">
                  <a16:creationId xmlns:a16="http://schemas.microsoft.com/office/drawing/2014/main" id="{BA5BEC04-71F9-4210-024B-575532BC323B}"/>
                </a:ext>
              </a:extLst>
            </p:cNvPr>
            <p:cNvSpPr/>
            <p:nvPr/>
          </p:nvSpPr>
          <p:spPr>
            <a:xfrm flipV="1">
              <a:off x="8771455" y="4354452"/>
              <a:ext cx="113141" cy="91817"/>
            </a:xfrm>
            <a:custGeom>
              <a:avLst/>
              <a:gdLst>
                <a:gd name="connsiteX0" fmla="*/ -5751 w 113141"/>
                <a:gd name="connsiteY0" fmla="*/ 62243 h 91817"/>
                <a:gd name="connsiteX1" fmla="*/ 17117 w 113141"/>
                <a:gd name="connsiteY1" fmla="*/ -1765 h 91817"/>
                <a:gd name="connsiteX2" fmla="*/ 20547 w 113141"/>
                <a:gd name="connsiteY2" fmla="*/ 22238 h 91817"/>
                <a:gd name="connsiteX3" fmla="*/ 45701 w 113141"/>
                <a:gd name="connsiteY3" fmla="*/ 41669 h 91817"/>
                <a:gd name="connsiteX4" fmla="*/ 60564 w 113141"/>
                <a:gd name="connsiteY4" fmla="*/ 6236 h 91817"/>
                <a:gd name="connsiteX5" fmla="*/ 57134 w 113141"/>
                <a:gd name="connsiteY5" fmla="*/ 521 h 91817"/>
                <a:gd name="connsiteX6" fmla="*/ 97152 w 113141"/>
                <a:gd name="connsiteY6" fmla="*/ 10808 h 91817"/>
                <a:gd name="connsiteX7" fmla="*/ 92578 w 113141"/>
                <a:gd name="connsiteY7" fmla="*/ 35954 h 91817"/>
                <a:gd name="connsiteX8" fmla="*/ 52561 w 113141"/>
                <a:gd name="connsiteY8" fmla="*/ 70244 h 91817"/>
                <a:gd name="connsiteX9" fmla="*/ -5751 w 113141"/>
                <a:gd name="connsiteY9" fmla="*/ 62243 h 9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141" h="91817">
                  <a:moveTo>
                    <a:pt x="-5751" y="62243"/>
                  </a:moveTo>
                  <a:cubicBezTo>
                    <a:pt x="-5751" y="27953"/>
                    <a:pt x="4540" y="-1765"/>
                    <a:pt x="17117" y="-1765"/>
                  </a:cubicBezTo>
                  <a:cubicBezTo>
                    <a:pt x="22833" y="-1765"/>
                    <a:pt x="23977" y="8522"/>
                    <a:pt x="20547" y="22238"/>
                  </a:cubicBezTo>
                  <a:cubicBezTo>
                    <a:pt x="14830" y="42812"/>
                    <a:pt x="18260" y="45098"/>
                    <a:pt x="45701" y="41669"/>
                  </a:cubicBezTo>
                  <a:cubicBezTo>
                    <a:pt x="85718" y="37097"/>
                    <a:pt x="96008" y="13094"/>
                    <a:pt x="60564" y="6236"/>
                  </a:cubicBezTo>
                  <a:cubicBezTo>
                    <a:pt x="38840" y="1664"/>
                    <a:pt x="37697" y="1664"/>
                    <a:pt x="57134" y="521"/>
                  </a:cubicBezTo>
                  <a:cubicBezTo>
                    <a:pt x="69711" y="-622"/>
                    <a:pt x="88005" y="3950"/>
                    <a:pt x="97152" y="10808"/>
                  </a:cubicBezTo>
                  <a:cubicBezTo>
                    <a:pt x="112015" y="21095"/>
                    <a:pt x="110872" y="24524"/>
                    <a:pt x="92578" y="35954"/>
                  </a:cubicBezTo>
                  <a:cubicBezTo>
                    <a:pt x="81145" y="43955"/>
                    <a:pt x="62851" y="58814"/>
                    <a:pt x="52561" y="70244"/>
                  </a:cubicBezTo>
                  <a:cubicBezTo>
                    <a:pt x="26263" y="99962"/>
                    <a:pt x="-5751" y="95390"/>
                    <a:pt x="-5751" y="6224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-form: Shape 529">
              <a:extLst>
                <a:ext uri="{FF2B5EF4-FFF2-40B4-BE49-F238E27FC236}">
                  <a16:creationId xmlns:a16="http://schemas.microsoft.com/office/drawing/2014/main" id="{6BDB5380-FDC5-138C-DFDA-E46762FFEBB9}"/>
                </a:ext>
              </a:extLst>
            </p:cNvPr>
            <p:cNvSpPr/>
            <p:nvPr/>
          </p:nvSpPr>
          <p:spPr>
            <a:xfrm flipV="1">
              <a:off x="9150467" y="4381169"/>
              <a:ext cx="169799" cy="64230"/>
            </a:xfrm>
            <a:custGeom>
              <a:avLst/>
              <a:gdLst>
                <a:gd name="connsiteX0" fmla="*/ 5945 w 169799"/>
                <a:gd name="connsiteY0" fmla="*/ 55670 h 64230"/>
                <a:gd name="connsiteX1" fmla="*/ -5488 w 169799"/>
                <a:gd name="connsiteY1" fmla="*/ 24809 h 64230"/>
                <a:gd name="connsiteX2" fmla="*/ 81407 w 169799"/>
                <a:gd name="connsiteY2" fmla="*/ -337 h 64230"/>
                <a:gd name="connsiteX3" fmla="*/ 163728 w 169799"/>
                <a:gd name="connsiteY3" fmla="*/ 12236 h 64230"/>
                <a:gd name="connsiteX4" fmla="*/ 146578 w 169799"/>
                <a:gd name="connsiteY4" fmla="*/ 36239 h 64230"/>
                <a:gd name="connsiteX5" fmla="*/ 95127 w 169799"/>
                <a:gd name="connsiteY5" fmla="*/ 19094 h 64230"/>
                <a:gd name="connsiteX6" fmla="*/ 66543 w 169799"/>
                <a:gd name="connsiteY6" fmla="*/ 8807 h 64230"/>
                <a:gd name="connsiteX7" fmla="*/ 41389 w 169799"/>
                <a:gd name="connsiteY7" fmla="*/ 32810 h 64230"/>
                <a:gd name="connsiteX8" fmla="*/ 5945 w 169799"/>
                <a:gd name="connsiteY8" fmla="*/ 55670 h 64230"/>
                <a:gd name="connsiteX9" fmla="*/ 26526 w 169799"/>
                <a:gd name="connsiteY9" fmla="*/ 38525 h 64230"/>
                <a:gd name="connsiteX10" fmla="*/ 15092 w 169799"/>
                <a:gd name="connsiteY10" fmla="*/ 25952 h 64230"/>
                <a:gd name="connsiteX11" fmla="*/ 3658 w 169799"/>
                <a:gd name="connsiteY11" fmla="*/ 30524 h 64230"/>
                <a:gd name="connsiteX12" fmla="*/ 15092 w 169799"/>
                <a:gd name="connsiteY12" fmla="*/ 43097 h 64230"/>
                <a:gd name="connsiteX13" fmla="*/ 26526 w 169799"/>
                <a:gd name="connsiteY13" fmla="*/ 38525 h 64230"/>
                <a:gd name="connsiteX14" fmla="*/ 148865 w 169799"/>
                <a:gd name="connsiteY14" fmla="*/ 13379 h 64230"/>
                <a:gd name="connsiteX15" fmla="*/ 127141 w 169799"/>
                <a:gd name="connsiteY15" fmla="*/ 12236 h 64230"/>
                <a:gd name="connsiteX16" fmla="*/ 134001 w 169799"/>
                <a:gd name="connsiteY16" fmla="*/ 19094 h 64230"/>
                <a:gd name="connsiteX17" fmla="*/ 148865 w 169799"/>
                <a:gd name="connsiteY17" fmla="*/ 13379 h 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9799" h="64230">
                  <a:moveTo>
                    <a:pt x="5945" y="55670"/>
                  </a:moveTo>
                  <a:cubicBezTo>
                    <a:pt x="-3202" y="49955"/>
                    <a:pt x="-7775" y="36239"/>
                    <a:pt x="-5488" y="24809"/>
                  </a:cubicBezTo>
                  <a:cubicBezTo>
                    <a:pt x="-2058" y="6521"/>
                    <a:pt x="10519" y="3092"/>
                    <a:pt x="81407" y="-337"/>
                  </a:cubicBezTo>
                  <a:cubicBezTo>
                    <a:pt x="147721" y="-3766"/>
                    <a:pt x="163728" y="-1480"/>
                    <a:pt x="163728" y="12236"/>
                  </a:cubicBezTo>
                  <a:cubicBezTo>
                    <a:pt x="163728" y="21380"/>
                    <a:pt x="155725" y="31667"/>
                    <a:pt x="146578" y="36239"/>
                  </a:cubicBezTo>
                  <a:cubicBezTo>
                    <a:pt x="125998" y="43097"/>
                    <a:pt x="95127" y="33953"/>
                    <a:pt x="95127" y="19094"/>
                  </a:cubicBezTo>
                  <a:cubicBezTo>
                    <a:pt x="95127" y="13379"/>
                    <a:pt x="82550" y="8807"/>
                    <a:pt x="66543" y="8807"/>
                  </a:cubicBezTo>
                  <a:cubicBezTo>
                    <a:pt x="44819" y="8807"/>
                    <a:pt x="39102" y="14522"/>
                    <a:pt x="41389" y="32810"/>
                  </a:cubicBezTo>
                  <a:cubicBezTo>
                    <a:pt x="43676" y="60242"/>
                    <a:pt x="28812" y="70529"/>
                    <a:pt x="5945" y="55670"/>
                  </a:cubicBezTo>
                  <a:close/>
                  <a:moveTo>
                    <a:pt x="26526" y="38525"/>
                  </a:moveTo>
                  <a:cubicBezTo>
                    <a:pt x="26526" y="35096"/>
                    <a:pt x="21952" y="29381"/>
                    <a:pt x="15092" y="25952"/>
                  </a:cubicBezTo>
                  <a:cubicBezTo>
                    <a:pt x="9375" y="22523"/>
                    <a:pt x="3658" y="24809"/>
                    <a:pt x="3658" y="30524"/>
                  </a:cubicBezTo>
                  <a:cubicBezTo>
                    <a:pt x="3658" y="37382"/>
                    <a:pt x="9375" y="43097"/>
                    <a:pt x="15092" y="43097"/>
                  </a:cubicBezTo>
                  <a:cubicBezTo>
                    <a:pt x="21952" y="43097"/>
                    <a:pt x="26526" y="40811"/>
                    <a:pt x="26526" y="38525"/>
                  </a:cubicBezTo>
                  <a:close/>
                  <a:moveTo>
                    <a:pt x="148865" y="13379"/>
                  </a:moveTo>
                  <a:cubicBezTo>
                    <a:pt x="145435" y="9950"/>
                    <a:pt x="135145" y="8807"/>
                    <a:pt x="127141" y="12236"/>
                  </a:cubicBezTo>
                  <a:cubicBezTo>
                    <a:pt x="117994" y="15665"/>
                    <a:pt x="121424" y="19094"/>
                    <a:pt x="134001" y="19094"/>
                  </a:cubicBezTo>
                  <a:cubicBezTo>
                    <a:pt x="146578" y="20237"/>
                    <a:pt x="153438" y="16808"/>
                    <a:pt x="148865" y="1337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1" name="Free-form: Shape 530">
              <a:extLst>
                <a:ext uri="{FF2B5EF4-FFF2-40B4-BE49-F238E27FC236}">
                  <a16:creationId xmlns:a16="http://schemas.microsoft.com/office/drawing/2014/main" id="{9AC384C9-C57F-0735-4CF6-69B6890FF781}"/>
                </a:ext>
              </a:extLst>
            </p:cNvPr>
            <p:cNvSpPr/>
            <p:nvPr/>
          </p:nvSpPr>
          <p:spPr>
            <a:xfrm flipV="1">
              <a:off x="8920946" y="4389462"/>
              <a:ext cx="62809" cy="43525"/>
            </a:xfrm>
            <a:custGeom>
              <a:avLst/>
              <a:gdLst>
                <a:gd name="connsiteX0" fmla="*/ 9304 w 62809"/>
                <a:gd name="connsiteY0" fmla="*/ 26111 h 43525"/>
                <a:gd name="connsiteX1" fmla="*/ -4416 w 62809"/>
                <a:gd name="connsiteY1" fmla="*/ 965 h 43525"/>
                <a:gd name="connsiteX2" fmla="*/ 56182 w 62809"/>
                <a:gd name="connsiteY2" fmla="*/ 30683 h 43525"/>
                <a:gd name="connsiteX3" fmla="*/ 9304 w 62809"/>
                <a:gd name="connsiteY3" fmla="*/ 26111 h 4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43525">
                  <a:moveTo>
                    <a:pt x="9304" y="26111"/>
                  </a:moveTo>
                  <a:cubicBezTo>
                    <a:pt x="-2129" y="16967"/>
                    <a:pt x="-8989" y="5537"/>
                    <a:pt x="-4416" y="965"/>
                  </a:cubicBezTo>
                  <a:cubicBezTo>
                    <a:pt x="8161" y="-10465"/>
                    <a:pt x="64186" y="16967"/>
                    <a:pt x="56182" y="30683"/>
                  </a:cubicBezTo>
                  <a:cubicBezTo>
                    <a:pt x="47035" y="46685"/>
                    <a:pt x="35602" y="45542"/>
                    <a:pt x="9304" y="261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2" name="Free-form: Shape 531">
              <a:extLst>
                <a:ext uri="{FF2B5EF4-FFF2-40B4-BE49-F238E27FC236}">
                  <a16:creationId xmlns:a16="http://schemas.microsoft.com/office/drawing/2014/main" id="{CC463B4E-82B1-AFAA-4DFD-329125076448}"/>
                </a:ext>
              </a:extLst>
            </p:cNvPr>
            <p:cNvSpPr/>
            <p:nvPr/>
          </p:nvSpPr>
          <p:spPr>
            <a:xfrm flipV="1">
              <a:off x="9437100" y="4389717"/>
              <a:ext cx="131418" cy="96480"/>
            </a:xfrm>
            <a:custGeom>
              <a:avLst/>
              <a:gdLst>
                <a:gd name="connsiteX0" fmla="*/ -3062 w 131418"/>
                <a:gd name="connsiteY0" fmla="*/ 72489 h 96480"/>
                <a:gd name="connsiteX1" fmla="*/ 17518 w 131418"/>
                <a:gd name="connsiteY1" fmla="*/ 34770 h 96480"/>
                <a:gd name="connsiteX2" fmla="*/ 43815 w 131418"/>
                <a:gd name="connsiteY2" fmla="*/ 45057 h 96480"/>
                <a:gd name="connsiteX3" fmla="*/ 81546 w 131418"/>
                <a:gd name="connsiteY3" fmla="*/ 55344 h 96480"/>
                <a:gd name="connsiteX4" fmla="*/ 105557 w 131418"/>
                <a:gd name="connsiteY4" fmla="*/ 41628 h 96480"/>
                <a:gd name="connsiteX5" fmla="*/ 118133 w 131418"/>
                <a:gd name="connsiteY5" fmla="*/ 3909 h 96480"/>
                <a:gd name="connsiteX6" fmla="*/ 121564 w 131418"/>
                <a:gd name="connsiteY6" fmla="*/ 32484 h 96480"/>
                <a:gd name="connsiteX7" fmla="*/ 91836 w 131418"/>
                <a:gd name="connsiteY7" fmla="*/ 74775 h 96480"/>
                <a:gd name="connsiteX8" fmla="*/ 30095 w 131418"/>
                <a:gd name="connsiteY8" fmla="*/ 78204 h 96480"/>
                <a:gd name="connsiteX9" fmla="*/ -3062 w 131418"/>
                <a:gd name="connsiteY9" fmla="*/ 72489 h 9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418" h="96480">
                  <a:moveTo>
                    <a:pt x="-3062" y="72489"/>
                  </a:moveTo>
                  <a:cubicBezTo>
                    <a:pt x="-12209" y="43914"/>
                    <a:pt x="-776" y="23340"/>
                    <a:pt x="17518" y="34770"/>
                  </a:cubicBezTo>
                  <a:cubicBezTo>
                    <a:pt x="25522" y="39342"/>
                    <a:pt x="36955" y="43914"/>
                    <a:pt x="43815" y="45057"/>
                  </a:cubicBezTo>
                  <a:cubicBezTo>
                    <a:pt x="50675" y="46200"/>
                    <a:pt x="67826" y="50772"/>
                    <a:pt x="81546" y="55344"/>
                  </a:cubicBezTo>
                  <a:cubicBezTo>
                    <a:pt x="99840" y="61059"/>
                    <a:pt x="105557" y="57630"/>
                    <a:pt x="105557" y="41628"/>
                  </a:cubicBezTo>
                  <a:cubicBezTo>
                    <a:pt x="105557" y="30198"/>
                    <a:pt x="111273" y="13053"/>
                    <a:pt x="118133" y="3909"/>
                  </a:cubicBezTo>
                  <a:cubicBezTo>
                    <a:pt x="126137" y="-8664"/>
                    <a:pt x="127280" y="-663"/>
                    <a:pt x="121564" y="32484"/>
                  </a:cubicBezTo>
                  <a:cubicBezTo>
                    <a:pt x="112417" y="87348"/>
                    <a:pt x="108987" y="91920"/>
                    <a:pt x="91836" y="74775"/>
                  </a:cubicBezTo>
                  <a:cubicBezTo>
                    <a:pt x="72399" y="55344"/>
                    <a:pt x="36955" y="57630"/>
                    <a:pt x="30095" y="78204"/>
                  </a:cubicBezTo>
                  <a:cubicBezTo>
                    <a:pt x="20948" y="102207"/>
                    <a:pt x="6084" y="99921"/>
                    <a:pt x="-3062" y="7248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-form: Shape 532">
              <a:extLst>
                <a:ext uri="{FF2B5EF4-FFF2-40B4-BE49-F238E27FC236}">
                  <a16:creationId xmlns:a16="http://schemas.microsoft.com/office/drawing/2014/main" id="{1BF3068A-3A50-D9F6-15EF-6486A00C5A57}"/>
                </a:ext>
              </a:extLst>
            </p:cNvPr>
            <p:cNvSpPr/>
            <p:nvPr/>
          </p:nvSpPr>
          <p:spPr>
            <a:xfrm flipV="1">
              <a:off x="9628973" y="4389120"/>
              <a:ext cx="134166" cy="99155"/>
            </a:xfrm>
            <a:custGeom>
              <a:avLst/>
              <a:gdLst>
                <a:gd name="connsiteX0" fmla="*/ -6434 w 134166"/>
                <a:gd name="connsiteY0" fmla="*/ 77996 h 99155"/>
                <a:gd name="connsiteX1" fmla="*/ 3856 w 134166"/>
                <a:gd name="connsiteY1" fmla="*/ 72281 h 99155"/>
                <a:gd name="connsiteX2" fmla="*/ 38157 w 134166"/>
                <a:gd name="connsiteY2" fmla="*/ 83711 h 99155"/>
                <a:gd name="connsiteX3" fmla="*/ 33584 w 134166"/>
                <a:gd name="connsiteY3" fmla="*/ 49421 h 99155"/>
                <a:gd name="connsiteX4" fmla="*/ 3856 w 134166"/>
                <a:gd name="connsiteY4" fmla="*/ 17417 h 99155"/>
                <a:gd name="connsiteX5" fmla="*/ 32440 w 134166"/>
                <a:gd name="connsiteY5" fmla="*/ 17417 h 99155"/>
                <a:gd name="connsiteX6" fmla="*/ 91895 w 134166"/>
                <a:gd name="connsiteY6" fmla="*/ 5987 h 99155"/>
                <a:gd name="connsiteX7" fmla="*/ 127339 w 134166"/>
                <a:gd name="connsiteY7" fmla="*/ -871 h 99155"/>
                <a:gd name="connsiteX8" fmla="*/ 86178 w 134166"/>
                <a:gd name="connsiteY8" fmla="*/ 18560 h 99155"/>
                <a:gd name="connsiteX9" fmla="*/ 56451 w 134166"/>
                <a:gd name="connsiteY9" fmla="*/ 51707 h 99155"/>
                <a:gd name="connsiteX10" fmla="*/ 33584 w 134166"/>
                <a:gd name="connsiteY10" fmla="*/ 97427 h 99155"/>
                <a:gd name="connsiteX11" fmla="*/ -6434 w 134166"/>
                <a:gd name="connsiteY11" fmla="*/ 77996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166" h="99155">
                  <a:moveTo>
                    <a:pt x="-6434" y="77996"/>
                  </a:moveTo>
                  <a:cubicBezTo>
                    <a:pt x="-6434" y="61994"/>
                    <a:pt x="-4147" y="60851"/>
                    <a:pt x="3856" y="72281"/>
                  </a:cubicBezTo>
                  <a:cubicBezTo>
                    <a:pt x="8430" y="81425"/>
                    <a:pt x="24437" y="85997"/>
                    <a:pt x="38157" y="83711"/>
                  </a:cubicBezTo>
                  <a:cubicBezTo>
                    <a:pt x="62168" y="80282"/>
                    <a:pt x="62168" y="80282"/>
                    <a:pt x="33584" y="49421"/>
                  </a:cubicBezTo>
                  <a:lnTo>
                    <a:pt x="3856" y="17417"/>
                  </a:lnTo>
                  <a:lnTo>
                    <a:pt x="32440" y="17417"/>
                  </a:lnTo>
                  <a:cubicBezTo>
                    <a:pt x="48447" y="17417"/>
                    <a:pt x="74745" y="11702"/>
                    <a:pt x="91895" y="5987"/>
                  </a:cubicBezTo>
                  <a:cubicBezTo>
                    <a:pt x="109045" y="-871"/>
                    <a:pt x="125052" y="-3157"/>
                    <a:pt x="127339" y="-871"/>
                  </a:cubicBezTo>
                  <a:cubicBezTo>
                    <a:pt x="130769" y="2558"/>
                    <a:pt x="111332" y="10559"/>
                    <a:pt x="86178" y="18560"/>
                  </a:cubicBezTo>
                  <a:cubicBezTo>
                    <a:pt x="42731" y="31133"/>
                    <a:pt x="40444" y="34562"/>
                    <a:pt x="56451" y="51707"/>
                  </a:cubicBezTo>
                  <a:cubicBezTo>
                    <a:pt x="83891" y="82568"/>
                    <a:pt x="77031" y="97427"/>
                    <a:pt x="33584" y="97427"/>
                  </a:cubicBezTo>
                  <a:cubicBezTo>
                    <a:pt x="2713" y="97427"/>
                    <a:pt x="-6434" y="92855"/>
                    <a:pt x="-6434" y="7799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4" name="Free-form: Shape 533">
              <a:extLst>
                <a:ext uri="{FF2B5EF4-FFF2-40B4-BE49-F238E27FC236}">
                  <a16:creationId xmlns:a16="http://schemas.microsoft.com/office/drawing/2014/main" id="{E90442B1-68E6-CCF5-64DA-8642DA00DEB9}"/>
                </a:ext>
              </a:extLst>
            </p:cNvPr>
            <p:cNvSpPr/>
            <p:nvPr/>
          </p:nvSpPr>
          <p:spPr>
            <a:xfrm flipV="1">
              <a:off x="9335380" y="4411541"/>
              <a:ext cx="64921" cy="34728"/>
            </a:xfrm>
            <a:custGeom>
              <a:avLst/>
              <a:gdLst>
                <a:gd name="connsiteX0" fmla="*/ -1851 w 64921"/>
                <a:gd name="connsiteY0" fmla="*/ 25694 h 34728"/>
                <a:gd name="connsiteX1" fmla="*/ 31306 w 64921"/>
                <a:gd name="connsiteY1" fmla="*/ -1738 h 34728"/>
                <a:gd name="connsiteX2" fmla="*/ 58747 w 64921"/>
                <a:gd name="connsiteY2" fmla="*/ 15407 h 34728"/>
                <a:gd name="connsiteX3" fmla="*/ -1851 w 64921"/>
                <a:gd name="connsiteY3" fmla="*/ 25694 h 3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21" h="34728">
                  <a:moveTo>
                    <a:pt x="-1851" y="25694"/>
                  </a:moveTo>
                  <a:cubicBezTo>
                    <a:pt x="-14428" y="11978"/>
                    <a:pt x="1579" y="-1738"/>
                    <a:pt x="31306" y="-1738"/>
                  </a:cubicBezTo>
                  <a:cubicBezTo>
                    <a:pt x="48456" y="-1738"/>
                    <a:pt x="58747" y="5120"/>
                    <a:pt x="58747" y="15407"/>
                  </a:cubicBezTo>
                  <a:cubicBezTo>
                    <a:pt x="58747" y="32552"/>
                    <a:pt x="13012" y="39410"/>
                    <a:pt x="-1851" y="2569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5" name="Free-form: Shape 534">
              <a:extLst>
                <a:ext uri="{FF2B5EF4-FFF2-40B4-BE49-F238E27FC236}">
                  <a16:creationId xmlns:a16="http://schemas.microsoft.com/office/drawing/2014/main" id="{9BE1E014-C4AB-2866-3C39-DD1D0F10C9A6}"/>
                </a:ext>
              </a:extLst>
            </p:cNvPr>
            <p:cNvSpPr/>
            <p:nvPr/>
          </p:nvSpPr>
          <p:spPr>
            <a:xfrm flipV="1">
              <a:off x="5377539" y="4514850"/>
              <a:ext cx="96117" cy="388620"/>
            </a:xfrm>
            <a:custGeom>
              <a:avLst/>
              <a:gdLst>
                <a:gd name="connsiteX0" fmla="*/ 49955 w 96117"/>
                <a:gd name="connsiteY0" fmla="*/ 327716 h 388620"/>
                <a:gd name="connsiteX1" fmla="*/ 48811 w 96117"/>
                <a:gd name="connsiteY1" fmla="*/ 232847 h 388620"/>
                <a:gd name="connsiteX2" fmla="*/ 44238 w 96117"/>
                <a:gd name="connsiteY2" fmla="*/ 112832 h 388620"/>
                <a:gd name="connsiteX3" fmla="*/ 36234 w 96117"/>
                <a:gd name="connsiteY3" fmla="*/ 27107 h 388620"/>
                <a:gd name="connsiteX4" fmla="*/ 25944 w 96117"/>
                <a:gd name="connsiteY4" fmla="*/ 76256 h 388620"/>
                <a:gd name="connsiteX5" fmla="*/ 4220 w 96117"/>
                <a:gd name="connsiteY5" fmla="*/ 124262 h 388620"/>
                <a:gd name="connsiteX6" fmla="*/ -1496 w 96117"/>
                <a:gd name="connsiteY6" fmla="*/ 108260 h 388620"/>
                <a:gd name="connsiteX7" fmla="*/ 19084 w 96117"/>
                <a:gd name="connsiteY7" fmla="*/ 45395 h 388620"/>
                <a:gd name="connsiteX8" fmla="*/ 41951 w 96117"/>
                <a:gd name="connsiteY8" fmla="*/ -1468 h 388620"/>
                <a:gd name="connsiteX9" fmla="*/ 56815 w 96117"/>
                <a:gd name="connsiteY9" fmla="*/ 99116 h 388620"/>
                <a:gd name="connsiteX10" fmla="*/ 71678 w 96117"/>
                <a:gd name="connsiteY10" fmla="*/ 249992 h 388620"/>
                <a:gd name="connsiteX11" fmla="*/ 87685 w 96117"/>
                <a:gd name="connsiteY11" fmla="*/ 272852 h 388620"/>
                <a:gd name="connsiteX12" fmla="*/ 91116 w 96117"/>
                <a:gd name="connsiteY12" fmla="*/ 301427 h 388620"/>
                <a:gd name="connsiteX13" fmla="*/ 63675 w 96117"/>
                <a:gd name="connsiteY13" fmla="*/ 387152 h 388620"/>
                <a:gd name="connsiteX14" fmla="*/ 49955 w 96117"/>
                <a:gd name="connsiteY14" fmla="*/ 327716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117" h="388620">
                  <a:moveTo>
                    <a:pt x="49955" y="327716"/>
                  </a:moveTo>
                  <a:cubicBezTo>
                    <a:pt x="48811" y="294569"/>
                    <a:pt x="48811" y="252278"/>
                    <a:pt x="48811" y="232847"/>
                  </a:cubicBezTo>
                  <a:cubicBezTo>
                    <a:pt x="49955" y="214559"/>
                    <a:pt x="47668" y="159695"/>
                    <a:pt x="44238" y="112832"/>
                  </a:cubicBezTo>
                  <a:lnTo>
                    <a:pt x="36234" y="27107"/>
                  </a:lnTo>
                  <a:lnTo>
                    <a:pt x="25944" y="76256"/>
                  </a:lnTo>
                  <a:cubicBezTo>
                    <a:pt x="20227" y="102545"/>
                    <a:pt x="9937" y="124262"/>
                    <a:pt x="4220" y="124262"/>
                  </a:cubicBezTo>
                  <a:cubicBezTo>
                    <a:pt x="-2640" y="124262"/>
                    <a:pt x="-4926" y="117404"/>
                    <a:pt x="-1496" y="108260"/>
                  </a:cubicBezTo>
                  <a:cubicBezTo>
                    <a:pt x="1934" y="99116"/>
                    <a:pt x="11081" y="71684"/>
                    <a:pt x="19084" y="45395"/>
                  </a:cubicBezTo>
                  <a:cubicBezTo>
                    <a:pt x="27088" y="19106"/>
                    <a:pt x="37378" y="-1468"/>
                    <a:pt x="41951" y="-1468"/>
                  </a:cubicBezTo>
                  <a:cubicBezTo>
                    <a:pt x="46525" y="-1468"/>
                    <a:pt x="53385" y="43109"/>
                    <a:pt x="56815" y="99116"/>
                  </a:cubicBezTo>
                  <a:cubicBezTo>
                    <a:pt x="61388" y="153980"/>
                    <a:pt x="67105" y="221417"/>
                    <a:pt x="71678" y="249992"/>
                  </a:cubicBezTo>
                  <a:cubicBezTo>
                    <a:pt x="77395" y="295712"/>
                    <a:pt x="79682" y="297998"/>
                    <a:pt x="87685" y="272852"/>
                  </a:cubicBezTo>
                  <a:cubicBezTo>
                    <a:pt x="93402" y="254564"/>
                    <a:pt x="94546" y="264851"/>
                    <a:pt x="91116" y="301427"/>
                  </a:cubicBezTo>
                  <a:cubicBezTo>
                    <a:pt x="83112" y="372293"/>
                    <a:pt x="78539" y="387152"/>
                    <a:pt x="63675" y="387152"/>
                  </a:cubicBezTo>
                  <a:cubicBezTo>
                    <a:pt x="57958" y="387152"/>
                    <a:pt x="51098" y="359720"/>
                    <a:pt x="49955" y="32771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6" name="Free-form: Shape 535">
              <a:extLst>
                <a:ext uri="{FF2B5EF4-FFF2-40B4-BE49-F238E27FC236}">
                  <a16:creationId xmlns:a16="http://schemas.microsoft.com/office/drawing/2014/main" id="{AC646964-0F1B-52A0-1859-694B10F34F85}"/>
                </a:ext>
              </a:extLst>
            </p:cNvPr>
            <p:cNvSpPr/>
            <p:nvPr/>
          </p:nvSpPr>
          <p:spPr>
            <a:xfrm flipV="1">
              <a:off x="5661524" y="4629150"/>
              <a:ext cx="75244" cy="68580"/>
            </a:xfrm>
            <a:custGeom>
              <a:avLst/>
              <a:gdLst>
                <a:gd name="connsiteX0" fmla="*/ -3288 w 75244"/>
                <a:gd name="connsiteY0" fmla="*/ 32778 h 68580"/>
                <a:gd name="connsiteX1" fmla="*/ 37873 w 75244"/>
                <a:gd name="connsiteY1" fmla="*/ -1512 h 68580"/>
                <a:gd name="connsiteX2" fmla="*/ 71031 w 75244"/>
                <a:gd name="connsiteY2" fmla="*/ 9918 h 68580"/>
                <a:gd name="connsiteX3" fmla="*/ 41303 w 75244"/>
                <a:gd name="connsiteY3" fmla="*/ 15633 h 68580"/>
                <a:gd name="connsiteX4" fmla="*/ 19580 w 75244"/>
                <a:gd name="connsiteY4" fmla="*/ 37350 h 68580"/>
                <a:gd name="connsiteX5" fmla="*/ 8146 w 75244"/>
                <a:gd name="connsiteY5" fmla="*/ 67068 h 68580"/>
                <a:gd name="connsiteX6" fmla="*/ -3288 w 75244"/>
                <a:gd name="connsiteY6" fmla="*/ 32778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44" h="68580">
                  <a:moveTo>
                    <a:pt x="-3288" y="32778"/>
                  </a:moveTo>
                  <a:cubicBezTo>
                    <a:pt x="-3288" y="774"/>
                    <a:pt x="142" y="-1512"/>
                    <a:pt x="37873" y="-1512"/>
                  </a:cubicBezTo>
                  <a:cubicBezTo>
                    <a:pt x="63027" y="-1512"/>
                    <a:pt x="75604" y="3060"/>
                    <a:pt x="71031" y="9918"/>
                  </a:cubicBezTo>
                  <a:cubicBezTo>
                    <a:pt x="66457" y="16776"/>
                    <a:pt x="53880" y="19062"/>
                    <a:pt x="41303" y="15633"/>
                  </a:cubicBezTo>
                  <a:cubicBezTo>
                    <a:pt x="24153" y="9918"/>
                    <a:pt x="19580" y="14490"/>
                    <a:pt x="19580" y="37350"/>
                  </a:cubicBezTo>
                  <a:cubicBezTo>
                    <a:pt x="19580" y="53352"/>
                    <a:pt x="15006" y="67068"/>
                    <a:pt x="8146" y="67068"/>
                  </a:cubicBezTo>
                  <a:cubicBezTo>
                    <a:pt x="2429" y="67068"/>
                    <a:pt x="-3288" y="52209"/>
                    <a:pt x="-3288" y="3277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7" name="Free-form: Shape 536">
              <a:extLst>
                <a:ext uri="{FF2B5EF4-FFF2-40B4-BE49-F238E27FC236}">
                  <a16:creationId xmlns:a16="http://schemas.microsoft.com/office/drawing/2014/main" id="{242FF20C-E016-AC03-7C63-9536AE61ADEF}"/>
                </a:ext>
              </a:extLst>
            </p:cNvPr>
            <p:cNvSpPr/>
            <p:nvPr/>
          </p:nvSpPr>
          <p:spPr>
            <a:xfrm flipV="1">
              <a:off x="5561733" y="4641544"/>
              <a:ext cx="74480" cy="54538"/>
            </a:xfrm>
            <a:custGeom>
              <a:avLst/>
              <a:gdLst>
                <a:gd name="connsiteX0" fmla="*/ 18834 w 74480"/>
                <a:gd name="connsiteY0" fmla="*/ 40280 h 54538"/>
                <a:gd name="connsiteX1" fmla="*/ -2890 w 74480"/>
                <a:gd name="connsiteY1" fmla="*/ 15134 h 54538"/>
                <a:gd name="connsiteX2" fmla="*/ 66855 w 74480"/>
                <a:gd name="connsiteY2" fmla="*/ 8276 h 54538"/>
                <a:gd name="connsiteX3" fmla="*/ 48561 w 74480"/>
                <a:gd name="connsiteY3" fmla="*/ 13991 h 54538"/>
                <a:gd name="connsiteX4" fmla="*/ 16547 w 74480"/>
                <a:gd name="connsiteY4" fmla="*/ 18563 h 54538"/>
                <a:gd name="connsiteX5" fmla="*/ 32554 w 74480"/>
                <a:gd name="connsiteY5" fmla="*/ 31136 h 54538"/>
                <a:gd name="connsiteX6" fmla="*/ 56565 w 74480"/>
                <a:gd name="connsiteY6" fmla="*/ 42566 h 54538"/>
                <a:gd name="connsiteX7" fmla="*/ 18834 w 74480"/>
                <a:gd name="connsiteY7" fmla="*/ 40280 h 5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80" h="54538">
                  <a:moveTo>
                    <a:pt x="18834" y="40280"/>
                  </a:moveTo>
                  <a:cubicBezTo>
                    <a:pt x="5114" y="33422"/>
                    <a:pt x="-5176" y="21992"/>
                    <a:pt x="-2890" y="15134"/>
                  </a:cubicBezTo>
                  <a:cubicBezTo>
                    <a:pt x="2827" y="-3154"/>
                    <a:pt x="50848" y="-7726"/>
                    <a:pt x="66855" y="8276"/>
                  </a:cubicBezTo>
                  <a:cubicBezTo>
                    <a:pt x="76002" y="18563"/>
                    <a:pt x="71429" y="19706"/>
                    <a:pt x="48561" y="13991"/>
                  </a:cubicBezTo>
                  <a:cubicBezTo>
                    <a:pt x="27981" y="8276"/>
                    <a:pt x="16547" y="10562"/>
                    <a:pt x="16547" y="18563"/>
                  </a:cubicBezTo>
                  <a:cubicBezTo>
                    <a:pt x="16547" y="25421"/>
                    <a:pt x="23408" y="31136"/>
                    <a:pt x="32554" y="31136"/>
                  </a:cubicBezTo>
                  <a:cubicBezTo>
                    <a:pt x="41701" y="31136"/>
                    <a:pt x="53135" y="36851"/>
                    <a:pt x="56565" y="42566"/>
                  </a:cubicBezTo>
                  <a:cubicBezTo>
                    <a:pt x="65712" y="57425"/>
                    <a:pt x="53135" y="56282"/>
                    <a:pt x="18834" y="402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-form: Shape 537">
              <a:extLst>
                <a:ext uri="{FF2B5EF4-FFF2-40B4-BE49-F238E27FC236}">
                  <a16:creationId xmlns:a16="http://schemas.microsoft.com/office/drawing/2014/main" id="{63467FEB-EF1A-1EC3-B57A-0E2C6EE21239}"/>
                </a:ext>
              </a:extLst>
            </p:cNvPr>
            <p:cNvSpPr/>
            <p:nvPr/>
          </p:nvSpPr>
          <p:spPr>
            <a:xfrm flipV="1">
              <a:off x="2768830" y="4669388"/>
              <a:ext cx="228671" cy="106215"/>
            </a:xfrm>
            <a:custGeom>
              <a:avLst/>
              <a:gdLst>
                <a:gd name="connsiteX0" fmla="*/ 46950 w 228671"/>
                <a:gd name="connsiteY0" fmla="*/ 74133 h 106215"/>
                <a:gd name="connsiteX1" fmla="*/ 9219 w 228671"/>
                <a:gd name="connsiteY1" fmla="*/ 30699 h 106215"/>
                <a:gd name="connsiteX2" fmla="*/ -1071 w 228671"/>
                <a:gd name="connsiteY2" fmla="*/ 16983 h 106215"/>
                <a:gd name="connsiteX3" fmla="*/ 68674 w 228671"/>
                <a:gd name="connsiteY3" fmla="*/ 4410 h 106215"/>
                <a:gd name="connsiteX4" fmla="*/ 144135 w 228671"/>
                <a:gd name="connsiteY4" fmla="*/ 12411 h 106215"/>
                <a:gd name="connsiteX5" fmla="*/ 213880 w 228671"/>
                <a:gd name="connsiteY5" fmla="*/ 5553 h 106215"/>
                <a:gd name="connsiteX6" fmla="*/ 227600 w 228671"/>
                <a:gd name="connsiteY6" fmla="*/ 4410 h 106215"/>
                <a:gd name="connsiteX7" fmla="*/ 210450 w 228671"/>
                <a:gd name="connsiteY7" fmla="*/ 23841 h 106215"/>
                <a:gd name="connsiteX8" fmla="*/ 193300 w 228671"/>
                <a:gd name="connsiteY8" fmla="*/ 47844 h 106215"/>
                <a:gd name="connsiteX9" fmla="*/ 149852 w 228671"/>
                <a:gd name="connsiteY9" fmla="*/ 42129 h 106215"/>
                <a:gd name="connsiteX10" fmla="*/ 82394 w 228671"/>
                <a:gd name="connsiteY10" fmla="*/ 19269 h 106215"/>
                <a:gd name="connsiteX11" fmla="*/ 29800 w 228671"/>
                <a:gd name="connsiteY11" fmla="*/ 19269 h 106215"/>
                <a:gd name="connsiteX12" fmla="*/ 54954 w 228671"/>
                <a:gd name="connsiteY12" fmla="*/ 46701 h 106215"/>
                <a:gd name="connsiteX13" fmla="*/ 76677 w 228671"/>
                <a:gd name="connsiteY13" fmla="*/ 95850 h 106215"/>
                <a:gd name="connsiteX14" fmla="*/ 46950 w 228671"/>
                <a:gd name="connsiteY14" fmla="*/ 74133 h 10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71" h="106215">
                  <a:moveTo>
                    <a:pt x="46950" y="74133"/>
                  </a:moveTo>
                  <a:cubicBezTo>
                    <a:pt x="32086" y="50130"/>
                    <a:pt x="14936" y="30699"/>
                    <a:pt x="9219" y="30699"/>
                  </a:cubicBezTo>
                  <a:cubicBezTo>
                    <a:pt x="3502" y="30699"/>
                    <a:pt x="-1071" y="23841"/>
                    <a:pt x="-1071" y="16983"/>
                  </a:cubicBezTo>
                  <a:cubicBezTo>
                    <a:pt x="-1071" y="6696"/>
                    <a:pt x="19509" y="2124"/>
                    <a:pt x="68674" y="4410"/>
                  </a:cubicBezTo>
                  <a:cubicBezTo>
                    <a:pt x="106405" y="5553"/>
                    <a:pt x="140705" y="8982"/>
                    <a:pt x="144135" y="12411"/>
                  </a:cubicBezTo>
                  <a:cubicBezTo>
                    <a:pt x="156712" y="23841"/>
                    <a:pt x="200160" y="19269"/>
                    <a:pt x="213880" y="5553"/>
                  </a:cubicBezTo>
                  <a:cubicBezTo>
                    <a:pt x="223027" y="-3591"/>
                    <a:pt x="227600" y="-3591"/>
                    <a:pt x="227600" y="4410"/>
                  </a:cubicBezTo>
                  <a:cubicBezTo>
                    <a:pt x="227600" y="11268"/>
                    <a:pt x="219597" y="19269"/>
                    <a:pt x="210450" y="23841"/>
                  </a:cubicBezTo>
                  <a:cubicBezTo>
                    <a:pt x="201303" y="27270"/>
                    <a:pt x="193300" y="37557"/>
                    <a:pt x="193300" y="47844"/>
                  </a:cubicBezTo>
                  <a:cubicBezTo>
                    <a:pt x="193300" y="71847"/>
                    <a:pt x="167003" y="69561"/>
                    <a:pt x="149852" y="42129"/>
                  </a:cubicBezTo>
                  <a:cubicBezTo>
                    <a:pt x="139562" y="24984"/>
                    <a:pt x="123555" y="19269"/>
                    <a:pt x="82394" y="19269"/>
                  </a:cubicBezTo>
                  <a:lnTo>
                    <a:pt x="29800" y="19269"/>
                  </a:lnTo>
                  <a:lnTo>
                    <a:pt x="54954" y="46701"/>
                  </a:lnTo>
                  <a:cubicBezTo>
                    <a:pt x="69817" y="61560"/>
                    <a:pt x="78964" y="83277"/>
                    <a:pt x="76677" y="95850"/>
                  </a:cubicBezTo>
                  <a:cubicBezTo>
                    <a:pt x="73247" y="111852"/>
                    <a:pt x="67530" y="107280"/>
                    <a:pt x="46950" y="7413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-form: Shape 538">
              <a:extLst>
                <a:ext uri="{FF2B5EF4-FFF2-40B4-BE49-F238E27FC236}">
                  <a16:creationId xmlns:a16="http://schemas.microsoft.com/office/drawing/2014/main" id="{7F3AF553-1C87-A163-A2D4-3068A0245A46}"/>
                </a:ext>
              </a:extLst>
            </p:cNvPr>
            <p:cNvSpPr/>
            <p:nvPr/>
          </p:nvSpPr>
          <p:spPr>
            <a:xfrm flipV="1">
              <a:off x="3105952" y="4686300"/>
              <a:ext cx="82923" cy="80010"/>
            </a:xfrm>
            <a:custGeom>
              <a:avLst/>
              <a:gdLst>
                <a:gd name="connsiteX0" fmla="*/ 58343 w 82923"/>
                <a:gd name="connsiteY0" fmla="*/ 55699 h 80010"/>
                <a:gd name="connsiteX1" fmla="*/ 29760 w 82923"/>
                <a:gd name="connsiteY1" fmla="*/ 39697 h 80010"/>
                <a:gd name="connsiteX2" fmla="*/ 1176 w 82923"/>
                <a:gd name="connsiteY2" fmla="*/ 22552 h 80010"/>
                <a:gd name="connsiteX3" fmla="*/ 18326 w 82923"/>
                <a:gd name="connsiteY3" fmla="*/ -1452 h 80010"/>
                <a:gd name="connsiteX4" fmla="*/ 21756 w 82923"/>
                <a:gd name="connsiteY4" fmla="*/ 9979 h 80010"/>
                <a:gd name="connsiteX5" fmla="*/ 43480 w 82923"/>
                <a:gd name="connsiteY5" fmla="*/ 21409 h 80010"/>
                <a:gd name="connsiteX6" fmla="*/ 73207 w 82923"/>
                <a:gd name="connsiteY6" fmla="*/ 7693 h 80010"/>
                <a:gd name="connsiteX7" fmla="*/ 78924 w 82923"/>
                <a:gd name="connsiteY7" fmla="*/ 835 h 80010"/>
                <a:gd name="connsiteX8" fmla="*/ 61774 w 82923"/>
                <a:gd name="connsiteY8" fmla="*/ 78559 h 80010"/>
                <a:gd name="connsiteX9" fmla="*/ 58343 w 82923"/>
                <a:gd name="connsiteY9" fmla="*/ 55699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23" h="80010">
                  <a:moveTo>
                    <a:pt x="58343" y="55699"/>
                  </a:moveTo>
                  <a:cubicBezTo>
                    <a:pt x="64060" y="35125"/>
                    <a:pt x="60630" y="33982"/>
                    <a:pt x="29760" y="39697"/>
                  </a:cubicBezTo>
                  <a:cubicBezTo>
                    <a:pt x="-2255" y="46555"/>
                    <a:pt x="-4541" y="44269"/>
                    <a:pt x="1176" y="22552"/>
                  </a:cubicBezTo>
                  <a:cubicBezTo>
                    <a:pt x="4606" y="9979"/>
                    <a:pt x="12609" y="-1452"/>
                    <a:pt x="18326" y="-1452"/>
                  </a:cubicBezTo>
                  <a:cubicBezTo>
                    <a:pt x="24043" y="-1452"/>
                    <a:pt x="25186" y="4264"/>
                    <a:pt x="21756" y="9979"/>
                  </a:cubicBezTo>
                  <a:cubicBezTo>
                    <a:pt x="17183" y="16837"/>
                    <a:pt x="27473" y="21409"/>
                    <a:pt x="43480" y="21409"/>
                  </a:cubicBezTo>
                  <a:cubicBezTo>
                    <a:pt x="59487" y="21409"/>
                    <a:pt x="73207" y="15694"/>
                    <a:pt x="73207" y="7693"/>
                  </a:cubicBezTo>
                  <a:cubicBezTo>
                    <a:pt x="73207" y="835"/>
                    <a:pt x="75494" y="-2595"/>
                    <a:pt x="78924" y="835"/>
                  </a:cubicBezTo>
                  <a:cubicBezTo>
                    <a:pt x="88071" y="8836"/>
                    <a:pt x="72064" y="78559"/>
                    <a:pt x="61774" y="78559"/>
                  </a:cubicBezTo>
                  <a:cubicBezTo>
                    <a:pt x="56057" y="78559"/>
                    <a:pt x="54913" y="68272"/>
                    <a:pt x="58343" y="556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-form: Shape 539">
              <a:extLst>
                <a:ext uri="{FF2B5EF4-FFF2-40B4-BE49-F238E27FC236}">
                  <a16:creationId xmlns:a16="http://schemas.microsoft.com/office/drawing/2014/main" id="{CA31E788-980B-97D3-4E40-6CC62639EACE}"/>
                </a:ext>
              </a:extLst>
            </p:cNvPr>
            <p:cNvSpPr/>
            <p:nvPr/>
          </p:nvSpPr>
          <p:spPr>
            <a:xfrm flipV="1">
              <a:off x="3459841" y="4687106"/>
              <a:ext cx="117937" cy="84918"/>
            </a:xfrm>
            <a:custGeom>
              <a:avLst/>
              <a:gdLst>
                <a:gd name="connsiteX0" fmla="*/ -851 w 117937"/>
                <a:gd name="connsiteY0" fmla="*/ 72847 h 84918"/>
                <a:gd name="connsiteX1" fmla="*/ 19729 w 117937"/>
                <a:gd name="connsiteY1" fmla="*/ 55702 h 84918"/>
                <a:gd name="connsiteX2" fmla="*/ 60890 w 117937"/>
                <a:gd name="connsiteY2" fmla="*/ 23698 h 84918"/>
                <a:gd name="connsiteX3" fmla="*/ 74610 w 117937"/>
                <a:gd name="connsiteY3" fmla="*/ -1448 h 84918"/>
                <a:gd name="connsiteX4" fmla="*/ 68893 w 117937"/>
                <a:gd name="connsiteY4" fmla="*/ 24841 h 84918"/>
                <a:gd name="connsiteX5" fmla="*/ 79184 w 117937"/>
                <a:gd name="connsiteY5" fmla="*/ 49987 h 84918"/>
                <a:gd name="connsiteX6" fmla="*/ 107768 w 117937"/>
                <a:gd name="connsiteY6" fmla="*/ 67132 h 84918"/>
                <a:gd name="connsiteX7" fmla="*/ 86044 w 117937"/>
                <a:gd name="connsiteY7" fmla="*/ 70561 h 84918"/>
                <a:gd name="connsiteX8" fmla="*/ 34593 w 117937"/>
                <a:gd name="connsiteY8" fmla="*/ 70561 h 84918"/>
                <a:gd name="connsiteX9" fmla="*/ -851 w 117937"/>
                <a:gd name="connsiteY9" fmla="*/ 72847 h 8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937" h="84918">
                  <a:moveTo>
                    <a:pt x="-851" y="72847"/>
                  </a:moveTo>
                  <a:cubicBezTo>
                    <a:pt x="-4281" y="67132"/>
                    <a:pt x="4865" y="59131"/>
                    <a:pt x="19729" y="55702"/>
                  </a:cubicBezTo>
                  <a:cubicBezTo>
                    <a:pt x="35736" y="51130"/>
                    <a:pt x="54030" y="37414"/>
                    <a:pt x="60890" y="23698"/>
                  </a:cubicBezTo>
                  <a:lnTo>
                    <a:pt x="74610" y="-1448"/>
                  </a:lnTo>
                  <a:lnTo>
                    <a:pt x="68893" y="24841"/>
                  </a:lnTo>
                  <a:cubicBezTo>
                    <a:pt x="66607" y="39700"/>
                    <a:pt x="70037" y="49987"/>
                    <a:pt x="79184" y="49987"/>
                  </a:cubicBezTo>
                  <a:cubicBezTo>
                    <a:pt x="87187" y="49987"/>
                    <a:pt x="99764" y="57988"/>
                    <a:pt x="107768" y="67132"/>
                  </a:cubicBezTo>
                  <a:cubicBezTo>
                    <a:pt x="124918" y="87706"/>
                    <a:pt x="115771" y="88849"/>
                    <a:pt x="86044" y="70561"/>
                  </a:cubicBezTo>
                  <a:cubicBezTo>
                    <a:pt x="68893" y="60274"/>
                    <a:pt x="56317" y="60274"/>
                    <a:pt x="34593" y="70561"/>
                  </a:cubicBezTo>
                  <a:cubicBezTo>
                    <a:pt x="17442" y="78562"/>
                    <a:pt x="2579" y="79705"/>
                    <a:pt x="-851" y="7284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-form: Shape 540">
              <a:extLst>
                <a:ext uri="{FF2B5EF4-FFF2-40B4-BE49-F238E27FC236}">
                  <a16:creationId xmlns:a16="http://schemas.microsoft.com/office/drawing/2014/main" id="{89D7A3E9-6EC5-1BC5-F5D8-3BA9983457AE}"/>
                </a:ext>
              </a:extLst>
            </p:cNvPr>
            <p:cNvSpPr/>
            <p:nvPr/>
          </p:nvSpPr>
          <p:spPr>
            <a:xfrm flipV="1">
              <a:off x="3228729" y="4697599"/>
              <a:ext cx="65385" cy="78745"/>
            </a:xfrm>
            <a:custGeom>
              <a:avLst/>
              <a:gdLst>
                <a:gd name="connsiteX0" fmla="*/ 648 w 65385"/>
                <a:gd name="connsiteY0" fmla="*/ 40597 h 78745"/>
                <a:gd name="connsiteX1" fmla="*/ 40666 w 65385"/>
                <a:gd name="connsiteY1" fmla="*/ 2878 h 78745"/>
                <a:gd name="connsiteX2" fmla="*/ 45239 w 65385"/>
                <a:gd name="connsiteY2" fmla="*/ 61171 h 78745"/>
                <a:gd name="connsiteX3" fmla="*/ 648 w 65385"/>
                <a:gd name="connsiteY3" fmla="*/ 40597 h 78745"/>
                <a:gd name="connsiteX4" fmla="*/ 34949 w 65385"/>
                <a:gd name="connsiteY4" fmla="*/ 47455 h 78745"/>
                <a:gd name="connsiteX5" fmla="*/ 37236 w 65385"/>
                <a:gd name="connsiteY5" fmla="*/ 16594 h 78745"/>
                <a:gd name="connsiteX6" fmla="*/ 15512 w 65385"/>
                <a:gd name="connsiteY6" fmla="*/ 32596 h 78745"/>
                <a:gd name="connsiteX7" fmla="*/ 34949 w 65385"/>
                <a:gd name="connsiteY7" fmla="*/ 47455 h 7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85" h="78745">
                  <a:moveTo>
                    <a:pt x="648" y="40597"/>
                  </a:moveTo>
                  <a:cubicBezTo>
                    <a:pt x="9795" y="-3980"/>
                    <a:pt x="12082" y="-6266"/>
                    <a:pt x="40666" y="2878"/>
                  </a:cubicBezTo>
                  <a:cubicBezTo>
                    <a:pt x="70393" y="12022"/>
                    <a:pt x="71536" y="40597"/>
                    <a:pt x="45239" y="61171"/>
                  </a:cubicBezTo>
                  <a:cubicBezTo>
                    <a:pt x="8652" y="88603"/>
                    <a:pt x="-7355" y="80602"/>
                    <a:pt x="648" y="40597"/>
                  </a:cubicBezTo>
                  <a:close/>
                  <a:moveTo>
                    <a:pt x="34949" y="47455"/>
                  </a:moveTo>
                  <a:cubicBezTo>
                    <a:pt x="57816" y="38311"/>
                    <a:pt x="58960" y="24595"/>
                    <a:pt x="37236" y="16594"/>
                  </a:cubicBezTo>
                  <a:cubicBezTo>
                    <a:pt x="28089" y="13165"/>
                    <a:pt x="18942" y="18880"/>
                    <a:pt x="15512" y="32596"/>
                  </a:cubicBezTo>
                  <a:cubicBezTo>
                    <a:pt x="8652" y="56599"/>
                    <a:pt x="9795" y="57742"/>
                    <a:pt x="34949" y="4745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-form: Shape 541">
              <a:extLst>
                <a:ext uri="{FF2B5EF4-FFF2-40B4-BE49-F238E27FC236}">
                  <a16:creationId xmlns:a16="http://schemas.microsoft.com/office/drawing/2014/main" id="{9B62C452-1AD1-76E4-1AA0-D3D5A48DC7EF}"/>
                </a:ext>
              </a:extLst>
            </p:cNvPr>
            <p:cNvSpPr/>
            <p:nvPr/>
          </p:nvSpPr>
          <p:spPr>
            <a:xfrm flipV="1">
              <a:off x="3335842" y="4699095"/>
              <a:ext cx="129540" cy="73805"/>
            </a:xfrm>
            <a:custGeom>
              <a:avLst/>
              <a:gdLst>
                <a:gd name="connsiteX0" fmla="*/ 901 w 129540"/>
                <a:gd name="connsiteY0" fmla="*/ 68014 h 73805"/>
                <a:gd name="connsiteX1" fmla="*/ 5474 w 129540"/>
                <a:gd name="connsiteY1" fmla="*/ 25723 h 73805"/>
                <a:gd name="connsiteX2" fmla="*/ 24912 w 129540"/>
                <a:gd name="connsiteY2" fmla="*/ 2863 h 73805"/>
                <a:gd name="connsiteX3" fmla="*/ 77506 w 129540"/>
                <a:gd name="connsiteY3" fmla="*/ 5149 h 73805"/>
                <a:gd name="connsiteX4" fmla="*/ 127814 w 129540"/>
                <a:gd name="connsiteY4" fmla="*/ -566 h 73805"/>
                <a:gd name="connsiteX5" fmla="*/ 96943 w 129540"/>
                <a:gd name="connsiteY5" fmla="*/ 12007 h 73805"/>
                <a:gd name="connsiteX6" fmla="*/ 63786 w 129540"/>
                <a:gd name="connsiteY6" fmla="*/ 44011 h 73805"/>
                <a:gd name="connsiteX7" fmla="*/ 37488 w 129540"/>
                <a:gd name="connsiteY7" fmla="*/ 71443 h 73805"/>
                <a:gd name="connsiteX8" fmla="*/ 901 w 129540"/>
                <a:gd name="connsiteY8" fmla="*/ 68014 h 73805"/>
                <a:gd name="connsiteX9" fmla="*/ 48922 w 129540"/>
                <a:gd name="connsiteY9" fmla="*/ 50869 h 73805"/>
                <a:gd name="connsiteX10" fmla="*/ 38632 w 129540"/>
                <a:gd name="connsiteY10" fmla="*/ 39439 h 73805"/>
                <a:gd name="connsiteX11" fmla="*/ 20338 w 129540"/>
                <a:gd name="connsiteY11" fmla="*/ 50869 h 73805"/>
                <a:gd name="connsiteX12" fmla="*/ 30628 w 129540"/>
                <a:gd name="connsiteY12" fmla="*/ 62299 h 73805"/>
                <a:gd name="connsiteX13" fmla="*/ 48922 w 129540"/>
                <a:gd name="connsiteY13" fmla="*/ 50869 h 7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540" h="73805">
                  <a:moveTo>
                    <a:pt x="901" y="68014"/>
                  </a:moveTo>
                  <a:cubicBezTo>
                    <a:pt x="-3672" y="63442"/>
                    <a:pt x="-1386" y="45154"/>
                    <a:pt x="5474" y="25723"/>
                  </a:cubicBezTo>
                  <a:cubicBezTo>
                    <a:pt x="12335" y="7435"/>
                    <a:pt x="21481" y="-2852"/>
                    <a:pt x="24912" y="2863"/>
                  </a:cubicBezTo>
                  <a:cubicBezTo>
                    <a:pt x="29485" y="10864"/>
                    <a:pt x="47779" y="12007"/>
                    <a:pt x="77506" y="5149"/>
                  </a:cubicBezTo>
                  <a:cubicBezTo>
                    <a:pt x="102660" y="-566"/>
                    <a:pt x="124384" y="-2852"/>
                    <a:pt x="127814" y="-566"/>
                  </a:cubicBezTo>
                  <a:cubicBezTo>
                    <a:pt x="130100" y="2863"/>
                    <a:pt x="116380" y="8578"/>
                    <a:pt x="96943" y="12007"/>
                  </a:cubicBezTo>
                  <a:cubicBezTo>
                    <a:pt x="69502" y="17722"/>
                    <a:pt x="61499" y="24580"/>
                    <a:pt x="63786" y="44011"/>
                  </a:cubicBezTo>
                  <a:cubicBezTo>
                    <a:pt x="64929" y="62299"/>
                    <a:pt x="59212" y="69157"/>
                    <a:pt x="37488" y="71443"/>
                  </a:cubicBezTo>
                  <a:cubicBezTo>
                    <a:pt x="21481" y="73729"/>
                    <a:pt x="4331" y="71443"/>
                    <a:pt x="901" y="68014"/>
                  </a:cubicBezTo>
                  <a:close/>
                  <a:moveTo>
                    <a:pt x="48922" y="50869"/>
                  </a:moveTo>
                  <a:cubicBezTo>
                    <a:pt x="48922" y="45154"/>
                    <a:pt x="44349" y="39439"/>
                    <a:pt x="38632" y="39439"/>
                  </a:cubicBezTo>
                  <a:cubicBezTo>
                    <a:pt x="31772" y="39439"/>
                    <a:pt x="23768" y="45154"/>
                    <a:pt x="20338" y="50869"/>
                  </a:cubicBezTo>
                  <a:cubicBezTo>
                    <a:pt x="16908" y="57727"/>
                    <a:pt x="21481" y="62299"/>
                    <a:pt x="30628" y="62299"/>
                  </a:cubicBezTo>
                  <a:cubicBezTo>
                    <a:pt x="40919" y="62299"/>
                    <a:pt x="48922" y="57727"/>
                    <a:pt x="48922" y="508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-form: Shape 542">
              <a:extLst>
                <a:ext uri="{FF2B5EF4-FFF2-40B4-BE49-F238E27FC236}">
                  <a16:creationId xmlns:a16="http://schemas.microsoft.com/office/drawing/2014/main" id="{16830D8A-616D-D1FE-EC59-A43D3CA1E78A}"/>
                </a:ext>
              </a:extLst>
            </p:cNvPr>
            <p:cNvSpPr/>
            <p:nvPr/>
          </p:nvSpPr>
          <p:spPr>
            <a:xfrm flipV="1">
              <a:off x="3008935" y="4720590"/>
              <a:ext cx="79394" cy="39332"/>
            </a:xfrm>
            <a:custGeom>
              <a:avLst/>
              <a:gdLst>
                <a:gd name="connsiteX0" fmla="*/ 55967 w 79394"/>
                <a:gd name="connsiteY0" fmla="*/ 25322 h 39332"/>
                <a:gd name="connsiteX1" fmla="*/ 27383 w 79394"/>
                <a:gd name="connsiteY1" fmla="*/ 19607 h 39332"/>
                <a:gd name="connsiteX2" fmla="*/ -1201 w 79394"/>
                <a:gd name="connsiteY2" fmla="*/ 16178 h 39332"/>
                <a:gd name="connsiteX3" fmla="*/ 55967 w 79394"/>
                <a:gd name="connsiteY3" fmla="*/ 7034 h 39332"/>
                <a:gd name="connsiteX4" fmla="*/ 67400 w 79394"/>
                <a:gd name="connsiteY4" fmla="*/ 37895 h 39332"/>
                <a:gd name="connsiteX5" fmla="*/ 55967 w 79394"/>
                <a:gd name="connsiteY5" fmla="*/ 25322 h 3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394" h="39332">
                  <a:moveTo>
                    <a:pt x="55967" y="25322"/>
                  </a:moveTo>
                  <a:cubicBezTo>
                    <a:pt x="55967" y="17321"/>
                    <a:pt x="44533" y="15035"/>
                    <a:pt x="27383" y="19607"/>
                  </a:cubicBezTo>
                  <a:cubicBezTo>
                    <a:pt x="11376" y="24179"/>
                    <a:pt x="-1201" y="21893"/>
                    <a:pt x="-1201" y="16178"/>
                  </a:cubicBezTo>
                  <a:cubicBezTo>
                    <a:pt x="-1201" y="-2110"/>
                    <a:pt x="33099" y="-7825"/>
                    <a:pt x="55967" y="7034"/>
                  </a:cubicBezTo>
                  <a:cubicBezTo>
                    <a:pt x="79977" y="21893"/>
                    <a:pt x="85694" y="37895"/>
                    <a:pt x="67400" y="37895"/>
                  </a:cubicBezTo>
                  <a:cubicBezTo>
                    <a:pt x="61683" y="37895"/>
                    <a:pt x="55967" y="32180"/>
                    <a:pt x="55967" y="2532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4" name="Free-form: Shape 543">
              <a:extLst>
                <a:ext uri="{FF2B5EF4-FFF2-40B4-BE49-F238E27FC236}">
                  <a16:creationId xmlns:a16="http://schemas.microsoft.com/office/drawing/2014/main" id="{966F1F7A-6C7E-8B7C-C232-7B615F965B1D}"/>
                </a:ext>
              </a:extLst>
            </p:cNvPr>
            <p:cNvSpPr/>
            <p:nvPr/>
          </p:nvSpPr>
          <p:spPr>
            <a:xfrm flipV="1">
              <a:off x="7046095" y="4766310"/>
              <a:ext cx="73646" cy="114300"/>
            </a:xfrm>
            <a:custGeom>
              <a:avLst/>
              <a:gdLst>
                <a:gd name="connsiteX0" fmla="*/ 35675 w 73646"/>
                <a:gd name="connsiteY0" fmla="*/ 72937 h 114300"/>
                <a:gd name="connsiteX1" fmla="*/ 25385 w 73646"/>
                <a:gd name="connsiteY1" fmla="*/ 39790 h 114300"/>
                <a:gd name="connsiteX2" fmla="*/ 2518 w 73646"/>
                <a:gd name="connsiteY2" fmla="*/ 64936 h 114300"/>
                <a:gd name="connsiteX3" fmla="*/ -4342 w 73646"/>
                <a:gd name="connsiteY3" fmla="*/ 54649 h 114300"/>
                <a:gd name="connsiteX4" fmla="*/ 33389 w 73646"/>
                <a:gd name="connsiteY4" fmla="*/ 12358 h 114300"/>
                <a:gd name="connsiteX5" fmla="*/ 47109 w 73646"/>
                <a:gd name="connsiteY5" fmla="*/ 13501 h 114300"/>
                <a:gd name="connsiteX6" fmla="*/ 64259 w 73646"/>
                <a:gd name="connsiteY6" fmla="*/ -1358 h 114300"/>
                <a:gd name="connsiteX7" fmla="*/ 63116 w 73646"/>
                <a:gd name="connsiteY7" fmla="*/ 20359 h 114300"/>
                <a:gd name="connsiteX8" fmla="*/ 51682 w 73646"/>
                <a:gd name="connsiteY8" fmla="*/ 77509 h 114300"/>
                <a:gd name="connsiteX9" fmla="*/ 40249 w 73646"/>
                <a:gd name="connsiteY9" fmla="*/ 112942 h 114300"/>
                <a:gd name="connsiteX10" fmla="*/ 35675 w 73646"/>
                <a:gd name="connsiteY10" fmla="*/ 729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646" h="114300">
                  <a:moveTo>
                    <a:pt x="35675" y="72937"/>
                  </a:moveTo>
                  <a:cubicBezTo>
                    <a:pt x="41392" y="39790"/>
                    <a:pt x="40249" y="34075"/>
                    <a:pt x="25385" y="39790"/>
                  </a:cubicBezTo>
                  <a:cubicBezTo>
                    <a:pt x="15095" y="43219"/>
                    <a:pt x="4805" y="54649"/>
                    <a:pt x="2518" y="64936"/>
                  </a:cubicBezTo>
                  <a:cubicBezTo>
                    <a:pt x="-912" y="76366"/>
                    <a:pt x="-3199" y="71794"/>
                    <a:pt x="-4342" y="54649"/>
                  </a:cubicBezTo>
                  <a:cubicBezTo>
                    <a:pt x="-5486" y="19216"/>
                    <a:pt x="21955" y="-11645"/>
                    <a:pt x="33389" y="12358"/>
                  </a:cubicBezTo>
                  <a:cubicBezTo>
                    <a:pt x="39105" y="23788"/>
                    <a:pt x="41392" y="23788"/>
                    <a:pt x="47109" y="13501"/>
                  </a:cubicBezTo>
                  <a:cubicBezTo>
                    <a:pt x="50539" y="5500"/>
                    <a:pt x="58542" y="-1358"/>
                    <a:pt x="64259" y="-1358"/>
                  </a:cubicBezTo>
                  <a:cubicBezTo>
                    <a:pt x="71119" y="-1358"/>
                    <a:pt x="71119" y="7786"/>
                    <a:pt x="63116" y="20359"/>
                  </a:cubicBezTo>
                  <a:cubicBezTo>
                    <a:pt x="57399" y="32932"/>
                    <a:pt x="51682" y="58078"/>
                    <a:pt x="51682" y="77509"/>
                  </a:cubicBezTo>
                  <a:cubicBezTo>
                    <a:pt x="51682" y="96940"/>
                    <a:pt x="45966" y="112942"/>
                    <a:pt x="40249" y="112942"/>
                  </a:cubicBezTo>
                  <a:cubicBezTo>
                    <a:pt x="32245" y="112942"/>
                    <a:pt x="31102" y="98083"/>
                    <a:pt x="35675" y="729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5" name="Free-form: Shape 544">
              <a:extLst>
                <a:ext uri="{FF2B5EF4-FFF2-40B4-BE49-F238E27FC236}">
                  <a16:creationId xmlns:a16="http://schemas.microsoft.com/office/drawing/2014/main" id="{C3AAEA27-9FC0-7B80-F5A4-74AE8939EB5A}"/>
                </a:ext>
              </a:extLst>
            </p:cNvPr>
            <p:cNvSpPr/>
            <p:nvPr/>
          </p:nvSpPr>
          <p:spPr>
            <a:xfrm flipV="1">
              <a:off x="4655369" y="4789170"/>
              <a:ext cx="89603" cy="125730"/>
            </a:xfrm>
            <a:custGeom>
              <a:avLst/>
              <a:gdLst>
                <a:gd name="connsiteX0" fmla="*/ 58097 w 89603"/>
                <a:gd name="connsiteY0" fmla="*/ 83252 h 125730"/>
                <a:gd name="connsiteX1" fmla="*/ 48950 w 89603"/>
                <a:gd name="connsiteY1" fmla="*/ 48962 h 125730"/>
                <a:gd name="connsiteX2" fmla="*/ 14649 w 89603"/>
                <a:gd name="connsiteY2" fmla="*/ 62678 h 125730"/>
                <a:gd name="connsiteX3" fmla="*/ -2501 w 89603"/>
                <a:gd name="connsiteY3" fmla="*/ 34103 h 125730"/>
                <a:gd name="connsiteX4" fmla="*/ 10076 w 89603"/>
                <a:gd name="connsiteY4" fmla="*/ -1331 h 125730"/>
                <a:gd name="connsiteX5" fmla="*/ 14649 w 89603"/>
                <a:gd name="connsiteY5" fmla="*/ 22673 h 125730"/>
                <a:gd name="connsiteX6" fmla="*/ 34086 w 89603"/>
                <a:gd name="connsiteY6" fmla="*/ 38675 h 125730"/>
                <a:gd name="connsiteX7" fmla="*/ 75247 w 89603"/>
                <a:gd name="connsiteY7" fmla="*/ 11243 h 125730"/>
                <a:gd name="connsiteX8" fmla="*/ 82107 w 89603"/>
                <a:gd name="connsiteY8" fmla="*/ 32960 h 125730"/>
                <a:gd name="connsiteX9" fmla="*/ 74104 w 89603"/>
                <a:gd name="connsiteY9" fmla="*/ 99254 h 125730"/>
                <a:gd name="connsiteX10" fmla="*/ 63813 w 89603"/>
                <a:gd name="connsiteY10" fmla="*/ 124400 h 125730"/>
                <a:gd name="connsiteX11" fmla="*/ 58097 w 89603"/>
                <a:gd name="connsiteY11" fmla="*/ 83252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603" h="125730">
                  <a:moveTo>
                    <a:pt x="58097" y="83252"/>
                  </a:moveTo>
                  <a:cubicBezTo>
                    <a:pt x="63813" y="50105"/>
                    <a:pt x="61527" y="43247"/>
                    <a:pt x="48950" y="48962"/>
                  </a:cubicBezTo>
                  <a:cubicBezTo>
                    <a:pt x="39803" y="52391"/>
                    <a:pt x="23796" y="59249"/>
                    <a:pt x="14649" y="62678"/>
                  </a:cubicBezTo>
                  <a:cubicBezTo>
                    <a:pt x="2072" y="68393"/>
                    <a:pt x="-2501" y="61535"/>
                    <a:pt x="-2501" y="34103"/>
                  </a:cubicBezTo>
                  <a:cubicBezTo>
                    <a:pt x="-2501" y="14672"/>
                    <a:pt x="3216" y="-1331"/>
                    <a:pt x="10076" y="-1331"/>
                  </a:cubicBezTo>
                  <a:cubicBezTo>
                    <a:pt x="16936" y="-1331"/>
                    <a:pt x="19223" y="8957"/>
                    <a:pt x="14649" y="22673"/>
                  </a:cubicBezTo>
                  <a:cubicBezTo>
                    <a:pt x="7789" y="43247"/>
                    <a:pt x="10076" y="45533"/>
                    <a:pt x="34086" y="38675"/>
                  </a:cubicBezTo>
                  <a:cubicBezTo>
                    <a:pt x="47806" y="34103"/>
                    <a:pt x="67244" y="22673"/>
                    <a:pt x="75247" y="11243"/>
                  </a:cubicBezTo>
                  <a:cubicBezTo>
                    <a:pt x="88967" y="-4760"/>
                    <a:pt x="90111" y="-1331"/>
                    <a:pt x="82107" y="32960"/>
                  </a:cubicBezTo>
                  <a:cubicBezTo>
                    <a:pt x="77534" y="54677"/>
                    <a:pt x="74104" y="84395"/>
                    <a:pt x="74104" y="99254"/>
                  </a:cubicBezTo>
                  <a:cubicBezTo>
                    <a:pt x="74104" y="112970"/>
                    <a:pt x="69530" y="124400"/>
                    <a:pt x="63813" y="124400"/>
                  </a:cubicBezTo>
                  <a:cubicBezTo>
                    <a:pt x="55810" y="124400"/>
                    <a:pt x="54667" y="108398"/>
                    <a:pt x="58097" y="8325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6" name="Free-form: Shape 545">
              <a:extLst>
                <a:ext uri="{FF2B5EF4-FFF2-40B4-BE49-F238E27FC236}">
                  <a16:creationId xmlns:a16="http://schemas.microsoft.com/office/drawing/2014/main" id="{82EB63AB-386A-F6B1-BD32-C18B90B54CCD}"/>
                </a:ext>
              </a:extLst>
            </p:cNvPr>
            <p:cNvSpPr/>
            <p:nvPr/>
          </p:nvSpPr>
          <p:spPr>
            <a:xfrm flipV="1">
              <a:off x="7408453" y="4790251"/>
              <a:ext cx="114544" cy="78928"/>
            </a:xfrm>
            <a:custGeom>
              <a:avLst/>
              <a:gdLst>
                <a:gd name="connsiteX0" fmla="*/ 3446 w 114544"/>
                <a:gd name="connsiteY0" fmla="*/ 63799 h 78928"/>
                <a:gd name="connsiteX1" fmla="*/ 10306 w 114544"/>
                <a:gd name="connsiteY1" fmla="*/ -1352 h 78928"/>
                <a:gd name="connsiteX2" fmla="*/ 20596 w 114544"/>
                <a:gd name="connsiteY2" fmla="*/ 22651 h 78928"/>
                <a:gd name="connsiteX3" fmla="*/ 32030 w 114544"/>
                <a:gd name="connsiteY3" fmla="*/ 38653 h 78928"/>
                <a:gd name="connsiteX4" fmla="*/ 65187 w 114544"/>
                <a:gd name="connsiteY4" fmla="*/ 43225 h 78928"/>
                <a:gd name="connsiteX5" fmla="*/ 93771 w 114544"/>
                <a:gd name="connsiteY5" fmla="*/ 26080 h 78928"/>
                <a:gd name="connsiteX6" fmla="*/ 106348 w 114544"/>
                <a:gd name="connsiteY6" fmla="*/ 44368 h 78928"/>
                <a:gd name="connsiteX7" fmla="*/ 85768 w 114544"/>
                <a:gd name="connsiteY7" fmla="*/ 68371 h 78928"/>
                <a:gd name="connsiteX8" fmla="*/ 32030 w 114544"/>
                <a:gd name="connsiteY8" fmla="*/ 67228 h 78928"/>
                <a:gd name="connsiteX9" fmla="*/ 3446 w 114544"/>
                <a:gd name="connsiteY9" fmla="*/ 63799 h 7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544" h="78928">
                  <a:moveTo>
                    <a:pt x="3446" y="63799"/>
                  </a:moveTo>
                  <a:cubicBezTo>
                    <a:pt x="-10274" y="47797"/>
                    <a:pt x="-5701" y="-1352"/>
                    <a:pt x="10306" y="-1352"/>
                  </a:cubicBezTo>
                  <a:cubicBezTo>
                    <a:pt x="16023" y="-1352"/>
                    <a:pt x="20596" y="8935"/>
                    <a:pt x="20596" y="22651"/>
                  </a:cubicBezTo>
                  <a:cubicBezTo>
                    <a:pt x="20596" y="35224"/>
                    <a:pt x="25170" y="42082"/>
                    <a:pt x="32030" y="38653"/>
                  </a:cubicBezTo>
                  <a:cubicBezTo>
                    <a:pt x="37747" y="35224"/>
                    <a:pt x="52610" y="37510"/>
                    <a:pt x="65187" y="43225"/>
                  </a:cubicBezTo>
                  <a:cubicBezTo>
                    <a:pt x="83481" y="53512"/>
                    <a:pt x="88054" y="51226"/>
                    <a:pt x="93771" y="26080"/>
                  </a:cubicBezTo>
                  <a:cubicBezTo>
                    <a:pt x="105205" y="-16211"/>
                    <a:pt x="115495" y="934"/>
                    <a:pt x="106348" y="44368"/>
                  </a:cubicBezTo>
                  <a:cubicBezTo>
                    <a:pt x="100631" y="70657"/>
                    <a:pt x="94914" y="77515"/>
                    <a:pt x="85768" y="68371"/>
                  </a:cubicBezTo>
                  <a:cubicBezTo>
                    <a:pt x="69761" y="52369"/>
                    <a:pt x="32030" y="52369"/>
                    <a:pt x="32030" y="67228"/>
                  </a:cubicBezTo>
                  <a:cubicBezTo>
                    <a:pt x="32030" y="82087"/>
                    <a:pt x="17166" y="80944"/>
                    <a:pt x="3446" y="637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7" name="Free-form: Shape 546">
              <a:extLst>
                <a:ext uri="{FF2B5EF4-FFF2-40B4-BE49-F238E27FC236}">
                  <a16:creationId xmlns:a16="http://schemas.microsoft.com/office/drawing/2014/main" id="{604DDB49-2B40-65FB-1C48-3C783D7C7675}"/>
                </a:ext>
              </a:extLst>
            </p:cNvPr>
            <p:cNvSpPr/>
            <p:nvPr/>
          </p:nvSpPr>
          <p:spPr>
            <a:xfrm flipV="1">
              <a:off x="2052808" y="4800599"/>
              <a:ext cx="61482" cy="103817"/>
            </a:xfrm>
            <a:custGeom>
              <a:avLst/>
              <a:gdLst>
                <a:gd name="connsiteX0" fmla="*/ 35283 w 61482"/>
                <a:gd name="connsiteY0" fmla="*/ 83056 h 103817"/>
                <a:gd name="connsiteX1" fmla="*/ 21563 w 61482"/>
                <a:gd name="connsiteY1" fmla="*/ 77341 h 103817"/>
                <a:gd name="connsiteX2" fmla="*/ -161 w 61482"/>
                <a:gd name="connsiteY2" fmla="*/ 37336 h 103817"/>
                <a:gd name="connsiteX3" fmla="*/ 7843 w 61482"/>
                <a:gd name="connsiteY3" fmla="*/ 9904 h 103817"/>
                <a:gd name="connsiteX4" fmla="*/ 36427 w 61482"/>
                <a:gd name="connsiteY4" fmla="*/ 17905 h 103817"/>
                <a:gd name="connsiteX5" fmla="*/ 49004 w 61482"/>
                <a:gd name="connsiteY5" fmla="*/ 27049 h 103817"/>
                <a:gd name="connsiteX6" fmla="*/ 47860 w 61482"/>
                <a:gd name="connsiteY6" fmla="*/ 78484 h 103817"/>
                <a:gd name="connsiteX7" fmla="*/ 54720 w 61482"/>
                <a:gd name="connsiteY7" fmla="*/ 102487 h 103817"/>
                <a:gd name="connsiteX8" fmla="*/ 35283 w 61482"/>
                <a:gd name="connsiteY8" fmla="*/ 83056 h 10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82" h="103817">
                  <a:moveTo>
                    <a:pt x="35283" y="83056"/>
                  </a:moveTo>
                  <a:cubicBezTo>
                    <a:pt x="29566" y="69340"/>
                    <a:pt x="24993" y="67054"/>
                    <a:pt x="21563" y="77341"/>
                  </a:cubicBezTo>
                  <a:cubicBezTo>
                    <a:pt x="10129" y="105916"/>
                    <a:pt x="983" y="88771"/>
                    <a:pt x="-161" y="37336"/>
                  </a:cubicBezTo>
                  <a:cubicBezTo>
                    <a:pt x="-1304" y="-3812"/>
                    <a:pt x="983" y="-10670"/>
                    <a:pt x="7843" y="9904"/>
                  </a:cubicBezTo>
                  <a:cubicBezTo>
                    <a:pt x="16990" y="32764"/>
                    <a:pt x="19276" y="33907"/>
                    <a:pt x="36427" y="17905"/>
                  </a:cubicBezTo>
                  <a:cubicBezTo>
                    <a:pt x="62724" y="-8384"/>
                    <a:pt x="69584" y="-3812"/>
                    <a:pt x="49004" y="27049"/>
                  </a:cubicBezTo>
                  <a:cubicBezTo>
                    <a:pt x="32997" y="51052"/>
                    <a:pt x="32997" y="56767"/>
                    <a:pt x="47860" y="78484"/>
                  </a:cubicBezTo>
                  <a:cubicBezTo>
                    <a:pt x="57007" y="91057"/>
                    <a:pt x="60437" y="102487"/>
                    <a:pt x="54720" y="102487"/>
                  </a:cubicBezTo>
                  <a:cubicBezTo>
                    <a:pt x="47860" y="102487"/>
                    <a:pt x="39857" y="93343"/>
                    <a:pt x="35283" y="8305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-form: Shape 547">
              <a:extLst>
                <a:ext uri="{FF2B5EF4-FFF2-40B4-BE49-F238E27FC236}">
                  <a16:creationId xmlns:a16="http://schemas.microsoft.com/office/drawing/2014/main" id="{DAEECD05-8E9D-BBD5-53F6-A68A8C86D988}"/>
                </a:ext>
              </a:extLst>
            </p:cNvPr>
            <p:cNvSpPr/>
            <p:nvPr/>
          </p:nvSpPr>
          <p:spPr>
            <a:xfrm flipV="1">
              <a:off x="6943057" y="4802680"/>
              <a:ext cx="74210" cy="75750"/>
            </a:xfrm>
            <a:custGeom>
              <a:avLst/>
              <a:gdLst>
                <a:gd name="connsiteX0" fmla="*/ 9595 w 74210"/>
                <a:gd name="connsiteY0" fmla="*/ 59345 h 75750"/>
                <a:gd name="connsiteX1" fmla="*/ 11882 w 74210"/>
                <a:gd name="connsiteY1" fmla="*/ 30770 h 75750"/>
                <a:gd name="connsiteX2" fmla="*/ 39322 w 74210"/>
                <a:gd name="connsiteY2" fmla="*/ 11339 h 75750"/>
                <a:gd name="connsiteX3" fmla="*/ 51899 w 74210"/>
                <a:gd name="connsiteY3" fmla="*/ 17054 h 75750"/>
                <a:gd name="connsiteX4" fmla="*/ 66763 w 74210"/>
                <a:gd name="connsiteY4" fmla="*/ 35342 h 75750"/>
                <a:gd name="connsiteX5" fmla="*/ 55329 w 74210"/>
                <a:gd name="connsiteY5" fmla="*/ 52487 h 75750"/>
                <a:gd name="connsiteX6" fmla="*/ 9595 w 74210"/>
                <a:gd name="connsiteY6" fmla="*/ 59345 h 7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10" h="75750">
                  <a:moveTo>
                    <a:pt x="9595" y="59345"/>
                  </a:moveTo>
                  <a:cubicBezTo>
                    <a:pt x="-9842" y="38771"/>
                    <a:pt x="-8699" y="30770"/>
                    <a:pt x="11882" y="30770"/>
                  </a:cubicBezTo>
                  <a:cubicBezTo>
                    <a:pt x="19885" y="30770"/>
                    <a:pt x="33605" y="21626"/>
                    <a:pt x="39322" y="11339"/>
                  </a:cubicBezTo>
                  <a:cubicBezTo>
                    <a:pt x="49612" y="-6949"/>
                    <a:pt x="50756" y="-5806"/>
                    <a:pt x="51899" y="17054"/>
                  </a:cubicBezTo>
                  <a:cubicBezTo>
                    <a:pt x="51899" y="35342"/>
                    <a:pt x="56472" y="41057"/>
                    <a:pt x="66763" y="35342"/>
                  </a:cubicBezTo>
                  <a:cubicBezTo>
                    <a:pt x="73623" y="30770"/>
                    <a:pt x="69049" y="38771"/>
                    <a:pt x="55329" y="52487"/>
                  </a:cubicBezTo>
                  <a:cubicBezTo>
                    <a:pt x="25602" y="81062"/>
                    <a:pt x="27889" y="79919"/>
                    <a:pt x="9595" y="5934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-form: Shape 548">
              <a:extLst>
                <a:ext uri="{FF2B5EF4-FFF2-40B4-BE49-F238E27FC236}">
                  <a16:creationId xmlns:a16="http://schemas.microsoft.com/office/drawing/2014/main" id="{F4B05DB2-DF89-9350-D507-1C13C5BB4B8A}"/>
                </a:ext>
              </a:extLst>
            </p:cNvPr>
            <p:cNvSpPr/>
            <p:nvPr/>
          </p:nvSpPr>
          <p:spPr>
            <a:xfrm flipV="1">
              <a:off x="6680244" y="4812030"/>
              <a:ext cx="122683" cy="115273"/>
            </a:xfrm>
            <a:custGeom>
              <a:avLst/>
              <a:gdLst>
                <a:gd name="connsiteX0" fmla="*/ 1620 w 122683"/>
                <a:gd name="connsiteY0" fmla="*/ 78527 h 115273"/>
                <a:gd name="connsiteX1" fmla="*/ 80512 w 122683"/>
                <a:gd name="connsiteY1" fmla="*/ 15662 h 115273"/>
                <a:gd name="connsiteX2" fmla="*/ 86229 w 122683"/>
                <a:gd name="connsiteY2" fmla="*/ 71669 h 115273"/>
                <a:gd name="connsiteX3" fmla="*/ 51928 w 122683"/>
                <a:gd name="connsiteY3" fmla="*/ 99101 h 115273"/>
                <a:gd name="connsiteX4" fmla="*/ 30204 w 122683"/>
                <a:gd name="connsiteY4" fmla="*/ 113960 h 115273"/>
                <a:gd name="connsiteX5" fmla="*/ 1620 w 122683"/>
                <a:gd name="connsiteY5" fmla="*/ 78527 h 115273"/>
                <a:gd name="connsiteX6" fmla="*/ 91945 w 122683"/>
                <a:gd name="connsiteY6" fmla="*/ 45380 h 115273"/>
                <a:gd name="connsiteX7" fmla="*/ 10767 w 122683"/>
                <a:gd name="connsiteY7" fmla="*/ 14519 h 115273"/>
                <a:gd name="connsiteX8" fmla="*/ 11910 w 122683"/>
                <a:gd name="connsiteY8" fmla="*/ 45380 h 115273"/>
                <a:gd name="connsiteX9" fmla="*/ 55358 w 122683"/>
                <a:gd name="connsiteY9" fmla="*/ 65954 h 115273"/>
                <a:gd name="connsiteX10" fmla="*/ 91945 w 122683"/>
                <a:gd name="connsiteY10" fmla="*/ 45380 h 11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683" h="115273">
                  <a:moveTo>
                    <a:pt x="1620" y="78527"/>
                  </a:moveTo>
                  <a:cubicBezTo>
                    <a:pt x="-14387" y="-4912"/>
                    <a:pt x="477" y="-17485"/>
                    <a:pt x="80512" y="15662"/>
                  </a:cubicBezTo>
                  <a:cubicBezTo>
                    <a:pt x="129676" y="36236"/>
                    <a:pt x="130820" y="54524"/>
                    <a:pt x="86229" y="71669"/>
                  </a:cubicBezTo>
                  <a:cubicBezTo>
                    <a:pt x="67935" y="78527"/>
                    <a:pt x="51928" y="91100"/>
                    <a:pt x="51928" y="99101"/>
                  </a:cubicBezTo>
                  <a:cubicBezTo>
                    <a:pt x="51928" y="107102"/>
                    <a:pt x="42781" y="113960"/>
                    <a:pt x="30204" y="113960"/>
                  </a:cubicBezTo>
                  <a:cubicBezTo>
                    <a:pt x="15340" y="113960"/>
                    <a:pt x="7337" y="102530"/>
                    <a:pt x="1620" y="78527"/>
                  </a:cubicBezTo>
                  <a:close/>
                  <a:moveTo>
                    <a:pt x="91945" y="45380"/>
                  </a:moveTo>
                  <a:cubicBezTo>
                    <a:pt x="91945" y="29378"/>
                    <a:pt x="23344" y="1946"/>
                    <a:pt x="10767" y="14519"/>
                  </a:cubicBezTo>
                  <a:cubicBezTo>
                    <a:pt x="7337" y="17948"/>
                    <a:pt x="7337" y="31664"/>
                    <a:pt x="11910" y="45380"/>
                  </a:cubicBezTo>
                  <a:cubicBezTo>
                    <a:pt x="17627" y="64811"/>
                    <a:pt x="26774" y="68240"/>
                    <a:pt x="55358" y="65954"/>
                  </a:cubicBezTo>
                  <a:cubicBezTo>
                    <a:pt x="78225" y="63668"/>
                    <a:pt x="91945" y="55667"/>
                    <a:pt x="91945" y="453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0" name="Free-form: Shape 549">
              <a:extLst>
                <a:ext uri="{FF2B5EF4-FFF2-40B4-BE49-F238E27FC236}">
                  <a16:creationId xmlns:a16="http://schemas.microsoft.com/office/drawing/2014/main" id="{944FCAF9-1458-7500-BAC6-D2C2ACFCC1DB}"/>
                </a:ext>
              </a:extLst>
            </p:cNvPr>
            <p:cNvSpPr/>
            <p:nvPr/>
          </p:nvSpPr>
          <p:spPr>
            <a:xfrm flipV="1">
              <a:off x="7147888" y="4812030"/>
              <a:ext cx="97989" cy="59579"/>
            </a:xfrm>
            <a:custGeom>
              <a:avLst/>
              <a:gdLst>
                <a:gd name="connsiteX0" fmla="*/ -4467 w 97989"/>
                <a:gd name="connsiteY0" fmla="*/ 44523 h 59579"/>
                <a:gd name="connsiteX1" fmla="*/ 64135 w 97989"/>
                <a:gd name="connsiteY1" fmla="*/ 1089 h 59579"/>
                <a:gd name="connsiteX2" fmla="*/ 72138 w 97989"/>
                <a:gd name="connsiteY2" fmla="*/ 11376 h 59579"/>
                <a:gd name="connsiteX3" fmla="*/ 46985 w 97989"/>
                <a:gd name="connsiteY3" fmla="*/ 35379 h 59579"/>
                <a:gd name="connsiteX4" fmla="*/ 25261 w 97989"/>
                <a:gd name="connsiteY4" fmla="*/ 58239 h 59579"/>
                <a:gd name="connsiteX5" fmla="*/ -4467 w 97989"/>
                <a:gd name="connsiteY5" fmla="*/ 44523 h 59579"/>
                <a:gd name="connsiteX6" fmla="*/ 41268 w 97989"/>
                <a:gd name="connsiteY6" fmla="*/ 42237 h 59579"/>
                <a:gd name="connsiteX7" fmla="*/ 29834 w 97989"/>
                <a:gd name="connsiteY7" fmla="*/ 29664 h 59579"/>
                <a:gd name="connsiteX8" fmla="*/ 18401 w 97989"/>
                <a:gd name="connsiteY8" fmla="*/ 34236 h 59579"/>
                <a:gd name="connsiteX9" fmla="*/ 29834 w 97989"/>
                <a:gd name="connsiteY9" fmla="*/ 46809 h 59579"/>
                <a:gd name="connsiteX10" fmla="*/ 41268 w 97989"/>
                <a:gd name="connsiteY10" fmla="*/ 42237 h 5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89" h="59579">
                  <a:moveTo>
                    <a:pt x="-4467" y="44523"/>
                  </a:moveTo>
                  <a:cubicBezTo>
                    <a:pt x="-3323" y="9090"/>
                    <a:pt x="24117" y="-8055"/>
                    <a:pt x="64135" y="1089"/>
                  </a:cubicBezTo>
                  <a:cubicBezTo>
                    <a:pt x="101866" y="9090"/>
                    <a:pt x="101866" y="10233"/>
                    <a:pt x="72138" y="11376"/>
                  </a:cubicBezTo>
                  <a:cubicBezTo>
                    <a:pt x="44698" y="12519"/>
                    <a:pt x="41268" y="15948"/>
                    <a:pt x="46985" y="35379"/>
                  </a:cubicBezTo>
                  <a:cubicBezTo>
                    <a:pt x="52701" y="53667"/>
                    <a:pt x="49271" y="58239"/>
                    <a:pt x="25261" y="58239"/>
                  </a:cubicBezTo>
                  <a:cubicBezTo>
                    <a:pt x="9254" y="58239"/>
                    <a:pt x="-4467" y="51381"/>
                    <a:pt x="-4467" y="44523"/>
                  </a:cubicBezTo>
                  <a:close/>
                  <a:moveTo>
                    <a:pt x="41268" y="42237"/>
                  </a:moveTo>
                  <a:cubicBezTo>
                    <a:pt x="41268" y="38808"/>
                    <a:pt x="36694" y="33093"/>
                    <a:pt x="29834" y="29664"/>
                  </a:cubicBezTo>
                  <a:cubicBezTo>
                    <a:pt x="24117" y="26235"/>
                    <a:pt x="18401" y="28521"/>
                    <a:pt x="18401" y="34236"/>
                  </a:cubicBezTo>
                  <a:cubicBezTo>
                    <a:pt x="18401" y="41094"/>
                    <a:pt x="24117" y="46809"/>
                    <a:pt x="29834" y="46809"/>
                  </a:cubicBezTo>
                  <a:cubicBezTo>
                    <a:pt x="36694" y="46809"/>
                    <a:pt x="41268" y="44523"/>
                    <a:pt x="41268" y="422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1" name="Free-form: Shape 550">
              <a:extLst>
                <a:ext uri="{FF2B5EF4-FFF2-40B4-BE49-F238E27FC236}">
                  <a16:creationId xmlns:a16="http://schemas.microsoft.com/office/drawing/2014/main" id="{046D90F4-96E7-ED9C-72DC-D42226384391}"/>
                </a:ext>
              </a:extLst>
            </p:cNvPr>
            <p:cNvSpPr/>
            <p:nvPr/>
          </p:nvSpPr>
          <p:spPr>
            <a:xfrm flipV="1">
              <a:off x="8338130" y="4812030"/>
              <a:ext cx="576601" cy="188595"/>
            </a:xfrm>
            <a:custGeom>
              <a:avLst/>
              <a:gdLst>
                <a:gd name="connsiteX0" fmla="*/ 4691 w 576601"/>
                <a:gd name="connsiteY0" fmla="*/ 148455 h 188595"/>
                <a:gd name="connsiteX1" fmla="*/ -2169 w 576601"/>
                <a:gd name="connsiteY1" fmla="*/ 87876 h 188595"/>
                <a:gd name="connsiteX2" fmla="*/ 3548 w 576601"/>
                <a:gd name="connsiteY2" fmla="*/ 84447 h 188595"/>
                <a:gd name="connsiteX3" fmla="*/ 16125 w 576601"/>
                <a:gd name="connsiteY3" fmla="*/ 133596 h 188595"/>
                <a:gd name="connsiteX4" fmla="*/ 108737 w 576601"/>
                <a:gd name="connsiteY4" fmla="*/ 151884 h 188595"/>
                <a:gd name="connsiteX5" fmla="*/ 336265 w 576601"/>
                <a:gd name="connsiteY5" fmla="*/ 134739 h 188595"/>
                <a:gd name="connsiteX6" fmla="*/ 513485 w 576601"/>
                <a:gd name="connsiteY6" fmla="*/ 127881 h 188595"/>
                <a:gd name="connsiteX7" fmla="*/ 543212 w 576601"/>
                <a:gd name="connsiteY7" fmla="*/ 134739 h 188595"/>
                <a:gd name="connsiteX8" fmla="*/ 558076 w 576601"/>
                <a:gd name="connsiteY8" fmla="*/ 70731 h 188595"/>
                <a:gd name="connsiteX9" fmla="*/ 554646 w 576601"/>
                <a:gd name="connsiteY9" fmla="*/ -1278 h 188595"/>
                <a:gd name="connsiteX10" fmla="*/ 564936 w 576601"/>
                <a:gd name="connsiteY10" fmla="*/ 71874 h 188595"/>
                <a:gd name="connsiteX11" fmla="*/ 550072 w 576601"/>
                <a:gd name="connsiteY11" fmla="*/ 156456 h 188595"/>
                <a:gd name="connsiteX12" fmla="*/ 93873 w 576601"/>
                <a:gd name="connsiteY12" fmla="*/ 170172 h 188595"/>
                <a:gd name="connsiteX13" fmla="*/ 9264 w 576601"/>
                <a:gd name="connsiteY13" fmla="*/ 187317 h 188595"/>
                <a:gd name="connsiteX14" fmla="*/ 4691 w 576601"/>
                <a:gd name="connsiteY14" fmla="*/ 148455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601" h="188595">
                  <a:moveTo>
                    <a:pt x="4691" y="148455"/>
                  </a:moveTo>
                  <a:cubicBezTo>
                    <a:pt x="4691" y="126738"/>
                    <a:pt x="1261" y="99306"/>
                    <a:pt x="-2169" y="87876"/>
                  </a:cubicBezTo>
                  <a:cubicBezTo>
                    <a:pt x="-7886" y="70731"/>
                    <a:pt x="-6743" y="70731"/>
                    <a:pt x="3548" y="84447"/>
                  </a:cubicBezTo>
                  <a:cubicBezTo>
                    <a:pt x="10408" y="93591"/>
                    <a:pt x="16125" y="115308"/>
                    <a:pt x="16125" y="133596"/>
                  </a:cubicBezTo>
                  <a:cubicBezTo>
                    <a:pt x="16125" y="169029"/>
                    <a:pt x="20698" y="170172"/>
                    <a:pt x="108737" y="151884"/>
                  </a:cubicBezTo>
                  <a:cubicBezTo>
                    <a:pt x="143037" y="146169"/>
                    <a:pt x="244796" y="138168"/>
                    <a:pt x="336265" y="134739"/>
                  </a:cubicBezTo>
                  <a:cubicBezTo>
                    <a:pt x="427733" y="131310"/>
                    <a:pt x="507768" y="129024"/>
                    <a:pt x="513485" y="127881"/>
                  </a:cubicBezTo>
                  <a:cubicBezTo>
                    <a:pt x="520345" y="127881"/>
                    <a:pt x="532922" y="131310"/>
                    <a:pt x="543212" y="134739"/>
                  </a:cubicBezTo>
                  <a:cubicBezTo>
                    <a:pt x="558076" y="141597"/>
                    <a:pt x="560363" y="132453"/>
                    <a:pt x="558076" y="70731"/>
                  </a:cubicBezTo>
                  <a:lnTo>
                    <a:pt x="554646" y="-1278"/>
                  </a:lnTo>
                  <a:lnTo>
                    <a:pt x="564936" y="71874"/>
                  </a:lnTo>
                  <a:cubicBezTo>
                    <a:pt x="576370" y="149598"/>
                    <a:pt x="571796" y="170172"/>
                    <a:pt x="550072" y="156456"/>
                  </a:cubicBezTo>
                  <a:cubicBezTo>
                    <a:pt x="526062" y="141597"/>
                    <a:pt x="178481" y="153027"/>
                    <a:pt x="93873" y="170172"/>
                  </a:cubicBezTo>
                  <a:cubicBezTo>
                    <a:pt x="50425" y="179316"/>
                    <a:pt x="12695" y="187317"/>
                    <a:pt x="9264" y="187317"/>
                  </a:cubicBezTo>
                  <a:cubicBezTo>
                    <a:pt x="6978" y="187317"/>
                    <a:pt x="4691" y="170172"/>
                    <a:pt x="4691" y="14845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2" name="Free-form: Shape 551">
              <a:extLst>
                <a:ext uri="{FF2B5EF4-FFF2-40B4-BE49-F238E27FC236}">
                  <a16:creationId xmlns:a16="http://schemas.microsoft.com/office/drawing/2014/main" id="{BEE80F53-5D51-4DCF-1562-44E47BF92C98}"/>
                </a:ext>
              </a:extLst>
            </p:cNvPr>
            <p:cNvSpPr/>
            <p:nvPr/>
          </p:nvSpPr>
          <p:spPr>
            <a:xfrm flipV="1">
              <a:off x="4520715" y="4824493"/>
              <a:ext cx="117503" cy="89422"/>
            </a:xfrm>
            <a:custGeom>
              <a:avLst/>
              <a:gdLst>
                <a:gd name="connsiteX0" fmla="*/ 6479 w 117503"/>
                <a:gd name="connsiteY0" fmla="*/ 71998 h 89422"/>
                <a:gd name="connsiteX1" fmla="*/ 4192 w 117503"/>
                <a:gd name="connsiteY1" fmla="*/ 26278 h 89422"/>
                <a:gd name="connsiteX2" fmla="*/ 65933 w 117503"/>
                <a:gd name="connsiteY2" fmla="*/ -1154 h 89422"/>
                <a:gd name="connsiteX3" fmla="*/ 115098 w 117503"/>
                <a:gd name="connsiteY3" fmla="*/ 1132 h 89422"/>
                <a:gd name="connsiteX4" fmla="*/ 70507 w 117503"/>
                <a:gd name="connsiteY4" fmla="*/ 7990 h 89422"/>
                <a:gd name="connsiteX5" fmla="*/ 43066 w 117503"/>
                <a:gd name="connsiteY5" fmla="*/ 44566 h 89422"/>
                <a:gd name="connsiteX6" fmla="*/ 40779 w 117503"/>
                <a:gd name="connsiteY6" fmla="*/ 54853 h 89422"/>
                <a:gd name="connsiteX7" fmla="*/ 63646 w 117503"/>
                <a:gd name="connsiteY7" fmla="*/ 81142 h 89422"/>
                <a:gd name="connsiteX8" fmla="*/ 51070 w 117503"/>
                <a:gd name="connsiteY8" fmla="*/ 88000 h 89422"/>
                <a:gd name="connsiteX9" fmla="*/ 6479 w 117503"/>
                <a:gd name="connsiteY9" fmla="*/ 71998 h 8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503" h="89422">
                  <a:moveTo>
                    <a:pt x="6479" y="71998"/>
                  </a:moveTo>
                  <a:cubicBezTo>
                    <a:pt x="-4955" y="58282"/>
                    <a:pt x="-4955" y="47995"/>
                    <a:pt x="4192" y="26278"/>
                  </a:cubicBezTo>
                  <a:cubicBezTo>
                    <a:pt x="15625" y="2275"/>
                    <a:pt x="24772" y="-2297"/>
                    <a:pt x="65933" y="-1154"/>
                  </a:cubicBezTo>
                  <a:lnTo>
                    <a:pt x="115098" y="1132"/>
                  </a:lnTo>
                  <a:lnTo>
                    <a:pt x="70507" y="7990"/>
                  </a:lnTo>
                  <a:cubicBezTo>
                    <a:pt x="20199" y="15991"/>
                    <a:pt x="-382" y="42280"/>
                    <a:pt x="43066" y="44566"/>
                  </a:cubicBezTo>
                  <a:cubicBezTo>
                    <a:pt x="69363" y="45709"/>
                    <a:pt x="69363" y="45709"/>
                    <a:pt x="40779" y="54853"/>
                  </a:cubicBezTo>
                  <a:cubicBezTo>
                    <a:pt x="12195" y="62854"/>
                    <a:pt x="13339" y="65140"/>
                    <a:pt x="63646" y="81142"/>
                  </a:cubicBezTo>
                  <a:cubicBezTo>
                    <a:pt x="72793" y="84571"/>
                    <a:pt x="67077" y="88000"/>
                    <a:pt x="51070" y="88000"/>
                  </a:cubicBezTo>
                  <a:cubicBezTo>
                    <a:pt x="33919" y="89143"/>
                    <a:pt x="14482" y="81142"/>
                    <a:pt x="6479" y="7199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3" name="Free-form: Shape 552">
              <a:extLst>
                <a:ext uri="{FF2B5EF4-FFF2-40B4-BE49-F238E27FC236}">
                  <a16:creationId xmlns:a16="http://schemas.microsoft.com/office/drawing/2014/main" id="{AF4CE7CF-3EB8-3BD5-707F-1518CCD2D59F}"/>
                </a:ext>
              </a:extLst>
            </p:cNvPr>
            <p:cNvSpPr/>
            <p:nvPr/>
          </p:nvSpPr>
          <p:spPr>
            <a:xfrm flipV="1">
              <a:off x="5002721" y="4827093"/>
              <a:ext cx="75220" cy="94515"/>
            </a:xfrm>
            <a:custGeom>
              <a:avLst/>
              <a:gdLst>
                <a:gd name="connsiteX0" fmla="*/ 55771 w 75220"/>
                <a:gd name="connsiteY0" fmla="*/ 85409 h 94515"/>
                <a:gd name="connsiteX1" fmla="*/ 19183 w 75220"/>
                <a:gd name="connsiteY1" fmla="*/ 79694 h 94515"/>
                <a:gd name="connsiteX2" fmla="*/ -1397 w 75220"/>
                <a:gd name="connsiteY2" fmla="*/ 73979 h 94515"/>
                <a:gd name="connsiteX3" fmla="*/ 22614 w 75220"/>
                <a:gd name="connsiteY3" fmla="*/ 62549 h 94515"/>
                <a:gd name="connsiteX4" fmla="*/ 38621 w 75220"/>
                <a:gd name="connsiteY4" fmla="*/ 35117 h 94515"/>
                <a:gd name="connsiteX5" fmla="*/ 50054 w 75220"/>
                <a:gd name="connsiteY5" fmla="*/ -316 h 94515"/>
                <a:gd name="connsiteX6" fmla="*/ 53484 w 75220"/>
                <a:gd name="connsiteY6" fmla="*/ 29402 h 94515"/>
                <a:gd name="connsiteX7" fmla="*/ 62631 w 75220"/>
                <a:gd name="connsiteY7" fmla="*/ 73979 h 94515"/>
                <a:gd name="connsiteX8" fmla="*/ 70635 w 75220"/>
                <a:gd name="connsiteY8" fmla="*/ 91124 h 94515"/>
                <a:gd name="connsiteX9" fmla="*/ 55771 w 75220"/>
                <a:gd name="connsiteY9" fmla="*/ 85409 h 9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20" h="94515">
                  <a:moveTo>
                    <a:pt x="55771" y="85409"/>
                  </a:moveTo>
                  <a:cubicBezTo>
                    <a:pt x="51197" y="77408"/>
                    <a:pt x="35190" y="75122"/>
                    <a:pt x="19183" y="79694"/>
                  </a:cubicBezTo>
                  <a:cubicBezTo>
                    <a:pt x="890" y="84266"/>
                    <a:pt x="-5970" y="81980"/>
                    <a:pt x="-1397" y="73979"/>
                  </a:cubicBezTo>
                  <a:cubicBezTo>
                    <a:pt x="2033" y="68264"/>
                    <a:pt x="13467" y="62549"/>
                    <a:pt x="22614" y="62549"/>
                  </a:cubicBezTo>
                  <a:cubicBezTo>
                    <a:pt x="31760" y="62549"/>
                    <a:pt x="38621" y="51119"/>
                    <a:pt x="38621" y="35117"/>
                  </a:cubicBezTo>
                  <a:cubicBezTo>
                    <a:pt x="38621" y="19115"/>
                    <a:pt x="43194" y="3113"/>
                    <a:pt x="50054" y="-316"/>
                  </a:cubicBezTo>
                  <a:cubicBezTo>
                    <a:pt x="56914" y="-4888"/>
                    <a:pt x="58058" y="6542"/>
                    <a:pt x="53484" y="29402"/>
                  </a:cubicBezTo>
                  <a:cubicBezTo>
                    <a:pt x="48911" y="53405"/>
                    <a:pt x="51197" y="68264"/>
                    <a:pt x="62631" y="73979"/>
                  </a:cubicBezTo>
                  <a:cubicBezTo>
                    <a:pt x="70635" y="79694"/>
                    <a:pt x="75208" y="87695"/>
                    <a:pt x="70635" y="91124"/>
                  </a:cubicBezTo>
                  <a:cubicBezTo>
                    <a:pt x="67204" y="95696"/>
                    <a:pt x="60344" y="92267"/>
                    <a:pt x="55771" y="8540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-form: Shape 553">
              <a:extLst>
                <a:ext uri="{FF2B5EF4-FFF2-40B4-BE49-F238E27FC236}">
                  <a16:creationId xmlns:a16="http://schemas.microsoft.com/office/drawing/2014/main" id="{739E17D9-7EB6-0FE5-2A72-F01F1B0E7209}"/>
                </a:ext>
              </a:extLst>
            </p:cNvPr>
            <p:cNvSpPr/>
            <p:nvPr/>
          </p:nvSpPr>
          <p:spPr>
            <a:xfrm flipV="1">
              <a:off x="7268050" y="4824031"/>
              <a:ext cx="51341" cy="41630"/>
            </a:xfrm>
            <a:custGeom>
              <a:avLst/>
              <a:gdLst>
                <a:gd name="connsiteX0" fmla="*/ 2208 w 51341"/>
                <a:gd name="connsiteY0" fmla="*/ 24863 h 41630"/>
                <a:gd name="connsiteX1" fmla="*/ 7924 w 51341"/>
                <a:gd name="connsiteY1" fmla="*/ 2003 h 41630"/>
                <a:gd name="connsiteX2" fmla="*/ 46799 w 51341"/>
                <a:gd name="connsiteY2" fmla="*/ 24863 h 41630"/>
                <a:gd name="connsiteX3" fmla="*/ 2208 w 51341"/>
                <a:gd name="connsiteY3" fmla="*/ 24863 h 4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1" h="41630">
                  <a:moveTo>
                    <a:pt x="2208" y="24863"/>
                  </a:moveTo>
                  <a:cubicBezTo>
                    <a:pt x="-8083" y="12290"/>
                    <a:pt x="-6939" y="7718"/>
                    <a:pt x="7924" y="2003"/>
                  </a:cubicBezTo>
                  <a:cubicBezTo>
                    <a:pt x="30792" y="-7141"/>
                    <a:pt x="46799" y="3146"/>
                    <a:pt x="46799" y="24863"/>
                  </a:cubicBezTo>
                  <a:cubicBezTo>
                    <a:pt x="46799" y="45437"/>
                    <a:pt x="19358" y="45437"/>
                    <a:pt x="2208" y="2486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5" name="Free-form: Shape 554">
              <a:extLst>
                <a:ext uri="{FF2B5EF4-FFF2-40B4-BE49-F238E27FC236}">
                  <a16:creationId xmlns:a16="http://schemas.microsoft.com/office/drawing/2014/main" id="{1EEF71DD-4B27-5BF6-868D-D5AC4996F368}"/>
                </a:ext>
              </a:extLst>
            </p:cNvPr>
            <p:cNvSpPr/>
            <p:nvPr/>
          </p:nvSpPr>
          <p:spPr>
            <a:xfrm flipV="1">
              <a:off x="7336581" y="4823726"/>
              <a:ext cx="45677" cy="43601"/>
            </a:xfrm>
            <a:custGeom>
              <a:avLst/>
              <a:gdLst>
                <a:gd name="connsiteX0" fmla="*/ -3490 w 45677"/>
                <a:gd name="connsiteY0" fmla="*/ 33387 h 43601"/>
                <a:gd name="connsiteX1" fmla="*/ 1083 w 45677"/>
                <a:gd name="connsiteY1" fmla="*/ 8241 h 43601"/>
                <a:gd name="connsiteX2" fmla="*/ 28524 w 45677"/>
                <a:gd name="connsiteY2" fmla="*/ 7098 h 43601"/>
                <a:gd name="connsiteX3" fmla="*/ 39957 w 45677"/>
                <a:gd name="connsiteY3" fmla="*/ 32244 h 43601"/>
                <a:gd name="connsiteX4" fmla="*/ -3490 w 45677"/>
                <a:gd name="connsiteY4" fmla="*/ 33387 h 4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77" h="43601">
                  <a:moveTo>
                    <a:pt x="-3490" y="33387"/>
                  </a:moveTo>
                  <a:cubicBezTo>
                    <a:pt x="-5777" y="28815"/>
                    <a:pt x="-4634" y="17385"/>
                    <a:pt x="1083" y="8241"/>
                  </a:cubicBezTo>
                  <a:cubicBezTo>
                    <a:pt x="9087" y="-4332"/>
                    <a:pt x="13660" y="-4332"/>
                    <a:pt x="28524" y="7098"/>
                  </a:cubicBezTo>
                  <a:cubicBezTo>
                    <a:pt x="38814" y="15099"/>
                    <a:pt x="43387" y="26529"/>
                    <a:pt x="39957" y="32244"/>
                  </a:cubicBezTo>
                  <a:cubicBezTo>
                    <a:pt x="31954" y="44817"/>
                    <a:pt x="4513" y="45960"/>
                    <a:pt x="-3490" y="333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6" name="Free-form: Shape 555">
              <a:extLst>
                <a:ext uri="{FF2B5EF4-FFF2-40B4-BE49-F238E27FC236}">
                  <a16:creationId xmlns:a16="http://schemas.microsoft.com/office/drawing/2014/main" id="{DC8A82A3-C571-D2A8-FB78-EA1CFC2A1DC3}"/>
                </a:ext>
              </a:extLst>
            </p:cNvPr>
            <p:cNvSpPr/>
            <p:nvPr/>
          </p:nvSpPr>
          <p:spPr>
            <a:xfrm flipV="1">
              <a:off x="4758272" y="4837261"/>
              <a:ext cx="75193" cy="74937"/>
            </a:xfrm>
            <a:custGeom>
              <a:avLst/>
              <a:gdLst>
                <a:gd name="connsiteX0" fmla="*/ 12287 w 75193"/>
                <a:gd name="connsiteY0" fmla="*/ 68000 h 74937"/>
                <a:gd name="connsiteX1" fmla="*/ -2577 w 75193"/>
                <a:gd name="connsiteY1" fmla="*/ 51998 h 74937"/>
                <a:gd name="connsiteX2" fmla="*/ 6570 w 75193"/>
                <a:gd name="connsiteY2" fmla="*/ 46283 h 74937"/>
                <a:gd name="connsiteX3" fmla="*/ 53448 w 75193"/>
                <a:gd name="connsiteY3" fmla="*/ 13136 h 74937"/>
                <a:gd name="connsiteX4" fmla="*/ 60308 w 75193"/>
                <a:gd name="connsiteY4" fmla="*/ 22280 h 74937"/>
                <a:gd name="connsiteX5" fmla="*/ 68312 w 75193"/>
                <a:gd name="connsiteY5" fmla="*/ 54284 h 74937"/>
                <a:gd name="connsiteX6" fmla="*/ 60308 w 75193"/>
                <a:gd name="connsiteY6" fmla="*/ 64571 h 74937"/>
                <a:gd name="connsiteX7" fmla="*/ 12287 w 75193"/>
                <a:gd name="connsiteY7" fmla="*/ 68000 h 7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193" h="74937">
                  <a:moveTo>
                    <a:pt x="12287" y="68000"/>
                  </a:moveTo>
                  <a:cubicBezTo>
                    <a:pt x="4284" y="65714"/>
                    <a:pt x="-2577" y="57713"/>
                    <a:pt x="-2577" y="51998"/>
                  </a:cubicBezTo>
                  <a:cubicBezTo>
                    <a:pt x="-2577" y="45140"/>
                    <a:pt x="1997" y="42854"/>
                    <a:pt x="6570" y="46283"/>
                  </a:cubicBezTo>
                  <a:cubicBezTo>
                    <a:pt x="19147" y="53141"/>
                    <a:pt x="36298" y="41711"/>
                    <a:pt x="53448" y="13136"/>
                  </a:cubicBezTo>
                  <a:cubicBezTo>
                    <a:pt x="66025" y="-7438"/>
                    <a:pt x="67168" y="-7438"/>
                    <a:pt x="60308" y="22280"/>
                  </a:cubicBezTo>
                  <a:cubicBezTo>
                    <a:pt x="56878" y="42854"/>
                    <a:pt x="59165" y="53141"/>
                    <a:pt x="68312" y="54284"/>
                  </a:cubicBezTo>
                  <a:cubicBezTo>
                    <a:pt x="76315" y="54284"/>
                    <a:pt x="72885" y="58856"/>
                    <a:pt x="60308" y="64571"/>
                  </a:cubicBezTo>
                  <a:cubicBezTo>
                    <a:pt x="34011" y="76001"/>
                    <a:pt x="30581" y="76001"/>
                    <a:pt x="12287" y="6800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7" name="Free-form: Shape 556">
              <a:extLst>
                <a:ext uri="{FF2B5EF4-FFF2-40B4-BE49-F238E27FC236}">
                  <a16:creationId xmlns:a16="http://schemas.microsoft.com/office/drawing/2014/main" id="{52E990B7-4721-953C-DA50-DF4DF231D48B}"/>
                </a:ext>
              </a:extLst>
            </p:cNvPr>
            <p:cNvSpPr/>
            <p:nvPr/>
          </p:nvSpPr>
          <p:spPr>
            <a:xfrm flipV="1">
              <a:off x="4867601" y="4834299"/>
              <a:ext cx="96240" cy="68188"/>
            </a:xfrm>
            <a:custGeom>
              <a:avLst/>
              <a:gdLst>
                <a:gd name="connsiteX0" fmla="*/ -1095 w 96240"/>
                <a:gd name="connsiteY0" fmla="*/ 59425 h 68188"/>
                <a:gd name="connsiteX1" fmla="*/ 4622 w 96240"/>
                <a:gd name="connsiteY1" fmla="*/ 25135 h 68188"/>
                <a:gd name="connsiteX2" fmla="*/ 64076 w 96240"/>
                <a:gd name="connsiteY2" fmla="*/ -1154 h 68188"/>
                <a:gd name="connsiteX3" fmla="*/ 82370 w 96240"/>
                <a:gd name="connsiteY3" fmla="*/ 5704 h 68188"/>
                <a:gd name="connsiteX4" fmla="*/ 32062 w 96240"/>
                <a:gd name="connsiteY4" fmla="*/ 34279 h 68188"/>
                <a:gd name="connsiteX5" fmla="*/ 34349 w 96240"/>
                <a:gd name="connsiteY5" fmla="*/ 50281 h 68188"/>
                <a:gd name="connsiteX6" fmla="*/ 65220 w 96240"/>
                <a:gd name="connsiteY6" fmla="*/ 54853 h 68188"/>
                <a:gd name="connsiteX7" fmla="*/ -1095 w 96240"/>
                <a:gd name="connsiteY7" fmla="*/ 59425 h 6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40" h="68188">
                  <a:moveTo>
                    <a:pt x="-1095" y="59425"/>
                  </a:moveTo>
                  <a:cubicBezTo>
                    <a:pt x="-4525" y="55996"/>
                    <a:pt x="-2238" y="39994"/>
                    <a:pt x="4622" y="25135"/>
                  </a:cubicBezTo>
                  <a:cubicBezTo>
                    <a:pt x="14912" y="2275"/>
                    <a:pt x="25202" y="-2297"/>
                    <a:pt x="64076" y="-1154"/>
                  </a:cubicBezTo>
                  <a:cubicBezTo>
                    <a:pt x="96090" y="-11"/>
                    <a:pt x="101807" y="2275"/>
                    <a:pt x="82370" y="5704"/>
                  </a:cubicBezTo>
                  <a:cubicBezTo>
                    <a:pt x="66363" y="9133"/>
                    <a:pt x="43496" y="21706"/>
                    <a:pt x="32062" y="34279"/>
                  </a:cubicBezTo>
                  <a:cubicBezTo>
                    <a:pt x="10339" y="57139"/>
                    <a:pt x="10339" y="57139"/>
                    <a:pt x="34349" y="50281"/>
                  </a:cubicBezTo>
                  <a:cubicBezTo>
                    <a:pt x="46926" y="45709"/>
                    <a:pt x="60646" y="47995"/>
                    <a:pt x="65220" y="54853"/>
                  </a:cubicBezTo>
                  <a:cubicBezTo>
                    <a:pt x="73223" y="67426"/>
                    <a:pt x="11482" y="71998"/>
                    <a:pt x="-1095" y="5942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8" name="Free-form: Shape 557">
              <a:extLst>
                <a:ext uri="{FF2B5EF4-FFF2-40B4-BE49-F238E27FC236}">
                  <a16:creationId xmlns:a16="http://schemas.microsoft.com/office/drawing/2014/main" id="{6DC0F203-B76A-0D4F-AC70-67D9B26524CF}"/>
                </a:ext>
              </a:extLst>
            </p:cNvPr>
            <p:cNvSpPr/>
            <p:nvPr/>
          </p:nvSpPr>
          <p:spPr>
            <a:xfrm flipV="1">
              <a:off x="6817495" y="4834890"/>
              <a:ext cx="113155" cy="50549"/>
            </a:xfrm>
            <a:custGeom>
              <a:avLst/>
              <a:gdLst>
                <a:gd name="connsiteX0" fmla="*/ 6041 w 113155"/>
                <a:gd name="connsiteY0" fmla="*/ 27510 h 50549"/>
                <a:gd name="connsiteX1" fmla="*/ 28908 w 113155"/>
                <a:gd name="connsiteY1" fmla="*/ 6936 h 50549"/>
                <a:gd name="connsiteX2" fmla="*/ 86076 w 113155"/>
                <a:gd name="connsiteY2" fmla="*/ 5793 h 50549"/>
                <a:gd name="connsiteX3" fmla="*/ 108943 w 113155"/>
                <a:gd name="connsiteY3" fmla="*/ 3507 h 50549"/>
                <a:gd name="connsiteX4" fmla="*/ 22048 w 113155"/>
                <a:gd name="connsiteY4" fmla="*/ 49227 h 50549"/>
                <a:gd name="connsiteX5" fmla="*/ 6041 w 113155"/>
                <a:gd name="connsiteY5" fmla="*/ 27510 h 5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55" h="50549">
                  <a:moveTo>
                    <a:pt x="6041" y="27510"/>
                  </a:moveTo>
                  <a:cubicBezTo>
                    <a:pt x="-11110" y="-5637"/>
                    <a:pt x="-8823" y="-6780"/>
                    <a:pt x="28908" y="6936"/>
                  </a:cubicBezTo>
                  <a:cubicBezTo>
                    <a:pt x="55205" y="17223"/>
                    <a:pt x="68925" y="17223"/>
                    <a:pt x="86076" y="5793"/>
                  </a:cubicBezTo>
                  <a:cubicBezTo>
                    <a:pt x="99796" y="-2208"/>
                    <a:pt x="108943" y="-3351"/>
                    <a:pt x="108943" y="3507"/>
                  </a:cubicBezTo>
                  <a:cubicBezTo>
                    <a:pt x="108943" y="12651"/>
                    <a:pt x="39198" y="49227"/>
                    <a:pt x="22048" y="49227"/>
                  </a:cubicBezTo>
                  <a:cubicBezTo>
                    <a:pt x="19761" y="49227"/>
                    <a:pt x="12901" y="38940"/>
                    <a:pt x="6041" y="2751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9" name="Free-form: Shape 558">
              <a:extLst>
                <a:ext uri="{FF2B5EF4-FFF2-40B4-BE49-F238E27FC236}">
                  <a16:creationId xmlns:a16="http://schemas.microsoft.com/office/drawing/2014/main" id="{4DF9FC9B-E677-DB81-EB91-4D2E75801387}"/>
                </a:ext>
              </a:extLst>
            </p:cNvPr>
            <p:cNvSpPr/>
            <p:nvPr/>
          </p:nvSpPr>
          <p:spPr>
            <a:xfrm flipV="1">
              <a:off x="3489258" y="4847834"/>
              <a:ext cx="124839" cy="87462"/>
            </a:xfrm>
            <a:custGeom>
              <a:avLst/>
              <a:gdLst>
                <a:gd name="connsiteX0" fmla="*/ 66892 w 124839"/>
                <a:gd name="connsiteY0" fmla="*/ 63681 h 87462"/>
                <a:gd name="connsiteX1" fmla="*/ 25731 w 124839"/>
                <a:gd name="connsiteY1" fmla="*/ 57966 h 87462"/>
                <a:gd name="connsiteX2" fmla="*/ 6294 w 124839"/>
                <a:gd name="connsiteY2" fmla="*/ 68253 h 87462"/>
                <a:gd name="connsiteX3" fmla="*/ 9724 w 124839"/>
                <a:gd name="connsiteY3" fmla="*/ 1959 h 87462"/>
                <a:gd name="connsiteX4" fmla="*/ 21157 w 124839"/>
                <a:gd name="connsiteY4" fmla="*/ 11103 h 87462"/>
                <a:gd name="connsiteX5" fmla="*/ 89759 w 124839"/>
                <a:gd name="connsiteY5" fmla="*/ 53394 h 87462"/>
                <a:gd name="connsiteX6" fmla="*/ 101192 w 124839"/>
                <a:gd name="connsiteY6" fmla="*/ 31677 h 87462"/>
                <a:gd name="connsiteX7" fmla="*/ 114913 w 124839"/>
                <a:gd name="connsiteY7" fmla="*/ 816 h 87462"/>
                <a:gd name="connsiteX8" fmla="*/ 120629 w 124839"/>
                <a:gd name="connsiteY8" fmla="*/ 20247 h 87462"/>
                <a:gd name="connsiteX9" fmla="*/ 112626 w 124839"/>
                <a:gd name="connsiteY9" fmla="*/ 68253 h 87462"/>
                <a:gd name="connsiteX10" fmla="*/ 66892 w 124839"/>
                <a:gd name="connsiteY10" fmla="*/ 63681 h 8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39" h="87462">
                  <a:moveTo>
                    <a:pt x="66892" y="63681"/>
                  </a:moveTo>
                  <a:cubicBezTo>
                    <a:pt x="42881" y="43107"/>
                    <a:pt x="38308" y="41964"/>
                    <a:pt x="25731" y="57966"/>
                  </a:cubicBezTo>
                  <a:cubicBezTo>
                    <a:pt x="18871" y="68253"/>
                    <a:pt x="9724" y="72825"/>
                    <a:pt x="6294" y="68253"/>
                  </a:cubicBezTo>
                  <a:cubicBezTo>
                    <a:pt x="-6283" y="56823"/>
                    <a:pt x="-2853" y="9960"/>
                    <a:pt x="9724" y="1959"/>
                  </a:cubicBezTo>
                  <a:cubicBezTo>
                    <a:pt x="16584" y="-1470"/>
                    <a:pt x="21157" y="1959"/>
                    <a:pt x="21157" y="11103"/>
                  </a:cubicBezTo>
                  <a:cubicBezTo>
                    <a:pt x="21157" y="25962"/>
                    <a:pt x="65748" y="53394"/>
                    <a:pt x="89759" y="53394"/>
                  </a:cubicBezTo>
                  <a:cubicBezTo>
                    <a:pt x="96619" y="53394"/>
                    <a:pt x="101192" y="43107"/>
                    <a:pt x="101192" y="31677"/>
                  </a:cubicBezTo>
                  <a:cubicBezTo>
                    <a:pt x="101192" y="19104"/>
                    <a:pt x="106909" y="5388"/>
                    <a:pt x="114913" y="816"/>
                  </a:cubicBezTo>
                  <a:cubicBezTo>
                    <a:pt x="124060" y="-4899"/>
                    <a:pt x="125203" y="816"/>
                    <a:pt x="120629" y="20247"/>
                  </a:cubicBezTo>
                  <a:cubicBezTo>
                    <a:pt x="116056" y="35106"/>
                    <a:pt x="112626" y="56823"/>
                    <a:pt x="112626" y="68253"/>
                  </a:cubicBezTo>
                  <a:cubicBezTo>
                    <a:pt x="112626" y="93399"/>
                    <a:pt x="102336" y="92256"/>
                    <a:pt x="66892" y="6368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0" name="Free-form: Shape 559">
              <a:extLst>
                <a:ext uri="{FF2B5EF4-FFF2-40B4-BE49-F238E27FC236}">
                  <a16:creationId xmlns:a16="http://schemas.microsoft.com/office/drawing/2014/main" id="{D19CF51A-A926-E51D-0E6D-72FDE5381ACA}"/>
                </a:ext>
              </a:extLst>
            </p:cNvPr>
            <p:cNvSpPr/>
            <p:nvPr/>
          </p:nvSpPr>
          <p:spPr>
            <a:xfrm flipV="1">
              <a:off x="3096293" y="4857750"/>
              <a:ext cx="129193" cy="90840"/>
            </a:xfrm>
            <a:custGeom>
              <a:avLst/>
              <a:gdLst>
                <a:gd name="connsiteX0" fmla="*/ 534 w 129193"/>
                <a:gd name="connsiteY0" fmla="*/ 49554 h 90840"/>
                <a:gd name="connsiteX1" fmla="*/ 25688 w 129193"/>
                <a:gd name="connsiteY1" fmla="*/ 11835 h 90840"/>
                <a:gd name="connsiteX2" fmla="*/ 90859 w 129193"/>
                <a:gd name="connsiteY2" fmla="*/ 25551 h 90840"/>
                <a:gd name="connsiteX3" fmla="*/ 111440 w 129193"/>
                <a:gd name="connsiteY3" fmla="*/ 27837 h 90840"/>
                <a:gd name="connsiteX4" fmla="*/ 46268 w 129193"/>
                <a:gd name="connsiteY4" fmla="*/ 57555 h 90840"/>
                <a:gd name="connsiteX5" fmla="*/ 27974 w 129193"/>
                <a:gd name="connsiteY5" fmla="*/ 89559 h 90840"/>
                <a:gd name="connsiteX6" fmla="*/ 534 w 129193"/>
                <a:gd name="connsiteY6" fmla="*/ 49554 h 90840"/>
                <a:gd name="connsiteX7" fmla="*/ 30261 w 129193"/>
                <a:gd name="connsiteY7" fmla="*/ 60984 h 90840"/>
                <a:gd name="connsiteX8" fmla="*/ 18828 w 129193"/>
                <a:gd name="connsiteY8" fmla="*/ 43839 h 90840"/>
                <a:gd name="connsiteX9" fmla="*/ 14254 w 129193"/>
                <a:gd name="connsiteY9" fmla="*/ 60984 h 90840"/>
                <a:gd name="connsiteX10" fmla="*/ 25688 w 129193"/>
                <a:gd name="connsiteY10" fmla="*/ 78129 h 90840"/>
                <a:gd name="connsiteX11" fmla="*/ 30261 w 129193"/>
                <a:gd name="connsiteY11" fmla="*/ 60984 h 9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193" h="90840">
                  <a:moveTo>
                    <a:pt x="534" y="49554"/>
                  </a:moveTo>
                  <a:cubicBezTo>
                    <a:pt x="5107" y="11835"/>
                    <a:pt x="25688" y="-20169"/>
                    <a:pt x="25688" y="11835"/>
                  </a:cubicBezTo>
                  <a:cubicBezTo>
                    <a:pt x="25688" y="22122"/>
                    <a:pt x="43981" y="26694"/>
                    <a:pt x="90859" y="25551"/>
                  </a:cubicBezTo>
                  <a:cubicBezTo>
                    <a:pt x="132020" y="24408"/>
                    <a:pt x="138880" y="25551"/>
                    <a:pt x="111440" y="27837"/>
                  </a:cubicBezTo>
                  <a:cubicBezTo>
                    <a:pt x="43981" y="35838"/>
                    <a:pt x="30261" y="41553"/>
                    <a:pt x="46268" y="57555"/>
                  </a:cubicBezTo>
                  <a:cubicBezTo>
                    <a:pt x="67992" y="79272"/>
                    <a:pt x="62275" y="89559"/>
                    <a:pt x="27974" y="89559"/>
                  </a:cubicBezTo>
                  <a:cubicBezTo>
                    <a:pt x="-1753" y="89559"/>
                    <a:pt x="-4040" y="87273"/>
                    <a:pt x="534" y="49554"/>
                  </a:cubicBezTo>
                  <a:close/>
                  <a:moveTo>
                    <a:pt x="30261" y="60984"/>
                  </a:moveTo>
                  <a:cubicBezTo>
                    <a:pt x="25688" y="51840"/>
                    <a:pt x="21114" y="43839"/>
                    <a:pt x="18828" y="43839"/>
                  </a:cubicBezTo>
                  <a:cubicBezTo>
                    <a:pt x="16541" y="43839"/>
                    <a:pt x="14254" y="51840"/>
                    <a:pt x="14254" y="60984"/>
                  </a:cubicBezTo>
                  <a:cubicBezTo>
                    <a:pt x="14254" y="70128"/>
                    <a:pt x="18828" y="78129"/>
                    <a:pt x="25688" y="78129"/>
                  </a:cubicBezTo>
                  <a:cubicBezTo>
                    <a:pt x="31405" y="78129"/>
                    <a:pt x="33691" y="70128"/>
                    <a:pt x="30261" y="6098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1" name="Free-form: Shape 560">
              <a:extLst>
                <a:ext uri="{FF2B5EF4-FFF2-40B4-BE49-F238E27FC236}">
                  <a16:creationId xmlns:a16="http://schemas.microsoft.com/office/drawing/2014/main" id="{B871AB32-FCCD-8B03-C5AD-08A542245C84}"/>
                </a:ext>
              </a:extLst>
            </p:cNvPr>
            <p:cNvSpPr/>
            <p:nvPr/>
          </p:nvSpPr>
          <p:spPr>
            <a:xfrm flipV="1">
              <a:off x="3274802" y="4882600"/>
              <a:ext cx="62736" cy="38846"/>
            </a:xfrm>
            <a:custGeom>
              <a:avLst/>
              <a:gdLst>
                <a:gd name="connsiteX0" fmla="*/ 1418 w 62736"/>
                <a:gd name="connsiteY0" fmla="*/ 28124 h 38846"/>
                <a:gd name="connsiteX1" fmla="*/ 3705 w 62736"/>
                <a:gd name="connsiteY1" fmla="*/ 4121 h 38846"/>
                <a:gd name="connsiteX2" fmla="*/ 60873 w 62736"/>
                <a:gd name="connsiteY2" fmla="*/ 21266 h 38846"/>
                <a:gd name="connsiteX3" fmla="*/ 1418 w 62736"/>
                <a:gd name="connsiteY3" fmla="*/ 28124 h 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36" h="38846">
                  <a:moveTo>
                    <a:pt x="1418" y="28124"/>
                  </a:moveTo>
                  <a:cubicBezTo>
                    <a:pt x="-3155" y="20123"/>
                    <a:pt x="-2012" y="9836"/>
                    <a:pt x="3705" y="4121"/>
                  </a:cubicBezTo>
                  <a:cubicBezTo>
                    <a:pt x="17425" y="-9595"/>
                    <a:pt x="66589" y="5264"/>
                    <a:pt x="60873" y="21266"/>
                  </a:cubicBezTo>
                  <a:cubicBezTo>
                    <a:pt x="55156" y="38411"/>
                    <a:pt x="10565" y="44126"/>
                    <a:pt x="1418" y="2812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2" name="Free-form: Shape 561">
              <a:extLst>
                <a:ext uri="{FF2B5EF4-FFF2-40B4-BE49-F238E27FC236}">
                  <a16:creationId xmlns:a16="http://schemas.microsoft.com/office/drawing/2014/main" id="{6659E075-671A-F99A-E02B-2BB37E4498F3}"/>
                </a:ext>
              </a:extLst>
            </p:cNvPr>
            <p:cNvSpPr/>
            <p:nvPr/>
          </p:nvSpPr>
          <p:spPr>
            <a:xfrm flipV="1">
              <a:off x="3380446" y="4881321"/>
              <a:ext cx="57376" cy="42633"/>
            </a:xfrm>
            <a:custGeom>
              <a:avLst/>
              <a:gdLst>
                <a:gd name="connsiteX0" fmla="*/ 882 w 57376"/>
                <a:gd name="connsiteY0" fmla="*/ 24918 h 42633"/>
                <a:gd name="connsiteX1" fmla="*/ 39756 w 57376"/>
                <a:gd name="connsiteY1" fmla="*/ 2058 h 42633"/>
                <a:gd name="connsiteX2" fmla="*/ 48903 w 57376"/>
                <a:gd name="connsiteY2" fmla="*/ 26061 h 42633"/>
                <a:gd name="connsiteX3" fmla="*/ 882 w 57376"/>
                <a:gd name="connsiteY3" fmla="*/ 24918 h 4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6" h="42633">
                  <a:moveTo>
                    <a:pt x="882" y="24918"/>
                  </a:moveTo>
                  <a:cubicBezTo>
                    <a:pt x="-8265" y="3201"/>
                    <a:pt x="10029" y="-7086"/>
                    <a:pt x="39756" y="2058"/>
                  </a:cubicBezTo>
                  <a:cubicBezTo>
                    <a:pt x="58050" y="7773"/>
                    <a:pt x="60336" y="13488"/>
                    <a:pt x="48903" y="26061"/>
                  </a:cubicBezTo>
                  <a:cubicBezTo>
                    <a:pt x="31752" y="46635"/>
                    <a:pt x="8885" y="46635"/>
                    <a:pt x="882" y="2491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3" name="Free-form: Shape 562">
              <a:extLst>
                <a:ext uri="{FF2B5EF4-FFF2-40B4-BE49-F238E27FC236}">
                  <a16:creationId xmlns:a16="http://schemas.microsoft.com/office/drawing/2014/main" id="{8C6E913A-9A90-BA7F-7D7C-64DB44CC8CB9}"/>
                </a:ext>
              </a:extLst>
            </p:cNvPr>
            <p:cNvSpPr/>
            <p:nvPr/>
          </p:nvSpPr>
          <p:spPr>
            <a:xfrm flipV="1">
              <a:off x="7919435" y="4933530"/>
              <a:ext cx="341690" cy="484289"/>
            </a:xfrm>
            <a:custGeom>
              <a:avLst/>
              <a:gdLst>
                <a:gd name="connsiteX0" fmla="*/ -4951 w 341690"/>
                <a:gd name="connsiteY0" fmla="*/ 479041 h 484289"/>
                <a:gd name="connsiteX1" fmla="*/ 3053 w 341690"/>
                <a:gd name="connsiteY1" fmla="*/ 376171 h 484289"/>
                <a:gd name="connsiteX2" fmla="*/ 6483 w 341690"/>
                <a:gd name="connsiteY2" fmla="*/ 141856 h 484289"/>
                <a:gd name="connsiteX3" fmla="*/ 13343 w 341690"/>
                <a:gd name="connsiteY3" fmla="*/ 19555 h 484289"/>
                <a:gd name="connsiteX4" fmla="*/ 183703 w 341690"/>
                <a:gd name="connsiteY4" fmla="*/ 16126 h 484289"/>
                <a:gd name="connsiteX5" fmla="*/ 294609 w 341690"/>
                <a:gd name="connsiteY5" fmla="*/ -1019 h 484289"/>
                <a:gd name="connsiteX6" fmla="*/ 331196 w 341690"/>
                <a:gd name="connsiteY6" fmla="*/ -1019 h 484289"/>
                <a:gd name="connsiteX7" fmla="*/ 334626 w 341690"/>
                <a:gd name="connsiteY7" fmla="*/ 236725 h 484289"/>
                <a:gd name="connsiteX8" fmla="*/ 335770 w 341690"/>
                <a:gd name="connsiteY8" fmla="*/ 477898 h 484289"/>
                <a:gd name="connsiteX9" fmla="*/ -4951 w 341690"/>
                <a:gd name="connsiteY9" fmla="*/ 479041 h 484289"/>
                <a:gd name="connsiteX10" fmla="*/ 216861 w 341690"/>
                <a:gd name="connsiteY10" fmla="*/ 456181 h 484289"/>
                <a:gd name="connsiteX11" fmla="*/ 237441 w 341690"/>
                <a:gd name="connsiteY11" fmla="*/ 364741 h 484289"/>
                <a:gd name="connsiteX12" fmla="*/ 242014 w 341690"/>
                <a:gd name="connsiteY12" fmla="*/ 273301 h 484289"/>
                <a:gd name="connsiteX13" fmla="*/ 252305 w 341690"/>
                <a:gd name="connsiteY13" fmla="*/ 370456 h 484289"/>
                <a:gd name="connsiteX14" fmla="*/ 252305 w 341690"/>
                <a:gd name="connsiteY14" fmla="*/ 467611 h 484289"/>
                <a:gd name="connsiteX15" fmla="*/ 286605 w 341690"/>
                <a:gd name="connsiteY15" fmla="*/ 467611 h 484289"/>
                <a:gd name="connsiteX16" fmla="*/ 320906 w 341690"/>
                <a:gd name="connsiteY16" fmla="*/ 467611 h 484289"/>
                <a:gd name="connsiteX17" fmla="*/ 320906 w 341690"/>
                <a:gd name="connsiteY17" fmla="*/ 364741 h 484289"/>
                <a:gd name="connsiteX18" fmla="*/ 320906 w 341690"/>
                <a:gd name="connsiteY18" fmla="*/ 261871 h 484289"/>
                <a:gd name="connsiteX19" fmla="*/ 240871 w 341690"/>
                <a:gd name="connsiteY19" fmla="*/ 261871 h 484289"/>
                <a:gd name="connsiteX20" fmla="*/ 160836 w 341690"/>
                <a:gd name="connsiteY20" fmla="*/ 250441 h 484289"/>
                <a:gd name="connsiteX21" fmla="*/ 195137 w 341690"/>
                <a:gd name="connsiteY21" fmla="*/ 239011 h 484289"/>
                <a:gd name="connsiteX22" fmla="*/ 236298 w 341690"/>
                <a:gd name="connsiteY22" fmla="*/ 210436 h 484289"/>
                <a:gd name="connsiteX23" fmla="*/ 229438 w 341690"/>
                <a:gd name="connsiteY23" fmla="*/ 28699 h 484289"/>
                <a:gd name="connsiteX24" fmla="*/ 167696 w 341690"/>
                <a:gd name="connsiteY24" fmla="*/ 34414 h 484289"/>
                <a:gd name="connsiteX25" fmla="*/ 64794 w 341690"/>
                <a:gd name="connsiteY25" fmla="*/ 46987 h 484289"/>
                <a:gd name="connsiteX26" fmla="*/ 17916 w 341690"/>
                <a:gd name="connsiteY26" fmla="*/ 48130 h 484289"/>
                <a:gd name="connsiteX27" fmla="*/ 16773 w 341690"/>
                <a:gd name="connsiteY27" fmla="*/ 258442 h 484289"/>
                <a:gd name="connsiteX28" fmla="*/ 15630 w 341690"/>
                <a:gd name="connsiteY28" fmla="*/ 468754 h 484289"/>
                <a:gd name="connsiteX29" fmla="*/ 102525 w 341690"/>
                <a:gd name="connsiteY29" fmla="*/ 463039 h 484289"/>
                <a:gd name="connsiteX30" fmla="*/ 216861 w 341690"/>
                <a:gd name="connsiteY30" fmla="*/ 456181 h 484289"/>
                <a:gd name="connsiteX31" fmla="*/ 320906 w 341690"/>
                <a:gd name="connsiteY31" fmla="*/ 136141 h 484289"/>
                <a:gd name="connsiteX32" fmla="*/ 320906 w 341690"/>
                <a:gd name="connsiteY32" fmla="*/ 21841 h 484289"/>
                <a:gd name="connsiteX33" fmla="*/ 286605 w 341690"/>
                <a:gd name="connsiteY33" fmla="*/ 21841 h 484289"/>
                <a:gd name="connsiteX34" fmla="*/ 252305 w 341690"/>
                <a:gd name="connsiteY34" fmla="*/ 21841 h 484289"/>
                <a:gd name="connsiteX35" fmla="*/ 252305 w 341690"/>
                <a:gd name="connsiteY35" fmla="*/ 129283 h 484289"/>
                <a:gd name="connsiteX36" fmla="*/ 252305 w 341690"/>
                <a:gd name="connsiteY36" fmla="*/ 237868 h 484289"/>
                <a:gd name="connsiteX37" fmla="*/ 284319 w 341690"/>
                <a:gd name="connsiteY37" fmla="*/ 242440 h 484289"/>
                <a:gd name="connsiteX38" fmla="*/ 318619 w 341690"/>
                <a:gd name="connsiteY38" fmla="*/ 249298 h 484289"/>
                <a:gd name="connsiteX39" fmla="*/ 320906 w 341690"/>
                <a:gd name="connsiteY39" fmla="*/ 136141 h 48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41690" h="484289">
                  <a:moveTo>
                    <a:pt x="-4951" y="479041"/>
                  </a:moveTo>
                  <a:cubicBezTo>
                    <a:pt x="-6094" y="475612"/>
                    <a:pt x="-2664" y="429892"/>
                    <a:pt x="3053" y="376171"/>
                  </a:cubicBezTo>
                  <a:cubicBezTo>
                    <a:pt x="8770" y="322450"/>
                    <a:pt x="9913" y="217294"/>
                    <a:pt x="6483" y="141856"/>
                  </a:cubicBezTo>
                  <a:cubicBezTo>
                    <a:pt x="-377" y="29842"/>
                    <a:pt x="1909" y="6982"/>
                    <a:pt x="13343" y="19555"/>
                  </a:cubicBezTo>
                  <a:cubicBezTo>
                    <a:pt x="32780" y="37843"/>
                    <a:pt x="91091" y="36700"/>
                    <a:pt x="183703" y="16126"/>
                  </a:cubicBezTo>
                  <a:cubicBezTo>
                    <a:pt x="224864" y="6982"/>
                    <a:pt x="274028" y="124"/>
                    <a:pt x="294609" y="-1019"/>
                  </a:cubicBezTo>
                  <a:lnTo>
                    <a:pt x="331196" y="-1019"/>
                  </a:lnTo>
                  <a:lnTo>
                    <a:pt x="334626" y="236725"/>
                  </a:lnTo>
                  <a:cubicBezTo>
                    <a:pt x="336913" y="367027"/>
                    <a:pt x="336913" y="475612"/>
                    <a:pt x="335770" y="477898"/>
                  </a:cubicBezTo>
                  <a:cubicBezTo>
                    <a:pt x="332340" y="483613"/>
                    <a:pt x="-1521" y="485899"/>
                    <a:pt x="-4951" y="479041"/>
                  </a:cubicBezTo>
                  <a:close/>
                  <a:moveTo>
                    <a:pt x="216861" y="456181"/>
                  </a:moveTo>
                  <a:cubicBezTo>
                    <a:pt x="243158" y="456181"/>
                    <a:pt x="243158" y="455038"/>
                    <a:pt x="237441" y="364741"/>
                  </a:cubicBezTo>
                  <a:cubicBezTo>
                    <a:pt x="235154" y="314449"/>
                    <a:pt x="236298" y="273301"/>
                    <a:pt x="242014" y="273301"/>
                  </a:cubicBezTo>
                  <a:cubicBezTo>
                    <a:pt x="247731" y="273301"/>
                    <a:pt x="252305" y="316735"/>
                    <a:pt x="252305" y="370456"/>
                  </a:cubicBezTo>
                  <a:lnTo>
                    <a:pt x="252305" y="467611"/>
                  </a:lnTo>
                  <a:lnTo>
                    <a:pt x="286605" y="467611"/>
                  </a:lnTo>
                  <a:lnTo>
                    <a:pt x="320906" y="467611"/>
                  </a:lnTo>
                  <a:lnTo>
                    <a:pt x="320906" y="364741"/>
                  </a:lnTo>
                  <a:lnTo>
                    <a:pt x="320906" y="261871"/>
                  </a:lnTo>
                  <a:lnTo>
                    <a:pt x="240871" y="261871"/>
                  </a:lnTo>
                  <a:cubicBezTo>
                    <a:pt x="195137" y="261871"/>
                    <a:pt x="160836" y="257299"/>
                    <a:pt x="160836" y="250441"/>
                  </a:cubicBezTo>
                  <a:cubicBezTo>
                    <a:pt x="160836" y="244726"/>
                    <a:pt x="175700" y="239011"/>
                    <a:pt x="195137" y="239011"/>
                  </a:cubicBezTo>
                  <a:cubicBezTo>
                    <a:pt x="221434" y="239011"/>
                    <a:pt x="230581" y="233296"/>
                    <a:pt x="236298" y="210436"/>
                  </a:cubicBezTo>
                  <a:cubicBezTo>
                    <a:pt x="244301" y="179575"/>
                    <a:pt x="238584" y="37843"/>
                    <a:pt x="229438" y="28699"/>
                  </a:cubicBezTo>
                  <a:cubicBezTo>
                    <a:pt x="226007" y="26413"/>
                    <a:pt x="198567" y="28699"/>
                    <a:pt x="167696" y="34414"/>
                  </a:cubicBezTo>
                  <a:cubicBezTo>
                    <a:pt x="136826" y="40129"/>
                    <a:pt x="91091" y="45844"/>
                    <a:pt x="64794" y="46987"/>
                  </a:cubicBezTo>
                  <a:lnTo>
                    <a:pt x="17916" y="48130"/>
                  </a:lnTo>
                  <a:lnTo>
                    <a:pt x="16773" y="258442"/>
                  </a:lnTo>
                  <a:lnTo>
                    <a:pt x="15630" y="468754"/>
                  </a:lnTo>
                  <a:lnTo>
                    <a:pt x="102525" y="463039"/>
                  </a:lnTo>
                  <a:cubicBezTo>
                    <a:pt x="150546" y="459610"/>
                    <a:pt x="201997" y="457324"/>
                    <a:pt x="216861" y="456181"/>
                  </a:cubicBezTo>
                  <a:close/>
                  <a:moveTo>
                    <a:pt x="320906" y="136141"/>
                  </a:moveTo>
                  <a:lnTo>
                    <a:pt x="320906" y="21841"/>
                  </a:lnTo>
                  <a:lnTo>
                    <a:pt x="286605" y="21841"/>
                  </a:lnTo>
                  <a:lnTo>
                    <a:pt x="252305" y="21841"/>
                  </a:lnTo>
                  <a:lnTo>
                    <a:pt x="252305" y="129283"/>
                  </a:lnTo>
                  <a:lnTo>
                    <a:pt x="252305" y="237868"/>
                  </a:lnTo>
                  <a:lnTo>
                    <a:pt x="284319" y="242440"/>
                  </a:lnTo>
                  <a:cubicBezTo>
                    <a:pt x="301469" y="244726"/>
                    <a:pt x="316333" y="248155"/>
                    <a:pt x="318619" y="249298"/>
                  </a:cubicBezTo>
                  <a:cubicBezTo>
                    <a:pt x="319763" y="249298"/>
                    <a:pt x="320906" y="199006"/>
                    <a:pt x="320906" y="13614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4" name="Free-form: Shape 563">
              <a:extLst>
                <a:ext uri="{FF2B5EF4-FFF2-40B4-BE49-F238E27FC236}">
                  <a16:creationId xmlns:a16="http://schemas.microsoft.com/office/drawing/2014/main" id="{639A7DBC-C436-E201-3402-5BF88E4881DC}"/>
                </a:ext>
              </a:extLst>
            </p:cNvPr>
            <p:cNvSpPr/>
            <p:nvPr/>
          </p:nvSpPr>
          <p:spPr>
            <a:xfrm flipV="1">
              <a:off x="8340913" y="4993130"/>
              <a:ext cx="554832" cy="1116781"/>
            </a:xfrm>
            <a:custGeom>
              <a:avLst/>
              <a:gdLst>
                <a:gd name="connsiteX0" fmla="*/ -2658 w 554832"/>
                <a:gd name="connsiteY0" fmla="*/ 914320 h 1116781"/>
                <a:gd name="connsiteX1" fmla="*/ 3058 w 554832"/>
                <a:gd name="connsiteY1" fmla="*/ 361108 h 1116781"/>
                <a:gd name="connsiteX2" fmla="*/ 9918 w 554832"/>
                <a:gd name="connsiteY2" fmla="*/ 54784 h 1116781"/>
                <a:gd name="connsiteX3" fmla="*/ 28212 w 554832"/>
                <a:gd name="connsiteY3" fmla="*/ 39925 h 1116781"/>
                <a:gd name="connsiteX4" fmla="*/ 61370 w 554832"/>
                <a:gd name="connsiteY4" fmla="*/ 20494 h 1116781"/>
                <a:gd name="connsiteX5" fmla="*/ 120824 w 554832"/>
                <a:gd name="connsiteY5" fmla="*/ 20494 h 1116781"/>
                <a:gd name="connsiteX6" fmla="*/ 261457 w 554832"/>
                <a:gd name="connsiteY6" fmla="*/ 27352 h 1116781"/>
                <a:gd name="connsiteX7" fmla="*/ 419240 w 554832"/>
                <a:gd name="connsiteY7" fmla="*/ 10207 h 1116781"/>
                <a:gd name="connsiteX8" fmla="*/ 493559 w 554832"/>
                <a:gd name="connsiteY8" fmla="*/ -80 h 1116781"/>
                <a:gd name="connsiteX9" fmla="*/ 533576 w 554832"/>
                <a:gd name="connsiteY9" fmla="*/ 12493 h 1116781"/>
                <a:gd name="connsiteX10" fmla="*/ 543866 w 554832"/>
                <a:gd name="connsiteY10" fmla="*/ 49069 h 1116781"/>
                <a:gd name="connsiteX11" fmla="*/ 540436 w 554832"/>
                <a:gd name="connsiteY11" fmla="*/ 182800 h 1116781"/>
                <a:gd name="connsiteX12" fmla="*/ 543866 w 554832"/>
                <a:gd name="connsiteY12" fmla="*/ 1077769 h 1116781"/>
                <a:gd name="connsiteX13" fmla="*/ 538150 w 554832"/>
                <a:gd name="connsiteY13" fmla="*/ 731440 h 1116781"/>
                <a:gd name="connsiteX14" fmla="*/ 538150 w 554832"/>
                <a:gd name="connsiteY14" fmla="*/ 390826 h 1116781"/>
                <a:gd name="connsiteX15" fmla="*/ 467261 w 554832"/>
                <a:gd name="connsiteY15" fmla="*/ 398827 h 1116781"/>
                <a:gd name="connsiteX16" fmla="*/ 275177 w 554832"/>
                <a:gd name="connsiteY16" fmla="*/ 413686 h 1116781"/>
                <a:gd name="connsiteX17" fmla="*/ 152838 w 554832"/>
                <a:gd name="connsiteY17" fmla="*/ 420544 h 1116781"/>
                <a:gd name="connsiteX18" fmla="*/ 180279 w 554832"/>
                <a:gd name="connsiteY18" fmla="*/ 482266 h 1116781"/>
                <a:gd name="connsiteX19" fmla="*/ 188282 w 554832"/>
                <a:gd name="connsiteY19" fmla="*/ 540559 h 1116781"/>
                <a:gd name="connsiteX20" fmla="*/ 171132 w 554832"/>
                <a:gd name="connsiteY20" fmla="*/ 519985 h 1116781"/>
                <a:gd name="connsiteX21" fmla="*/ 155125 w 554832"/>
                <a:gd name="connsiteY21" fmla="*/ 460549 h 1116781"/>
                <a:gd name="connsiteX22" fmla="*/ 112821 w 554832"/>
                <a:gd name="connsiteY22" fmla="*/ 436546 h 1116781"/>
                <a:gd name="connsiteX23" fmla="*/ 75090 w 554832"/>
                <a:gd name="connsiteY23" fmla="*/ 487981 h 1116781"/>
                <a:gd name="connsiteX24" fmla="*/ 89953 w 554832"/>
                <a:gd name="connsiteY24" fmla="*/ 519985 h 1116781"/>
                <a:gd name="connsiteX25" fmla="*/ 92240 w 554832"/>
                <a:gd name="connsiteY25" fmla="*/ 538273 h 1116781"/>
                <a:gd name="connsiteX26" fmla="*/ 47649 w 554832"/>
                <a:gd name="connsiteY26" fmla="*/ 493696 h 1116781"/>
                <a:gd name="connsiteX27" fmla="*/ 174562 w 554832"/>
                <a:gd name="connsiteY27" fmla="*/ 401113 h 1116781"/>
                <a:gd name="connsiteX28" fmla="*/ 380366 w 554832"/>
                <a:gd name="connsiteY28" fmla="*/ 394255 h 1116781"/>
                <a:gd name="connsiteX29" fmla="*/ 541580 w 554832"/>
                <a:gd name="connsiteY29" fmla="*/ 379396 h 1116781"/>
                <a:gd name="connsiteX30" fmla="*/ 531289 w 554832"/>
                <a:gd name="connsiteY30" fmla="*/ 246808 h 1116781"/>
                <a:gd name="connsiteX31" fmla="*/ 522143 w 554832"/>
                <a:gd name="connsiteY31" fmla="*/ 63928 h 1116781"/>
                <a:gd name="connsiteX32" fmla="*/ 523286 w 554832"/>
                <a:gd name="connsiteY32" fmla="*/ 14779 h 1116781"/>
                <a:gd name="connsiteX33" fmla="*/ 459258 w 554832"/>
                <a:gd name="connsiteY33" fmla="*/ 21637 h 1116781"/>
                <a:gd name="connsiteX34" fmla="*/ 123111 w 554832"/>
                <a:gd name="connsiteY34" fmla="*/ 37639 h 1116781"/>
                <a:gd name="connsiteX35" fmla="*/ 52223 w 554832"/>
                <a:gd name="connsiteY35" fmla="*/ 49069 h 1116781"/>
                <a:gd name="connsiteX36" fmla="*/ 20209 w 554832"/>
                <a:gd name="connsiteY36" fmla="*/ 71929 h 1116781"/>
                <a:gd name="connsiteX37" fmla="*/ 16779 w 554832"/>
                <a:gd name="connsiteY37" fmla="*/ 441118 h 1116781"/>
                <a:gd name="connsiteX38" fmla="*/ 3058 w 554832"/>
                <a:gd name="connsiteY38" fmla="*/ 994330 h 1116781"/>
                <a:gd name="connsiteX39" fmla="*/ -2658 w 554832"/>
                <a:gd name="connsiteY39" fmla="*/ 914320 h 11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54832" h="1116781">
                  <a:moveTo>
                    <a:pt x="-2658" y="914320"/>
                  </a:moveTo>
                  <a:cubicBezTo>
                    <a:pt x="772" y="770302"/>
                    <a:pt x="3058" y="521128"/>
                    <a:pt x="3058" y="361108"/>
                  </a:cubicBezTo>
                  <a:cubicBezTo>
                    <a:pt x="4202" y="201088"/>
                    <a:pt x="6488" y="63928"/>
                    <a:pt x="9918" y="54784"/>
                  </a:cubicBezTo>
                  <a:cubicBezTo>
                    <a:pt x="13349" y="46783"/>
                    <a:pt x="21352" y="39925"/>
                    <a:pt x="28212" y="39925"/>
                  </a:cubicBezTo>
                  <a:cubicBezTo>
                    <a:pt x="35072" y="39925"/>
                    <a:pt x="49936" y="30781"/>
                    <a:pt x="61370" y="20494"/>
                  </a:cubicBezTo>
                  <a:cubicBezTo>
                    <a:pt x="80807" y="3349"/>
                    <a:pt x="85380" y="3349"/>
                    <a:pt x="120824" y="20494"/>
                  </a:cubicBezTo>
                  <a:cubicBezTo>
                    <a:pt x="153981" y="35353"/>
                    <a:pt x="175705" y="36496"/>
                    <a:pt x="261457" y="27352"/>
                  </a:cubicBezTo>
                  <a:cubicBezTo>
                    <a:pt x="316338" y="21637"/>
                    <a:pt x="388370" y="13636"/>
                    <a:pt x="419240" y="10207"/>
                  </a:cubicBezTo>
                  <a:cubicBezTo>
                    <a:pt x="451254" y="7921"/>
                    <a:pt x="484412" y="2206"/>
                    <a:pt x="493559" y="-80"/>
                  </a:cubicBezTo>
                  <a:cubicBezTo>
                    <a:pt x="502705" y="-2366"/>
                    <a:pt x="520999" y="2206"/>
                    <a:pt x="533576" y="12493"/>
                  </a:cubicBezTo>
                  <a:cubicBezTo>
                    <a:pt x="550726" y="25066"/>
                    <a:pt x="553013" y="33067"/>
                    <a:pt x="543866" y="49069"/>
                  </a:cubicBezTo>
                  <a:cubicBezTo>
                    <a:pt x="537006" y="61642"/>
                    <a:pt x="534719" y="109648"/>
                    <a:pt x="540436" y="182800"/>
                  </a:cubicBezTo>
                  <a:cubicBezTo>
                    <a:pt x="549583" y="310816"/>
                    <a:pt x="553013" y="1085770"/>
                    <a:pt x="543866" y="1077769"/>
                  </a:cubicBezTo>
                  <a:cubicBezTo>
                    <a:pt x="541580" y="1074340"/>
                    <a:pt x="538150" y="918892"/>
                    <a:pt x="538150" y="731440"/>
                  </a:cubicBezTo>
                  <a:lnTo>
                    <a:pt x="538150" y="390826"/>
                  </a:lnTo>
                  <a:lnTo>
                    <a:pt x="467261" y="398827"/>
                  </a:lnTo>
                  <a:cubicBezTo>
                    <a:pt x="428387" y="403399"/>
                    <a:pt x="341492" y="409114"/>
                    <a:pt x="275177" y="413686"/>
                  </a:cubicBezTo>
                  <a:lnTo>
                    <a:pt x="152838" y="420544"/>
                  </a:lnTo>
                  <a:lnTo>
                    <a:pt x="180279" y="482266"/>
                  </a:lnTo>
                  <a:cubicBezTo>
                    <a:pt x="205433" y="538273"/>
                    <a:pt x="206576" y="543988"/>
                    <a:pt x="188282" y="540559"/>
                  </a:cubicBezTo>
                  <a:cubicBezTo>
                    <a:pt x="176849" y="538273"/>
                    <a:pt x="168845" y="529129"/>
                    <a:pt x="171132" y="519985"/>
                  </a:cubicBezTo>
                  <a:cubicBezTo>
                    <a:pt x="173419" y="510841"/>
                    <a:pt x="166558" y="484552"/>
                    <a:pt x="155125" y="460549"/>
                  </a:cubicBezTo>
                  <a:cubicBezTo>
                    <a:pt x="135688" y="418258"/>
                    <a:pt x="134544" y="417115"/>
                    <a:pt x="112821" y="436546"/>
                  </a:cubicBezTo>
                  <a:cubicBezTo>
                    <a:pt x="101387" y="447976"/>
                    <a:pt x="84237" y="470836"/>
                    <a:pt x="75090" y="487981"/>
                  </a:cubicBezTo>
                  <a:cubicBezTo>
                    <a:pt x="59083" y="518842"/>
                    <a:pt x="59083" y="519985"/>
                    <a:pt x="89953" y="519985"/>
                  </a:cubicBezTo>
                  <a:cubicBezTo>
                    <a:pt x="147121" y="519985"/>
                    <a:pt x="149408" y="537130"/>
                    <a:pt x="92240" y="538273"/>
                  </a:cubicBezTo>
                  <a:cubicBezTo>
                    <a:pt x="35072" y="538273"/>
                    <a:pt x="21352" y="525700"/>
                    <a:pt x="47649" y="493696"/>
                  </a:cubicBezTo>
                  <a:cubicBezTo>
                    <a:pt x="125398" y="395398"/>
                    <a:pt x="127684" y="394255"/>
                    <a:pt x="174562" y="401113"/>
                  </a:cubicBezTo>
                  <a:cubicBezTo>
                    <a:pt x="199716" y="405685"/>
                    <a:pt x="292328" y="402256"/>
                    <a:pt x="380366" y="394255"/>
                  </a:cubicBezTo>
                  <a:lnTo>
                    <a:pt x="541580" y="379396"/>
                  </a:lnTo>
                  <a:lnTo>
                    <a:pt x="531289" y="246808"/>
                  </a:lnTo>
                  <a:cubicBezTo>
                    <a:pt x="526716" y="173656"/>
                    <a:pt x="522143" y="91360"/>
                    <a:pt x="522143" y="63928"/>
                  </a:cubicBezTo>
                  <a:lnTo>
                    <a:pt x="523286" y="14779"/>
                  </a:lnTo>
                  <a:lnTo>
                    <a:pt x="459258" y="21637"/>
                  </a:lnTo>
                  <a:cubicBezTo>
                    <a:pt x="290041" y="42211"/>
                    <a:pt x="159698" y="47926"/>
                    <a:pt x="123111" y="37639"/>
                  </a:cubicBezTo>
                  <a:cubicBezTo>
                    <a:pt x="89953" y="27352"/>
                    <a:pt x="78520" y="28495"/>
                    <a:pt x="52223" y="49069"/>
                  </a:cubicBezTo>
                  <a:lnTo>
                    <a:pt x="20209" y="71929"/>
                  </a:lnTo>
                  <a:lnTo>
                    <a:pt x="16779" y="441118"/>
                  </a:lnTo>
                  <a:cubicBezTo>
                    <a:pt x="14492" y="644572"/>
                    <a:pt x="8775" y="893746"/>
                    <a:pt x="3058" y="994330"/>
                  </a:cubicBezTo>
                  <a:cubicBezTo>
                    <a:pt x="-7232" y="1169209"/>
                    <a:pt x="-7232" y="1166923"/>
                    <a:pt x="-2658" y="91432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5" name="Free-form: Shape 564">
              <a:extLst>
                <a:ext uri="{FF2B5EF4-FFF2-40B4-BE49-F238E27FC236}">
                  <a16:creationId xmlns:a16="http://schemas.microsoft.com/office/drawing/2014/main" id="{D636F6A7-DB21-DFA4-8578-8549E99BD558}"/>
                </a:ext>
              </a:extLst>
            </p:cNvPr>
            <p:cNvSpPr/>
            <p:nvPr/>
          </p:nvSpPr>
          <p:spPr>
            <a:xfrm flipV="1">
              <a:off x="2498439" y="5507608"/>
              <a:ext cx="93170" cy="81520"/>
            </a:xfrm>
            <a:custGeom>
              <a:avLst/>
              <a:gdLst>
                <a:gd name="connsiteX0" fmla="*/ 7757 w 93170"/>
                <a:gd name="connsiteY0" fmla="*/ 71208 h 81520"/>
                <a:gd name="connsiteX1" fmla="*/ 3184 w 93170"/>
                <a:gd name="connsiteY1" fmla="*/ 46062 h 81520"/>
                <a:gd name="connsiteX2" fmla="*/ 28338 w 93170"/>
                <a:gd name="connsiteY2" fmla="*/ 16344 h 81520"/>
                <a:gd name="connsiteX3" fmla="*/ 35198 w 93170"/>
                <a:gd name="connsiteY3" fmla="*/ 17487 h 81520"/>
                <a:gd name="connsiteX4" fmla="*/ 60352 w 93170"/>
                <a:gd name="connsiteY4" fmla="*/ 52920 h 81520"/>
                <a:gd name="connsiteX5" fmla="*/ 92366 w 93170"/>
                <a:gd name="connsiteY5" fmla="*/ 65493 h 81520"/>
                <a:gd name="connsiteX6" fmla="*/ 61495 w 93170"/>
                <a:gd name="connsiteY6" fmla="*/ 66636 h 81520"/>
                <a:gd name="connsiteX7" fmla="*/ 27194 w 93170"/>
                <a:gd name="connsiteY7" fmla="*/ 78066 h 81520"/>
                <a:gd name="connsiteX8" fmla="*/ 7757 w 93170"/>
                <a:gd name="connsiteY8" fmla="*/ 71208 h 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170" h="81520">
                  <a:moveTo>
                    <a:pt x="7757" y="71208"/>
                  </a:moveTo>
                  <a:cubicBezTo>
                    <a:pt x="-1389" y="60921"/>
                    <a:pt x="-3676" y="50634"/>
                    <a:pt x="3184" y="46062"/>
                  </a:cubicBezTo>
                  <a:cubicBezTo>
                    <a:pt x="8901" y="42633"/>
                    <a:pt x="20334" y="28917"/>
                    <a:pt x="28338" y="16344"/>
                  </a:cubicBezTo>
                  <a:cubicBezTo>
                    <a:pt x="42058" y="-6516"/>
                    <a:pt x="42058" y="-6516"/>
                    <a:pt x="35198" y="17487"/>
                  </a:cubicBezTo>
                  <a:cubicBezTo>
                    <a:pt x="30625" y="34632"/>
                    <a:pt x="36341" y="43776"/>
                    <a:pt x="60352" y="52920"/>
                  </a:cubicBezTo>
                  <a:lnTo>
                    <a:pt x="92366" y="65493"/>
                  </a:lnTo>
                  <a:lnTo>
                    <a:pt x="61495" y="66636"/>
                  </a:lnTo>
                  <a:cubicBezTo>
                    <a:pt x="45488" y="67779"/>
                    <a:pt x="29481" y="72351"/>
                    <a:pt x="27194" y="78066"/>
                  </a:cubicBezTo>
                  <a:cubicBezTo>
                    <a:pt x="26051" y="83781"/>
                    <a:pt x="16904" y="80352"/>
                    <a:pt x="7757" y="7120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6" name="Free-form: Shape 565">
              <a:extLst>
                <a:ext uri="{FF2B5EF4-FFF2-40B4-BE49-F238E27FC236}">
                  <a16:creationId xmlns:a16="http://schemas.microsoft.com/office/drawing/2014/main" id="{A30FFCBA-8FC0-26ED-C8DC-1AF8949366AA}"/>
                </a:ext>
              </a:extLst>
            </p:cNvPr>
            <p:cNvSpPr/>
            <p:nvPr/>
          </p:nvSpPr>
          <p:spPr>
            <a:xfrm flipV="1">
              <a:off x="2391522" y="5509260"/>
              <a:ext cx="42640" cy="78999"/>
            </a:xfrm>
            <a:custGeom>
              <a:avLst/>
              <a:gdLst>
                <a:gd name="connsiteX0" fmla="*/ -701 w 42640"/>
                <a:gd name="connsiteY0" fmla="*/ 38334 h 78999"/>
                <a:gd name="connsiteX1" fmla="*/ 25596 w 42640"/>
                <a:gd name="connsiteY1" fmla="*/ -528 h 78999"/>
                <a:gd name="connsiteX2" fmla="*/ 29027 w 42640"/>
                <a:gd name="connsiteY2" fmla="*/ 6330 h 78999"/>
                <a:gd name="connsiteX3" fmla="*/ 15306 w 42640"/>
                <a:gd name="connsiteY3" fmla="*/ 45192 h 78999"/>
                <a:gd name="connsiteX4" fmla="*/ 10733 w 42640"/>
                <a:gd name="connsiteY4" fmla="*/ 78339 h 78999"/>
                <a:gd name="connsiteX5" fmla="*/ -701 w 42640"/>
                <a:gd name="connsiteY5" fmla="*/ 38334 h 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40" h="78999">
                  <a:moveTo>
                    <a:pt x="-701" y="38334"/>
                  </a:moveTo>
                  <a:cubicBezTo>
                    <a:pt x="-701" y="4044"/>
                    <a:pt x="2729" y="-1671"/>
                    <a:pt x="25596" y="-528"/>
                  </a:cubicBezTo>
                  <a:cubicBezTo>
                    <a:pt x="46177" y="615"/>
                    <a:pt x="47320" y="1758"/>
                    <a:pt x="29027" y="6330"/>
                  </a:cubicBezTo>
                  <a:cubicBezTo>
                    <a:pt x="13020" y="10902"/>
                    <a:pt x="9589" y="18903"/>
                    <a:pt x="15306" y="45192"/>
                  </a:cubicBezTo>
                  <a:cubicBezTo>
                    <a:pt x="18736" y="63480"/>
                    <a:pt x="16450" y="78339"/>
                    <a:pt x="10733" y="78339"/>
                  </a:cubicBezTo>
                  <a:cubicBezTo>
                    <a:pt x="3873" y="78339"/>
                    <a:pt x="-701" y="60051"/>
                    <a:pt x="-701" y="3833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7" name="Free-form: Shape 566">
              <a:extLst>
                <a:ext uri="{FF2B5EF4-FFF2-40B4-BE49-F238E27FC236}">
                  <a16:creationId xmlns:a16="http://schemas.microsoft.com/office/drawing/2014/main" id="{E493A7F7-C11B-1E80-66B9-400AD7918AA9}"/>
                </a:ext>
              </a:extLst>
            </p:cNvPr>
            <p:cNvSpPr/>
            <p:nvPr/>
          </p:nvSpPr>
          <p:spPr>
            <a:xfrm flipV="1">
              <a:off x="2454407" y="5509259"/>
              <a:ext cx="25541" cy="68536"/>
            </a:xfrm>
            <a:custGeom>
              <a:avLst/>
              <a:gdLst>
                <a:gd name="connsiteX0" fmla="*/ -744 w 25541"/>
                <a:gd name="connsiteY0" fmla="*/ 33582 h 68536"/>
                <a:gd name="connsiteX1" fmla="*/ 22124 w 25541"/>
                <a:gd name="connsiteY1" fmla="*/ 10722 h 68536"/>
                <a:gd name="connsiteX2" fmla="*/ 7260 w 25541"/>
                <a:gd name="connsiteY2" fmla="*/ 67872 h 68536"/>
                <a:gd name="connsiteX3" fmla="*/ -744 w 25541"/>
                <a:gd name="connsiteY3" fmla="*/ 33582 h 6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41" h="68536">
                  <a:moveTo>
                    <a:pt x="-744" y="33582"/>
                  </a:moveTo>
                  <a:cubicBezTo>
                    <a:pt x="-744" y="-708"/>
                    <a:pt x="8403" y="-10995"/>
                    <a:pt x="22124" y="10722"/>
                  </a:cubicBezTo>
                  <a:cubicBezTo>
                    <a:pt x="30127" y="24438"/>
                    <a:pt x="18694" y="67872"/>
                    <a:pt x="7260" y="67872"/>
                  </a:cubicBezTo>
                  <a:cubicBezTo>
                    <a:pt x="2687" y="67872"/>
                    <a:pt x="-744" y="53013"/>
                    <a:pt x="-744" y="3358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8" name="Free-form: Shape 567">
              <a:extLst>
                <a:ext uri="{FF2B5EF4-FFF2-40B4-BE49-F238E27FC236}">
                  <a16:creationId xmlns:a16="http://schemas.microsoft.com/office/drawing/2014/main" id="{FAD26129-F26F-31C4-B229-13BAD6397601}"/>
                </a:ext>
              </a:extLst>
            </p:cNvPr>
            <p:cNvSpPr/>
            <p:nvPr/>
          </p:nvSpPr>
          <p:spPr>
            <a:xfrm flipV="1">
              <a:off x="2784369" y="5509260"/>
              <a:ext cx="18761" cy="22860"/>
            </a:xfrm>
            <a:custGeom>
              <a:avLst/>
              <a:gdLst>
                <a:gd name="connsiteX0" fmla="*/ 611 w 18761"/>
                <a:gd name="connsiteY0" fmla="*/ 10743 h 22860"/>
                <a:gd name="connsiteX1" fmla="*/ 5184 w 18761"/>
                <a:gd name="connsiteY1" fmla="*/ -687 h 22860"/>
                <a:gd name="connsiteX2" fmla="*/ 17761 w 18761"/>
                <a:gd name="connsiteY2" fmla="*/ 10743 h 22860"/>
                <a:gd name="connsiteX3" fmla="*/ 13188 w 18761"/>
                <a:gd name="connsiteY3" fmla="*/ 22173 h 22860"/>
                <a:gd name="connsiteX4" fmla="*/ 611 w 18761"/>
                <a:gd name="connsiteY4" fmla="*/ 10743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1" h="22860">
                  <a:moveTo>
                    <a:pt x="611" y="10743"/>
                  </a:moveTo>
                  <a:cubicBezTo>
                    <a:pt x="-2819" y="5028"/>
                    <a:pt x="-532" y="-687"/>
                    <a:pt x="5184" y="-687"/>
                  </a:cubicBezTo>
                  <a:cubicBezTo>
                    <a:pt x="12045" y="-687"/>
                    <a:pt x="17761" y="5028"/>
                    <a:pt x="17761" y="10743"/>
                  </a:cubicBezTo>
                  <a:cubicBezTo>
                    <a:pt x="17761" y="17601"/>
                    <a:pt x="15475" y="22173"/>
                    <a:pt x="13188" y="22173"/>
                  </a:cubicBezTo>
                  <a:cubicBezTo>
                    <a:pt x="9758" y="22173"/>
                    <a:pt x="4041" y="17601"/>
                    <a:pt x="611" y="1074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9" name="Free-form: Shape 568">
              <a:extLst>
                <a:ext uri="{FF2B5EF4-FFF2-40B4-BE49-F238E27FC236}">
                  <a16:creationId xmlns:a16="http://schemas.microsoft.com/office/drawing/2014/main" id="{BF3142D8-F468-3DA3-898F-67A1F57C6DCF}"/>
                </a:ext>
              </a:extLst>
            </p:cNvPr>
            <p:cNvSpPr/>
            <p:nvPr/>
          </p:nvSpPr>
          <p:spPr>
            <a:xfrm flipV="1">
              <a:off x="2805629" y="5509260"/>
              <a:ext cx="43236" cy="85666"/>
            </a:xfrm>
            <a:custGeom>
              <a:avLst/>
              <a:gdLst>
                <a:gd name="connsiteX0" fmla="*/ 23915 w 43236"/>
                <a:gd name="connsiteY0" fmla="*/ 67865 h 85666"/>
                <a:gd name="connsiteX1" fmla="*/ 10195 w 43236"/>
                <a:gd name="connsiteY1" fmla="*/ 50720 h 85666"/>
                <a:gd name="connsiteX2" fmla="*/ 3335 w 43236"/>
                <a:gd name="connsiteY2" fmla="*/ 41576 h 85666"/>
                <a:gd name="connsiteX3" fmla="*/ 28489 w 43236"/>
                <a:gd name="connsiteY3" fmla="*/ 10715 h 85666"/>
                <a:gd name="connsiteX4" fmla="*/ 42209 w 43236"/>
                <a:gd name="connsiteY4" fmla="*/ 37004 h 85666"/>
                <a:gd name="connsiteX5" fmla="*/ 29632 w 43236"/>
                <a:gd name="connsiteY5" fmla="*/ 85010 h 85666"/>
                <a:gd name="connsiteX6" fmla="*/ 23915 w 43236"/>
                <a:gd name="connsiteY6" fmla="*/ 67865 h 8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36" h="85666">
                  <a:moveTo>
                    <a:pt x="23915" y="67865"/>
                  </a:moveTo>
                  <a:cubicBezTo>
                    <a:pt x="27345" y="56435"/>
                    <a:pt x="22772" y="50720"/>
                    <a:pt x="10195" y="50720"/>
                  </a:cubicBezTo>
                  <a:cubicBezTo>
                    <a:pt x="-1239" y="50720"/>
                    <a:pt x="-4669" y="47291"/>
                    <a:pt x="3335" y="41576"/>
                  </a:cubicBezTo>
                  <a:cubicBezTo>
                    <a:pt x="10195" y="37004"/>
                    <a:pt x="21629" y="23288"/>
                    <a:pt x="28489" y="10715"/>
                  </a:cubicBezTo>
                  <a:cubicBezTo>
                    <a:pt x="39922" y="-8716"/>
                    <a:pt x="41066" y="-5287"/>
                    <a:pt x="42209" y="37004"/>
                  </a:cubicBezTo>
                  <a:cubicBezTo>
                    <a:pt x="42209" y="64436"/>
                    <a:pt x="36492" y="85010"/>
                    <a:pt x="29632" y="85010"/>
                  </a:cubicBezTo>
                  <a:cubicBezTo>
                    <a:pt x="22772" y="85010"/>
                    <a:pt x="19342" y="77009"/>
                    <a:pt x="23915" y="6786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0" name="Free-form: Shape 569">
              <a:extLst>
                <a:ext uri="{FF2B5EF4-FFF2-40B4-BE49-F238E27FC236}">
                  <a16:creationId xmlns:a16="http://schemas.microsoft.com/office/drawing/2014/main" id="{2A9D89D1-DA4E-4063-3927-7DCC0E92FDFB}"/>
                </a:ext>
              </a:extLst>
            </p:cNvPr>
            <p:cNvSpPr/>
            <p:nvPr/>
          </p:nvSpPr>
          <p:spPr>
            <a:xfrm flipV="1">
              <a:off x="2883166" y="5512486"/>
              <a:ext cx="78754" cy="74664"/>
            </a:xfrm>
            <a:custGeom>
              <a:avLst/>
              <a:gdLst>
                <a:gd name="connsiteX0" fmla="*/ 61783 w 78754"/>
                <a:gd name="connsiteY0" fmla="*/ 65803 h 74664"/>
                <a:gd name="connsiteX1" fmla="*/ 26339 w 78754"/>
                <a:gd name="connsiteY1" fmla="*/ 57802 h 74664"/>
                <a:gd name="connsiteX2" fmla="*/ -1102 w 78754"/>
                <a:gd name="connsiteY2" fmla="*/ 53230 h 74664"/>
                <a:gd name="connsiteX3" fmla="*/ 16048 w 78754"/>
                <a:gd name="connsiteY3" fmla="*/ 42943 h 74664"/>
                <a:gd name="connsiteX4" fmla="*/ 34342 w 78754"/>
                <a:gd name="connsiteY4" fmla="*/ 17797 h 74664"/>
                <a:gd name="connsiteX5" fmla="*/ 41202 w 78754"/>
                <a:gd name="connsiteY5" fmla="*/ 14368 h 74664"/>
                <a:gd name="connsiteX6" fmla="*/ 65213 w 78754"/>
                <a:gd name="connsiteY6" fmla="*/ 50944 h 74664"/>
                <a:gd name="connsiteX7" fmla="*/ 76646 w 78754"/>
                <a:gd name="connsiteY7" fmla="*/ 72661 h 74664"/>
                <a:gd name="connsiteX8" fmla="*/ 61783 w 78754"/>
                <a:gd name="connsiteY8" fmla="*/ 65803 h 7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754" h="74664">
                  <a:moveTo>
                    <a:pt x="61783" y="65803"/>
                  </a:moveTo>
                  <a:cubicBezTo>
                    <a:pt x="57209" y="57802"/>
                    <a:pt x="41202" y="54373"/>
                    <a:pt x="26339" y="57802"/>
                  </a:cubicBezTo>
                  <a:cubicBezTo>
                    <a:pt x="11475" y="60088"/>
                    <a:pt x="-1102" y="57802"/>
                    <a:pt x="-1102" y="53230"/>
                  </a:cubicBezTo>
                  <a:cubicBezTo>
                    <a:pt x="-1102" y="47515"/>
                    <a:pt x="6902" y="42943"/>
                    <a:pt x="16048" y="42943"/>
                  </a:cubicBezTo>
                  <a:cubicBezTo>
                    <a:pt x="26339" y="42943"/>
                    <a:pt x="33199" y="31513"/>
                    <a:pt x="34342" y="17797"/>
                  </a:cubicBezTo>
                  <a:cubicBezTo>
                    <a:pt x="35485" y="-6206"/>
                    <a:pt x="36629" y="-6206"/>
                    <a:pt x="41202" y="14368"/>
                  </a:cubicBezTo>
                  <a:cubicBezTo>
                    <a:pt x="44632" y="26941"/>
                    <a:pt x="54923" y="44086"/>
                    <a:pt x="65213" y="50944"/>
                  </a:cubicBezTo>
                  <a:cubicBezTo>
                    <a:pt x="74360" y="58945"/>
                    <a:pt x="80076" y="68089"/>
                    <a:pt x="76646" y="72661"/>
                  </a:cubicBezTo>
                  <a:cubicBezTo>
                    <a:pt x="73216" y="76090"/>
                    <a:pt x="66356" y="72661"/>
                    <a:pt x="61783" y="6580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1" name="Free-form: Shape 570">
              <a:extLst>
                <a:ext uri="{FF2B5EF4-FFF2-40B4-BE49-F238E27FC236}">
                  <a16:creationId xmlns:a16="http://schemas.microsoft.com/office/drawing/2014/main" id="{FB466944-D5A3-E005-E2DA-BDE473F1DBD4}"/>
                </a:ext>
              </a:extLst>
            </p:cNvPr>
            <p:cNvSpPr/>
            <p:nvPr/>
          </p:nvSpPr>
          <p:spPr>
            <a:xfrm flipV="1">
              <a:off x="7722854" y="5509260"/>
              <a:ext cx="534090" cy="636082"/>
            </a:xfrm>
            <a:custGeom>
              <a:avLst/>
              <a:gdLst>
                <a:gd name="connsiteX0" fmla="*/ -1518 w 534090"/>
                <a:gd name="connsiteY0" fmla="*/ 599114 h 636082"/>
                <a:gd name="connsiteX1" fmla="*/ -374 w 534090"/>
                <a:gd name="connsiteY1" fmla="*/ 123626 h 636082"/>
                <a:gd name="connsiteX2" fmla="*/ 13346 w 534090"/>
                <a:gd name="connsiteY2" fmla="*/ 12755 h 636082"/>
                <a:gd name="connsiteX3" fmla="*/ 216863 w 534090"/>
                <a:gd name="connsiteY3" fmla="*/ 5897 h 636082"/>
                <a:gd name="connsiteX4" fmla="*/ 529000 w 534090"/>
                <a:gd name="connsiteY4" fmla="*/ 16184 h 636082"/>
                <a:gd name="connsiteX5" fmla="*/ 338059 w 534090"/>
                <a:gd name="connsiteY5" fmla="*/ 20756 h 636082"/>
                <a:gd name="connsiteX6" fmla="*/ 83091 w 534090"/>
                <a:gd name="connsiteY6" fmla="*/ 26471 h 636082"/>
                <a:gd name="connsiteX7" fmla="*/ 20206 w 534090"/>
                <a:gd name="connsiteY7" fmla="*/ 35615 h 636082"/>
                <a:gd name="connsiteX8" fmla="*/ 20206 w 534090"/>
                <a:gd name="connsiteY8" fmla="*/ 317936 h 636082"/>
                <a:gd name="connsiteX9" fmla="*/ 20206 w 534090"/>
                <a:gd name="connsiteY9" fmla="*/ 599114 h 636082"/>
                <a:gd name="connsiteX10" fmla="*/ 175703 w 534090"/>
                <a:gd name="connsiteY10" fmla="*/ 607115 h 636082"/>
                <a:gd name="connsiteX11" fmla="*/ 432958 w 534090"/>
                <a:gd name="connsiteY11" fmla="*/ 608258 h 636082"/>
                <a:gd name="connsiteX12" fmla="*/ 488982 w 534090"/>
                <a:gd name="connsiteY12" fmla="*/ 613973 h 636082"/>
                <a:gd name="connsiteX13" fmla="*/ 229440 w 534090"/>
                <a:gd name="connsiteY13" fmla="*/ 619688 h 636082"/>
                <a:gd name="connsiteX14" fmla="*/ 14489 w 534090"/>
                <a:gd name="connsiteY14" fmla="*/ 624260 h 636082"/>
                <a:gd name="connsiteX15" fmla="*/ 1912 w 534090"/>
                <a:gd name="connsiteY15" fmla="*/ 635690 h 636082"/>
                <a:gd name="connsiteX16" fmla="*/ -1518 w 534090"/>
                <a:gd name="connsiteY16" fmla="*/ 599114 h 63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4090" h="636082">
                  <a:moveTo>
                    <a:pt x="-1518" y="599114"/>
                  </a:moveTo>
                  <a:cubicBezTo>
                    <a:pt x="6486" y="563681"/>
                    <a:pt x="6486" y="402518"/>
                    <a:pt x="-374" y="123626"/>
                  </a:cubicBezTo>
                  <a:cubicBezTo>
                    <a:pt x="-2661" y="29900"/>
                    <a:pt x="769" y="8183"/>
                    <a:pt x="13346" y="12755"/>
                  </a:cubicBezTo>
                  <a:cubicBezTo>
                    <a:pt x="21349" y="16184"/>
                    <a:pt x="112818" y="12755"/>
                    <a:pt x="216863" y="5897"/>
                  </a:cubicBezTo>
                  <a:cubicBezTo>
                    <a:pt x="391797" y="-5533"/>
                    <a:pt x="529000" y="-961"/>
                    <a:pt x="529000" y="16184"/>
                  </a:cubicBezTo>
                  <a:cubicBezTo>
                    <a:pt x="529000" y="20756"/>
                    <a:pt x="443248" y="23042"/>
                    <a:pt x="338059" y="20756"/>
                  </a:cubicBezTo>
                  <a:cubicBezTo>
                    <a:pt x="231727" y="19613"/>
                    <a:pt x="117391" y="21899"/>
                    <a:pt x="83091" y="26471"/>
                  </a:cubicBezTo>
                  <a:lnTo>
                    <a:pt x="20206" y="35615"/>
                  </a:lnTo>
                  <a:lnTo>
                    <a:pt x="20206" y="317936"/>
                  </a:lnTo>
                  <a:lnTo>
                    <a:pt x="20206" y="599114"/>
                  </a:lnTo>
                  <a:lnTo>
                    <a:pt x="175703" y="607115"/>
                  </a:lnTo>
                  <a:cubicBezTo>
                    <a:pt x="261454" y="611687"/>
                    <a:pt x="376933" y="611687"/>
                    <a:pt x="432958" y="608258"/>
                  </a:cubicBezTo>
                  <a:cubicBezTo>
                    <a:pt x="517566" y="603686"/>
                    <a:pt x="526713" y="604829"/>
                    <a:pt x="488982" y="613973"/>
                  </a:cubicBezTo>
                  <a:cubicBezTo>
                    <a:pt x="460399" y="621974"/>
                    <a:pt x="364357" y="624260"/>
                    <a:pt x="229440" y="619688"/>
                  </a:cubicBezTo>
                  <a:cubicBezTo>
                    <a:pt x="92237" y="616259"/>
                    <a:pt x="14489" y="617402"/>
                    <a:pt x="14489" y="624260"/>
                  </a:cubicBezTo>
                  <a:cubicBezTo>
                    <a:pt x="14489" y="631118"/>
                    <a:pt x="8772" y="635690"/>
                    <a:pt x="1912" y="635690"/>
                  </a:cubicBezTo>
                  <a:cubicBezTo>
                    <a:pt x="-6091" y="635690"/>
                    <a:pt x="-7235" y="623117"/>
                    <a:pt x="-1518" y="59911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2" name="Free-form: Shape 571">
              <a:extLst>
                <a:ext uri="{FF2B5EF4-FFF2-40B4-BE49-F238E27FC236}">
                  <a16:creationId xmlns:a16="http://schemas.microsoft.com/office/drawing/2014/main" id="{F9AE8B6D-1301-A61A-B63A-AD0408559211}"/>
                </a:ext>
              </a:extLst>
            </p:cNvPr>
            <p:cNvSpPr/>
            <p:nvPr/>
          </p:nvSpPr>
          <p:spPr>
            <a:xfrm flipV="1">
              <a:off x="2667058" y="5521415"/>
              <a:ext cx="61334" cy="67854"/>
            </a:xfrm>
            <a:custGeom>
              <a:avLst/>
              <a:gdLst>
                <a:gd name="connsiteX0" fmla="*/ 2518 w 61334"/>
                <a:gd name="connsiteY0" fmla="*/ 50781 h 67854"/>
                <a:gd name="connsiteX1" fmla="*/ 31102 w 61334"/>
                <a:gd name="connsiteY1" fmla="*/ -654 h 67854"/>
                <a:gd name="connsiteX2" fmla="*/ 59686 w 61334"/>
                <a:gd name="connsiteY2" fmla="*/ 8490 h 67854"/>
                <a:gd name="connsiteX3" fmla="*/ 40249 w 61334"/>
                <a:gd name="connsiteY3" fmla="*/ 17634 h 67854"/>
                <a:gd name="connsiteX4" fmla="*/ 17382 w 61334"/>
                <a:gd name="connsiteY4" fmla="*/ 42780 h 67854"/>
                <a:gd name="connsiteX5" fmla="*/ 2518 w 61334"/>
                <a:gd name="connsiteY5" fmla="*/ 50781 h 6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334" h="67854">
                  <a:moveTo>
                    <a:pt x="2518" y="50781"/>
                  </a:moveTo>
                  <a:cubicBezTo>
                    <a:pt x="-7772" y="24492"/>
                    <a:pt x="5948" y="-654"/>
                    <a:pt x="31102" y="-654"/>
                  </a:cubicBezTo>
                  <a:cubicBezTo>
                    <a:pt x="43679" y="-654"/>
                    <a:pt x="56256" y="3918"/>
                    <a:pt x="59686" y="8490"/>
                  </a:cubicBezTo>
                  <a:cubicBezTo>
                    <a:pt x="63116" y="14205"/>
                    <a:pt x="53969" y="17634"/>
                    <a:pt x="40249" y="17634"/>
                  </a:cubicBezTo>
                  <a:cubicBezTo>
                    <a:pt x="20812" y="16491"/>
                    <a:pt x="16238" y="22206"/>
                    <a:pt x="17382" y="42780"/>
                  </a:cubicBezTo>
                  <a:cubicBezTo>
                    <a:pt x="20812" y="71355"/>
                    <a:pt x="11665" y="75927"/>
                    <a:pt x="2518" y="5078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3" name="Free-form: Shape 572">
              <a:extLst>
                <a:ext uri="{FF2B5EF4-FFF2-40B4-BE49-F238E27FC236}">
                  <a16:creationId xmlns:a16="http://schemas.microsoft.com/office/drawing/2014/main" id="{E55AF8EF-D3F5-27BD-BC8E-A6A7830CD11D}"/>
                </a:ext>
              </a:extLst>
            </p:cNvPr>
            <p:cNvSpPr/>
            <p:nvPr/>
          </p:nvSpPr>
          <p:spPr>
            <a:xfrm flipV="1">
              <a:off x="2609679" y="5534127"/>
              <a:ext cx="9155" cy="28304"/>
            </a:xfrm>
            <a:custGeom>
              <a:avLst/>
              <a:gdLst>
                <a:gd name="connsiteX0" fmla="*/ -635 w 9155"/>
                <a:gd name="connsiteY0" fmla="*/ 11364 h 28304"/>
                <a:gd name="connsiteX1" fmla="*/ 6225 w 9155"/>
                <a:gd name="connsiteY1" fmla="*/ 4506 h 28304"/>
                <a:gd name="connsiteX2" fmla="*/ 5082 w 9155"/>
                <a:gd name="connsiteY2" fmla="*/ 26223 h 28304"/>
                <a:gd name="connsiteX3" fmla="*/ -635 w 9155"/>
                <a:gd name="connsiteY3" fmla="*/ 11364 h 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5" h="28304">
                  <a:moveTo>
                    <a:pt x="-635" y="11364"/>
                  </a:moveTo>
                  <a:cubicBezTo>
                    <a:pt x="-635" y="-1209"/>
                    <a:pt x="2795" y="-4638"/>
                    <a:pt x="6225" y="4506"/>
                  </a:cubicBezTo>
                  <a:cubicBezTo>
                    <a:pt x="9655" y="12507"/>
                    <a:pt x="8512" y="22794"/>
                    <a:pt x="5082" y="26223"/>
                  </a:cubicBezTo>
                  <a:cubicBezTo>
                    <a:pt x="1652" y="30795"/>
                    <a:pt x="-1778" y="23937"/>
                    <a:pt x="-635" y="1136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4" name="Free-form: Shape 573">
              <a:extLst>
                <a:ext uri="{FF2B5EF4-FFF2-40B4-BE49-F238E27FC236}">
                  <a16:creationId xmlns:a16="http://schemas.microsoft.com/office/drawing/2014/main" id="{F04C3C6D-539A-60B7-D70E-53A3B46864C2}"/>
                </a:ext>
              </a:extLst>
            </p:cNvPr>
            <p:cNvSpPr/>
            <p:nvPr/>
          </p:nvSpPr>
          <p:spPr>
            <a:xfrm flipV="1">
              <a:off x="2757396" y="5554980"/>
              <a:ext cx="22867" cy="22860"/>
            </a:xfrm>
            <a:custGeom>
              <a:avLst/>
              <a:gdLst>
                <a:gd name="connsiteX0" fmla="*/ -981 w 22867"/>
                <a:gd name="connsiteY0" fmla="*/ 10787 h 22860"/>
                <a:gd name="connsiteX1" fmla="*/ 10453 w 22867"/>
                <a:gd name="connsiteY1" fmla="*/ -643 h 22860"/>
                <a:gd name="connsiteX2" fmla="*/ 21886 w 22867"/>
                <a:gd name="connsiteY2" fmla="*/ 10787 h 22860"/>
                <a:gd name="connsiteX3" fmla="*/ 10453 w 22867"/>
                <a:gd name="connsiteY3" fmla="*/ 22217 h 22860"/>
                <a:gd name="connsiteX4" fmla="*/ -981 w 22867"/>
                <a:gd name="connsiteY4" fmla="*/ 1078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" h="22860">
                  <a:moveTo>
                    <a:pt x="-981" y="10787"/>
                  </a:moveTo>
                  <a:cubicBezTo>
                    <a:pt x="-981" y="5072"/>
                    <a:pt x="4736" y="-643"/>
                    <a:pt x="10453" y="-643"/>
                  </a:cubicBezTo>
                  <a:cubicBezTo>
                    <a:pt x="17313" y="-643"/>
                    <a:pt x="21886" y="5072"/>
                    <a:pt x="21886" y="10787"/>
                  </a:cubicBezTo>
                  <a:cubicBezTo>
                    <a:pt x="21886" y="17645"/>
                    <a:pt x="17313" y="22217"/>
                    <a:pt x="10453" y="22217"/>
                  </a:cubicBezTo>
                  <a:cubicBezTo>
                    <a:pt x="4736" y="22217"/>
                    <a:pt x="-981" y="17645"/>
                    <a:pt x="-981" y="107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5" name="Free-form: Shape 574">
              <a:extLst>
                <a:ext uri="{FF2B5EF4-FFF2-40B4-BE49-F238E27FC236}">
                  <a16:creationId xmlns:a16="http://schemas.microsoft.com/office/drawing/2014/main" id="{3B981762-8D28-D1BA-5A7E-3806F0E75CB9}"/>
                </a:ext>
              </a:extLst>
            </p:cNvPr>
            <p:cNvSpPr/>
            <p:nvPr/>
          </p:nvSpPr>
          <p:spPr>
            <a:xfrm flipV="1">
              <a:off x="8554084" y="5601392"/>
              <a:ext cx="285973" cy="17527"/>
            </a:xfrm>
            <a:custGeom>
              <a:avLst/>
              <a:gdLst>
                <a:gd name="connsiteX0" fmla="*/ -5514 w 285973"/>
                <a:gd name="connsiteY0" fmla="*/ 14191 h 17527"/>
                <a:gd name="connsiteX1" fmla="*/ 280326 w 285973"/>
                <a:gd name="connsiteY1" fmla="*/ 2761 h 17527"/>
                <a:gd name="connsiteX2" fmla="*/ 133976 w 285973"/>
                <a:gd name="connsiteY2" fmla="*/ 15334 h 17527"/>
                <a:gd name="connsiteX3" fmla="*/ -5514 w 285973"/>
                <a:gd name="connsiteY3" fmla="*/ 14191 h 1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973" h="17527">
                  <a:moveTo>
                    <a:pt x="-5514" y="14191"/>
                  </a:moveTo>
                  <a:cubicBezTo>
                    <a:pt x="4777" y="5047"/>
                    <a:pt x="280326" y="-6383"/>
                    <a:pt x="280326" y="2761"/>
                  </a:cubicBezTo>
                  <a:cubicBezTo>
                    <a:pt x="280326" y="7333"/>
                    <a:pt x="215154" y="14191"/>
                    <a:pt x="133976" y="15334"/>
                  </a:cubicBezTo>
                  <a:cubicBezTo>
                    <a:pt x="53941" y="17620"/>
                    <a:pt x="-8944" y="17620"/>
                    <a:pt x="-5514" y="1419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6" name="Free-form: Shape 575">
              <a:extLst>
                <a:ext uri="{FF2B5EF4-FFF2-40B4-BE49-F238E27FC236}">
                  <a16:creationId xmlns:a16="http://schemas.microsoft.com/office/drawing/2014/main" id="{9D2B6721-6FA1-8C4A-3CB0-0F75581CD5FF}"/>
                </a:ext>
              </a:extLst>
            </p:cNvPr>
            <p:cNvSpPr/>
            <p:nvPr/>
          </p:nvSpPr>
          <p:spPr>
            <a:xfrm flipV="1">
              <a:off x="2455506" y="5670117"/>
              <a:ext cx="100768" cy="98054"/>
            </a:xfrm>
            <a:custGeom>
              <a:avLst/>
              <a:gdLst>
                <a:gd name="connsiteX0" fmla="*/ 7274 w 100768"/>
                <a:gd name="connsiteY0" fmla="*/ 89253 h 98054"/>
                <a:gd name="connsiteX1" fmla="*/ 1557 w 100768"/>
                <a:gd name="connsiteY1" fmla="*/ 42390 h 98054"/>
                <a:gd name="connsiteX2" fmla="*/ 61011 w 100768"/>
                <a:gd name="connsiteY2" fmla="*/ 1242 h 98054"/>
                <a:gd name="connsiteX3" fmla="*/ 78162 w 100768"/>
                <a:gd name="connsiteY3" fmla="*/ 9243 h 98054"/>
                <a:gd name="connsiteX4" fmla="*/ 51865 w 100768"/>
                <a:gd name="connsiteY4" fmla="*/ 51534 h 98054"/>
                <a:gd name="connsiteX5" fmla="*/ 49578 w 100768"/>
                <a:gd name="connsiteY5" fmla="*/ 86967 h 98054"/>
                <a:gd name="connsiteX6" fmla="*/ 7274 w 100768"/>
                <a:gd name="connsiteY6" fmla="*/ 89253 h 98054"/>
                <a:gd name="connsiteX7" fmla="*/ 49578 w 100768"/>
                <a:gd name="connsiteY7" fmla="*/ 65250 h 98054"/>
                <a:gd name="connsiteX8" fmla="*/ 33571 w 100768"/>
                <a:gd name="connsiteY8" fmla="*/ 49248 h 98054"/>
                <a:gd name="connsiteX9" fmla="*/ 23281 w 100768"/>
                <a:gd name="connsiteY9" fmla="*/ 59535 h 98054"/>
                <a:gd name="connsiteX10" fmla="*/ 49578 w 100768"/>
                <a:gd name="connsiteY10" fmla="*/ 65250 h 9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768" h="98054">
                  <a:moveTo>
                    <a:pt x="7274" y="89253"/>
                  </a:moveTo>
                  <a:cubicBezTo>
                    <a:pt x="-730" y="83538"/>
                    <a:pt x="-3017" y="67536"/>
                    <a:pt x="1557" y="42390"/>
                  </a:cubicBezTo>
                  <a:cubicBezTo>
                    <a:pt x="9560" y="6957"/>
                    <a:pt x="12990" y="4671"/>
                    <a:pt x="61011" y="1242"/>
                  </a:cubicBezTo>
                  <a:cubicBezTo>
                    <a:pt x="109032" y="-2187"/>
                    <a:pt x="110176" y="-1044"/>
                    <a:pt x="78162" y="9243"/>
                  </a:cubicBezTo>
                  <a:cubicBezTo>
                    <a:pt x="33571" y="25245"/>
                    <a:pt x="34714" y="24102"/>
                    <a:pt x="51865" y="51534"/>
                  </a:cubicBezTo>
                  <a:cubicBezTo>
                    <a:pt x="64442" y="72108"/>
                    <a:pt x="64442" y="77823"/>
                    <a:pt x="49578" y="86967"/>
                  </a:cubicBezTo>
                  <a:cubicBezTo>
                    <a:pt x="28997" y="100683"/>
                    <a:pt x="24424" y="100683"/>
                    <a:pt x="7274" y="89253"/>
                  </a:cubicBezTo>
                  <a:close/>
                  <a:moveTo>
                    <a:pt x="49578" y="65250"/>
                  </a:moveTo>
                  <a:cubicBezTo>
                    <a:pt x="49578" y="59535"/>
                    <a:pt x="41574" y="52677"/>
                    <a:pt x="33571" y="49248"/>
                  </a:cubicBezTo>
                  <a:cubicBezTo>
                    <a:pt x="22137" y="44676"/>
                    <a:pt x="18707" y="48105"/>
                    <a:pt x="23281" y="59535"/>
                  </a:cubicBezTo>
                  <a:cubicBezTo>
                    <a:pt x="30141" y="76680"/>
                    <a:pt x="49578" y="81252"/>
                    <a:pt x="49578" y="6525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7" name="Free-form: Shape 576">
              <a:extLst>
                <a:ext uri="{FF2B5EF4-FFF2-40B4-BE49-F238E27FC236}">
                  <a16:creationId xmlns:a16="http://schemas.microsoft.com/office/drawing/2014/main" id="{3125B631-C21E-2AD9-0E82-C868F16AC6C0}"/>
                </a:ext>
              </a:extLst>
            </p:cNvPr>
            <p:cNvSpPr/>
            <p:nvPr/>
          </p:nvSpPr>
          <p:spPr>
            <a:xfrm flipV="1">
              <a:off x="2768830" y="5703772"/>
              <a:ext cx="100439" cy="76585"/>
            </a:xfrm>
            <a:custGeom>
              <a:avLst/>
              <a:gdLst>
                <a:gd name="connsiteX0" fmla="*/ 6983 w 100439"/>
                <a:gd name="connsiteY0" fmla="*/ 68313 h 76585"/>
                <a:gd name="connsiteX1" fmla="*/ -1021 w 100439"/>
                <a:gd name="connsiteY1" fmla="*/ 39738 h 76585"/>
                <a:gd name="connsiteX2" fmla="*/ 63007 w 100439"/>
                <a:gd name="connsiteY2" fmla="*/ 38595 h 76585"/>
                <a:gd name="connsiteX3" fmla="*/ 88161 w 100439"/>
                <a:gd name="connsiteY3" fmla="*/ 16878 h 76585"/>
                <a:gd name="connsiteX4" fmla="*/ 98452 w 100439"/>
                <a:gd name="connsiteY4" fmla="*/ 27165 h 76585"/>
                <a:gd name="connsiteX5" fmla="*/ 65294 w 100439"/>
                <a:gd name="connsiteY5" fmla="*/ 56883 h 76585"/>
                <a:gd name="connsiteX6" fmla="*/ 33280 w 100439"/>
                <a:gd name="connsiteY6" fmla="*/ 63741 h 76585"/>
                <a:gd name="connsiteX7" fmla="*/ 6983 w 100439"/>
                <a:gd name="connsiteY7" fmla="*/ 68313 h 7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39" h="76585">
                  <a:moveTo>
                    <a:pt x="6983" y="68313"/>
                  </a:moveTo>
                  <a:cubicBezTo>
                    <a:pt x="2410" y="64884"/>
                    <a:pt x="-1021" y="51168"/>
                    <a:pt x="-1021" y="39738"/>
                  </a:cubicBezTo>
                  <a:cubicBezTo>
                    <a:pt x="-1021" y="18021"/>
                    <a:pt x="8126" y="18021"/>
                    <a:pt x="63007" y="38595"/>
                  </a:cubicBezTo>
                  <a:cubicBezTo>
                    <a:pt x="69868" y="40881"/>
                    <a:pt x="81301" y="31737"/>
                    <a:pt x="88161" y="16878"/>
                  </a:cubicBezTo>
                  <a:cubicBezTo>
                    <a:pt x="99595" y="-8268"/>
                    <a:pt x="100738" y="-7125"/>
                    <a:pt x="98452" y="27165"/>
                  </a:cubicBezTo>
                  <a:cubicBezTo>
                    <a:pt x="97308" y="60312"/>
                    <a:pt x="95021" y="62598"/>
                    <a:pt x="65294" y="56883"/>
                  </a:cubicBezTo>
                  <a:cubicBezTo>
                    <a:pt x="45857" y="53454"/>
                    <a:pt x="33280" y="55740"/>
                    <a:pt x="33280" y="63741"/>
                  </a:cubicBezTo>
                  <a:cubicBezTo>
                    <a:pt x="33280" y="77457"/>
                    <a:pt x="18417" y="80886"/>
                    <a:pt x="6983" y="6831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8" name="Free-form: Shape 577">
              <a:extLst>
                <a:ext uri="{FF2B5EF4-FFF2-40B4-BE49-F238E27FC236}">
                  <a16:creationId xmlns:a16="http://schemas.microsoft.com/office/drawing/2014/main" id="{BEA2762E-19DA-CFCE-66B2-26D64F40E2E5}"/>
                </a:ext>
              </a:extLst>
            </p:cNvPr>
            <p:cNvSpPr/>
            <p:nvPr/>
          </p:nvSpPr>
          <p:spPr>
            <a:xfrm flipV="1">
              <a:off x="2585977" y="5726542"/>
              <a:ext cx="67286" cy="34177"/>
            </a:xfrm>
            <a:custGeom>
              <a:avLst/>
              <a:gdLst>
                <a:gd name="connsiteX0" fmla="*/ 7056 w 67286"/>
                <a:gd name="connsiteY0" fmla="*/ 25817 h 34177"/>
                <a:gd name="connsiteX1" fmla="*/ 26493 w 67286"/>
                <a:gd name="connsiteY1" fmla="*/ -472 h 34177"/>
                <a:gd name="connsiteX2" fmla="*/ 61937 w 67286"/>
                <a:gd name="connsiteY2" fmla="*/ 31532 h 34177"/>
                <a:gd name="connsiteX3" fmla="*/ 48217 w 67286"/>
                <a:gd name="connsiteY3" fmla="*/ 25817 h 34177"/>
                <a:gd name="connsiteX4" fmla="*/ 32210 w 67286"/>
                <a:gd name="connsiteY4" fmla="*/ 10958 h 34177"/>
                <a:gd name="connsiteX5" fmla="*/ 27636 w 67286"/>
                <a:gd name="connsiteY5" fmla="*/ 22388 h 34177"/>
                <a:gd name="connsiteX6" fmla="*/ 7056 w 67286"/>
                <a:gd name="connsiteY6" fmla="*/ 25817 h 3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86" h="34177">
                  <a:moveTo>
                    <a:pt x="7056" y="25817"/>
                  </a:moveTo>
                  <a:cubicBezTo>
                    <a:pt x="-8951" y="10958"/>
                    <a:pt x="196" y="-472"/>
                    <a:pt x="26493" y="-472"/>
                  </a:cubicBezTo>
                  <a:cubicBezTo>
                    <a:pt x="56220" y="-472"/>
                    <a:pt x="75657" y="17816"/>
                    <a:pt x="61937" y="31532"/>
                  </a:cubicBezTo>
                  <a:cubicBezTo>
                    <a:pt x="57364" y="36104"/>
                    <a:pt x="50503" y="32675"/>
                    <a:pt x="48217" y="25817"/>
                  </a:cubicBezTo>
                  <a:cubicBezTo>
                    <a:pt x="44787" y="17816"/>
                    <a:pt x="37926" y="10958"/>
                    <a:pt x="32210" y="10958"/>
                  </a:cubicBezTo>
                  <a:cubicBezTo>
                    <a:pt x="25350" y="10958"/>
                    <a:pt x="24206" y="16673"/>
                    <a:pt x="27636" y="22388"/>
                  </a:cubicBezTo>
                  <a:cubicBezTo>
                    <a:pt x="35640" y="34961"/>
                    <a:pt x="18489" y="38390"/>
                    <a:pt x="7056" y="2581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9" name="Free-form: Shape 578">
              <a:extLst>
                <a:ext uri="{FF2B5EF4-FFF2-40B4-BE49-F238E27FC236}">
                  <a16:creationId xmlns:a16="http://schemas.microsoft.com/office/drawing/2014/main" id="{33B92262-1FA2-1728-C1EB-B89299C6FBDE}"/>
                </a:ext>
              </a:extLst>
            </p:cNvPr>
            <p:cNvSpPr/>
            <p:nvPr/>
          </p:nvSpPr>
          <p:spPr>
            <a:xfrm flipV="1">
              <a:off x="2666055" y="5726272"/>
              <a:ext cx="57040" cy="34447"/>
            </a:xfrm>
            <a:custGeom>
              <a:avLst/>
              <a:gdLst>
                <a:gd name="connsiteX0" fmla="*/ 6954 w 57040"/>
                <a:gd name="connsiteY0" fmla="*/ 25816 h 34447"/>
                <a:gd name="connsiteX1" fmla="*/ 27534 w 57040"/>
                <a:gd name="connsiteY1" fmla="*/ -473 h 34447"/>
                <a:gd name="connsiteX2" fmla="*/ 56118 w 57040"/>
                <a:gd name="connsiteY2" fmla="*/ 16672 h 34447"/>
                <a:gd name="connsiteX3" fmla="*/ 6954 w 57040"/>
                <a:gd name="connsiteY3" fmla="*/ 25816 h 3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40" h="34447">
                  <a:moveTo>
                    <a:pt x="6954" y="25816"/>
                  </a:moveTo>
                  <a:cubicBezTo>
                    <a:pt x="-9053" y="10957"/>
                    <a:pt x="94" y="-473"/>
                    <a:pt x="27534" y="-473"/>
                  </a:cubicBezTo>
                  <a:cubicBezTo>
                    <a:pt x="45828" y="-473"/>
                    <a:pt x="56118" y="6385"/>
                    <a:pt x="56118" y="16672"/>
                  </a:cubicBezTo>
                  <a:cubicBezTo>
                    <a:pt x="56118" y="33817"/>
                    <a:pt x="20674" y="40675"/>
                    <a:pt x="6954" y="2581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0" name="Free-form: Shape 579">
              <a:extLst>
                <a:ext uri="{FF2B5EF4-FFF2-40B4-BE49-F238E27FC236}">
                  <a16:creationId xmlns:a16="http://schemas.microsoft.com/office/drawing/2014/main" id="{2A7103E8-7137-253B-844C-7089E07BB85B}"/>
                </a:ext>
              </a:extLst>
            </p:cNvPr>
            <p:cNvSpPr/>
            <p:nvPr/>
          </p:nvSpPr>
          <p:spPr>
            <a:xfrm flipV="1">
              <a:off x="8451315" y="5771525"/>
              <a:ext cx="301624" cy="43303"/>
            </a:xfrm>
            <a:custGeom>
              <a:avLst/>
              <a:gdLst>
                <a:gd name="connsiteX0" fmla="*/ -5573 w 301624"/>
                <a:gd name="connsiteY0" fmla="*/ 41111 h 43303"/>
                <a:gd name="connsiteX1" fmla="*/ 263116 w 301624"/>
                <a:gd name="connsiteY1" fmla="*/ 2249 h 43303"/>
                <a:gd name="connsiteX2" fmla="*/ 274550 w 301624"/>
                <a:gd name="connsiteY2" fmla="*/ 6821 h 43303"/>
                <a:gd name="connsiteX3" fmla="*/ -5573 w 301624"/>
                <a:gd name="connsiteY3" fmla="*/ 41111 h 4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624" h="43303">
                  <a:moveTo>
                    <a:pt x="-5573" y="41111"/>
                  </a:moveTo>
                  <a:cubicBezTo>
                    <a:pt x="-5573" y="35396"/>
                    <a:pt x="106476" y="19394"/>
                    <a:pt x="263116" y="2249"/>
                  </a:cubicBezTo>
                  <a:cubicBezTo>
                    <a:pt x="304277" y="-2323"/>
                    <a:pt x="305420" y="-1180"/>
                    <a:pt x="274550" y="6821"/>
                  </a:cubicBezTo>
                  <a:cubicBezTo>
                    <a:pt x="225385" y="21680"/>
                    <a:pt x="-5573" y="50255"/>
                    <a:pt x="-5573" y="411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1" name="Free-form: Shape 580">
              <a:extLst>
                <a:ext uri="{FF2B5EF4-FFF2-40B4-BE49-F238E27FC236}">
                  <a16:creationId xmlns:a16="http://schemas.microsoft.com/office/drawing/2014/main" id="{0E839511-EA07-433F-5719-6580DE12FE0F}"/>
                </a:ext>
              </a:extLst>
            </p:cNvPr>
            <p:cNvSpPr/>
            <p:nvPr/>
          </p:nvSpPr>
          <p:spPr>
            <a:xfrm flipV="1">
              <a:off x="8789299" y="5783296"/>
              <a:ext cx="35392" cy="257663"/>
            </a:xfrm>
            <a:custGeom>
              <a:avLst/>
              <a:gdLst>
                <a:gd name="connsiteX0" fmla="*/ -4140 w 35392"/>
                <a:gd name="connsiteY0" fmla="*/ 249069 h 257663"/>
                <a:gd name="connsiteX1" fmla="*/ 7293 w 35392"/>
                <a:gd name="connsiteY1" fmla="*/ 228495 h 257663"/>
                <a:gd name="connsiteX2" fmla="*/ 13010 w 35392"/>
                <a:gd name="connsiteY2" fmla="*/ 154200 h 257663"/>
                <a:gd name="connsiteX3" fmla="*/ 11867 w 35392"/>
                <a:gd name="connsiteY3" fmla="*/ 5610 h 257663"/>
                <a:gd name="connsiteX4" fmla="*/ 16440 w 35392"/>
                <a:gd name="connsiteY4" fmla="*/ 31899 h 257663"/>
                <a:gd name="connsiteX5" fmla="*/ 22157 w 35392"/>
                <a:gd name="connsiteY5" fmla="*/ 138198 h 257663"/>
                <a:gd name="connsiteX6" fmla="*/ -4140 w 35392"/>
                <a:gd name="connsiteY6" fmla="*/ 249069 h 25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92" h="257663">
                  <a:moveTo>
                    <a:pt x="-4140" y="249069"/>
                  </a:moveTo>
                  <a:cubicBezTo>
                    <a:pt x="-8714" y="245640"/>
                    <a:pt x="-2997" y="235353"/>
                    <a:pt x="7293" y="228495"/>
                  </a:cubicBezTo>
                  <a:cubicBezTo>
                    <a:pt x="24444" y="215922"/>
                    <a:pt x="25587" y="206778"/>
                    <a:pt x="13010" y="154200"/>
                  </a:cubicBezTo>
                  <a:cubicBezTo>
                    <a:pt x="-4140" y="82191"/>
                    <a:pt x="-4140" y="28470"/>
                    <a:pt x="11867" y="5610"/>
                  </a:cubicBezTo>
                  <a:cubicBezTo>
                    <a:pt x="21014" y="-6963"/>
                    <a:pt x="22157" y="-105"/>
                    <a:pt x="16440" y="31899"/>
                  </a:cubicBezTo>
                  <a:cubicBezTo>
                    <a:pt x="13010" y="55902"/>
                    <a:pt x="15297" y="103908"/>
                    <a:pt x="22157" y="138198"/>
                  </a:cubicBezTo>
                  <a:cubicBezTo>
                    <a:pt x="39307" y="220494"/>
                    <a:pt x="25587" y="279930"/>
                    <a:pt x="-4140" y="2490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2" name="Free-form: Shape 581">
              <a:extLst>
                <a:ext uri="{FF2B5EF4-FFF2-40B4-BE49-F238E27FC236}">
                  <a16:creationId xmlns:a16="http://schemas.microsoft.com/office/drawing/2014/main" id="{15AB44D3-1FB4-3684-B745-7C9965016CC5}"/>
                </a:ext>
              </a:extLst>
            </p:cNvPr>
            <p:cNvSpPr/>
            <p:nvPr/>
          </p:nvSpPr>
          <p:spPr>
            <a:xfrm flipV="1">
              <a:off x="8425693" y="5795010"/>
              <a:ext cx="357195" cy="240030"/>
            </a:xfrm>
            <a:custGeom>
              <a:avLst/>
              <a:gdLst>
                <a:gd name="connsiteX0" fmla="*/ -5106 w 357195"/>
                <a:gd name="connsiteY0" fmla="*/ 168857 h 240030"/>
                <a:gd name="connsiteX1" fmla="*/ 23478 w 357195"/>
                <a:gd name="connsiteY1" fmla="*/ -308 h 240030"/>
                <a:gd name="connsiteX2" fmla="*/ 26908 w 357195"/>
                <a:gd name="connsiteY2" fmla="*/ 16838 h 240030"/>
                <a:gd name="connsiteX3" fmla="*/ 292167 w 357195"/>
                <a:gd name="connsiteY3" fmla="*/ 39698 h 240030"/>
                <a:gd name="connsiteX4" fmla="*/ 351621 w 357195"/>
                <a:gd name="connsiteY4" fmla="*/ 47699 h 240030"/>
                <a:gd name="connsiteX5" fmla="*/ 223565 w 357195"/>
                <a:gd name="connsiteY5" fmla="*/ 54557 h 240030"/>
                <a:gd name="connsiteX6" fmla="*/ 49775 w 357195"/>
                <a:gd name="connsiteY6" fmla="*/ 60272 h 240030"/>
                <a:gd name="connsiteX7" fmla="*/ 5184 w 357195"/>
                <a:gd name="connsiteY7" fmla="*/ 69416 h 240030"/>
                <a:gd name="connsiteX8" fmla="*/ 10901 w 357195"/>
                <a:gd name="connsiteY8" fmla="*/ 155141 h 240030"/>
                <a:gd name="connsiteX9" fmla="*/ 7471 w 357195"/>
                <a:gd name="connsiteY9" fmla="*/ 239723 h 240030"/>
                <a:gd name="connsiteX10" fmla="*/ -5106 w 357195"/>
                <a:gd name="connsiteY10" fmla="*/ 168857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195" h="240030">
                  <a:moveTo>
                    <a:pt x="-5106" y="168857"/>
                  </a:moveTo>
                  <a:cubicBezTo>
                    <a:pt x="-8536" y="92276"/>
                    <a:pt x="7471" y="-308"/>
                    <a:pt x="23478" y="-308"/>
                  </a:cubicBezTo>
                  <a:cubicBezTo>
                    <a:pt x="29195" y="-308"/>
                    <a:pt x="31481" y="7694"/>
                    <a:pt x="26908" y="16838"/>
                  </a:cubicBezTo>
                  <a:cubicBezTo>
                    <a:pt x="21191" y="33983"/>
                    <a:pt x="86362" y="39698"/>
                    <a:pt x="292167" y="39698"/>
                  </a:cubicBezTo>
                  <a:cubicBezTo>
                    <a:pt x="324181" y="39698"/>
                    <a:pt x="351621" y="43127"/>
                    <a:pt x="351621" y="47699"/>
                  </a:cubicBezTo>
                  <a:cubicBezTo>
                    <a:pt x="351621" y="53414"/>
                    <a:pt x="293310" y="55700"/>
                    <a:pt x="223565" y="54557"/>
                  </a:cubicBezTo>
                  <a:cubicBezTo>
                    <a:pt x="152677" y="52271"/>
                    <a:pt x="74929" y="55700"/>
                    <a:pt x="49775" y="60272"/>
                  </a:cubicBezTo>
                  <a:lnTo>
                    <a:pt x="5184" y="69416"/>
                  </a:lnTo>
                  <a:lnTo>
                    <a:pt x="10901" y="155141"/>
                  </a:lnTo>
                  <a:cubicBezTo>
                    <a:pt x="14331" y="202004"/>
                    <a:pt x="13188" y="239723"/>
                    <a:pt x="7471" y="239723"/>
                  </a:cubicBezTo>
                  <a:cubicBezTo>
                    <a:pt x="2897" y="239723"/>
                    <a:pt x="-2819" y="207719"/>
                    <a:pt x="-5106" y="16885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3" name="Free-form: Shape 582">
              <a:extLst>
                <a:ext uri="{FF2B5EF4-FFF2-40B4-BE49-F238E27FC236}">
                  <a16:creationId xmlns:a16="http://schemas.microsoft.com/office/drawing/2014/main" id="{240A91DA-6B52-6339-4702-767F5D80972E}"/>
                </a:ext>
              </a:extLst>
            </p:cNvPr>
            <p:cNvSpPr/>
            <p:nvPr/>
          </p:nvSpPr>
          <p:spPr>
            <a:xfrm flipV="1">
              <a:off x="4712537" y="5880616"/>
              <a:ext cx="216240" cy="314443"/>
            </a:xfrm>
            <a:custGeom>
              <a:avLst/>
              <a:gdLst>
                <a:gd name="connsiteX0" fmla="*/ -2596 w 216240"/>
                <a:gd name="connsiteY0" fmla="*/ 310707 h 314443"/>
                <a:gd name="connsiteX1" fmla="*/ 25988 w 216240"/>
                <a:gd name="connsiteY1" fmla="*/ 287847 h 314443"/>
                <a:gd name="connsiteX2" fmla="*/ 54572 w 216240"/>
                <a:gd name="connsiteY2" fmla="*/ 262701 h 314443"/>
                <a:gd name="connsiteX3" fmla="*/ 64862 w 216240"/>
                <a:gd name="connsiteY3" fmla="*/ 255843 h 314443"/>
                <a:gd name="connsiteX4" fmla="*/ 87729 w 216240"/>
                <a:gd name="connsiteY4" fmla="*/ 246699 h 314443"/>
                <a:gd name="connsiteX5" fmla="*/ 146040 w 216240"/>
                <a:gd name="connsiteY5" fmla="*/ 66105 h 314443"/>
                <a:gd name="connsiteX6" fmla="*/ 174624 w 216240"/>
                <a:gd name="connsiteY6" fmla="*/ 34101 h 314443"/>
                <a:gd name="connsiteX7" fmla="*/ 196348 w 216240"/>
                <a:gd name="connsiteY7" fmla="*/ 16956 h 314443"/>
                <a:gd name="connsiteX8" fmla="*/ 202065 w 216240"/>
                <a:gd name="connsiteY8" fmla="*/ -189 h 314443"/>
                <a:gd name="connsiteX9" fmla="*/ 213498 w 216240"/>
                <a:gd name="connsiteY9" fmla="*/ 48960 h 314443"/>
                <a:gd name="connsiteX10" fmla="*/ 206638 w 216240"/>
                <a:gd name="connsiteY10" fmla="*/ 77535 h 314443"/>
                <a:gd name="connsiteX11" fmla="*/ 157474 w 216240"/>
                <a:gd name="connsiteY11" fmla="*/ 83250 h 314443"/>
                <a:gd name="connsiteX12" fmla="*/ 79726 w 216240"/>
                <a:gd name="connsiteY12" fmla="*/ 272988 h 314443"/>
                <a:gd name="connsiteX13" fmla="*/ -2596 w 216240"/>
                <a:gd name="connsiteY13" fmla="*/ 310707 h 31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240" h="314443">
                  <a:moveTo>
                    <a:pt x="-2596" y="310707"/>
                  </a:moveTo>
                  <a:cubicBezTo>
                    <a:pt x="-2596" y="304992"/>
                    <a:pt x="9981" y="294705"/>
                    <a:pt x="25988" y="287847"/>
                  </a:cubicBezTo>
                  <a:cubicBezTo>
                    <a:pt x="41995" y="280989"/>
                    <a:pt x="54572" y="269559"/>
                    <a:pt x="54572" y="262701"/>
                  </a:cubicBezTo>
                  <a:cubicBezTo>
                    <a:pt x="54572" y="255843"/>
                    <a:pt x="59145" y="252414"/>
                    <a:pt x="64862" y="255843"/>
                  </a:cubicBezTo>
                  <a:cubicBezTo>
                    <a:pt x="70579" y="259272"/>
                    <a:pt x="80869" y="255843"/>
                    <a:pt x="87729" y="246699"/>
                  </a:cubicBezTo>
                  <a:cubicBezTo>
                    <a:pt x="106023" y="224982"/>
                    <a:pt x="144897" y="102681"/>
                    <a:pt x="146040" y="66105"/>
                  </a:cubicBezTo>
                  <a:cubicBezTo>
                    <a:pt x="146040" y="39816"/>
                    <a:pt x="150614" y="34101"/>
                    <a:pt x="174624" y="34101"/>
                  </a:cubicBezTo>
                  <a:cubicBezTo>
                    <a:pt x="195205" y="34101"/>
                    <a:pt x="200921" y="29529"/>
                    <a:pt x="196348" y="16956"/>
                  </a:cubicBezTo>
                  <a:cubicBezTo>
                    <a:pt x="191775" y="7812"/>
                    <a:pt x="195205" y="-189"/>
                    <a:pt x="202065" y="-189"/>
                  </a:cubicBezTo>
                  <a:cubicBezTo>
                    <a:pt x="208925" y="-189"/>
                    <a:pt x="214642" y="19242"/>
                    <a:pt x="213498" y="48960"/>
                  </a:cubicBezTo>
                  <a:cubicBezTo>
                    <a:pt x="212355" y="75249"/>
                    <a:pt x="210068" y="87822"/>
                    <a:pt x="206638" y="77535"/>
                  </a:cubicBezTo>
                  <a:cubicBezTo>
                    <a:pt x="198635" y="45531"/>
                    <a:pt x="157474" y="51246"/>
                    <a:pt x="157474" y="83250"/>
                  </a:cubicBezTo>
                  <a:cubicBezTo>
                    <a:pt x="157474" y="136971"/>
                    <a:pt x="110596" y="251271"/>
                    <a:pt x="79726" y="272988"/>
                  </a:cubicBezTo>
                  <a:cubicBezTo>
                    <a:pt x="31705" y="304992"/>
                    <a:pt x="-2596" y="322137"/>
                    <a:pt x="-2596" y="3107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4" name="Free-form: Shape 583">
              <a:extLst>
                <a:ext uri="{FF2B5EF4-FFF2-40B4-BE49-F238E27FC236}">
                  <a16:creationId xmlns:a16="http://schemas.microsoft.com/office/drawing/2014/main" id="{0423EA83-0050-C01B-3631-79794BA8ACF7}"/>
                </a:ext>
              </a:extLst>
            </p:cNvPr>
            <p:cNvSpPr/>
            <p:nvPr/>
          </p:nvSpPr>
          <p:spPr>
            <a:xfrm flipV="1">
              <a:off x="4976872" y="6196203"/>
              <a:ext cx="67238" cy="66897"/>
            </a:xfrm>
            <a:custGeom>
              <a:avLst/>
              <a:gdLst>
                <a:gd name="connsiteX0" fmla="*/ 24475 w 67238"/>
                <a:gd name="connsiteY0" fmla="*/ 56606 h 66897"/>
                <a:gd name="connsiteX1" fmla="*/ 10755 w 67238"/>
                <a:gd name="connsiteY1" fmla="*/ 46319 h 66897"/>
                <a:gd name="connsiteX2" fmla="*/ 6182 w 67238"/>
                <a:gd name="connsiteY2" fmla="*/ 20030 h 66897"/>
                <a:gd name="connsiteX3" fmla="*/ 10755 w 67238"/>
                <a:gd name="connsiteY3" fmla="*/ 9743 h 66897"/>
                <a:gd name="connsiteX4" fmla="*/ 47343 w 67238"/>
                <a:gd name="connsiteY4" fmla="*/ 10886 h 66897"/>
                <a:gd name="connsiteX5" fmla="*/ 50773 w 67238"/>
                <a:gd name="connsiteY5" fmla="*/ 31460 h 66897"/>
                <a:gd name="connsiteX6" fmla="*/ 50773 w 67238"/>
                <a:gd name="connsiteY6" fmla="*/ 45176 h 66897"/>
                <a:gd name="connsiteX7" fmla="*/ 64493 w 67238"/>
                <a:gd name="connsiteY7" fmla="*/ 56606 h 66897"/>
                <a:gd name="connsiteX8" fmla="*/ 24475 w 67238"/>
                <a:gd name="connsiteY8" fmla="*/ 56606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38" h="66897">
                  <a:moveTo>
                    <a:pt x="24475" y="56606"/>
                  </a:moveTo>
                  <a:cubicBezTo>
                    <a:pt x="11898" y="50891"/>
                    <a:pt x="6182" y="46319"/>
                    <a:pt x="10755" y="46319"/>
                  </a:cubicBezTo>
                  <a:cubicBezTo>
                    <a:pt x="15329" y="45176"/>
                    <a:pt x="13042" y="33746"/>
                    <a:pt x="6182" y="20030"/>
                  </a:cubicBezTo>
                  <a:cubicBezTo>
                    <a:pt x="-6395" y="-3973"/>
                    <a:pt x="-6395" y="-5116"/>
                    <a:pt x="10755" y="9743"/>
                  </a:cubicBezTo>
                  <a:cubicBezTo>
                    <a:pt x="26762" y="22316"/>
                    <a:pt x="33622" y="22316"/>
                    <a:pt x="47343" y="10886"/>
                  </a:cubicBezTo>
                  <a:cubicBezTo>
                    <a:pt x="67923" y="-6259"/>
                    <a:pt x="70210" y="12029"/>
                    <a:pt x="50773" y="31460"/>
                  </a:cubicBezTo>
                  <a:cubicBezTo>
                    <a:pt x="40482" y="41747"/>
                    <a:pt x="40482" y="45176"/>
                    <a:pt x="50773" y="45176"/>
                  </a:cubicBezTo>
                  <a:cubicBezTo>
                    <a:pt x="58776" y="45176"/>
                    <a:pt x="64493" y="50891"/>
                    <a:pt x="64493" y="56606"/>
                  </a:cubicBezTo>
                  <a:cubicBezTo>
                    <a:pt x="64493" y="70322"/>
                    <a:pt x="55346" y="70322"/>
                    <a:pt x="24475" y="5660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5" name="Free-form: Shape 584">
              <a:extLst>
                <a:ext uri="{FF2B5EF4-FFF2-40B4-BE49-F238E27FC236}">
                  <a16:creationId xmlns:a16="http://schemas.microsoft.com/office/drawing/2014/main" id="{DCF7A139-2D12-2342-246C-BFA2F908E1E1}"/>
                </a:ext>
              </a:extLst>
            </p:cNvPr>
            <p:cNvSpPr/>
            <p:nvPr/>
          </p:nvSpPr>
          <p:spPr>
            <a:xfrm flipV="1">
              <a:off x="7254100" y="6217920"/>
              <a:ext cx="74438" cy="78209"/>
            </a:xfrm>
            <a:custGeom>
              <a:avLst/>
              <a:gdLst>
                <a:gd name="connsiteX0" fmla="*/ 13873 w 74438"/>
                <a:gd name="connsiteY0" fmla="*/ 56514 h 78209"/>
                <a:gd name="connsiteX1" fmla="*/ 27594 w 74438"/>
                <a:gd name="connsiteY1" fmla="*/ 27939 h 78209"/>
                <a:gd name="connsiteX2" fmla="*/ 15017 w 74438"/>
                <a:gd name="connsiteY2" fmla="*/ 6222 h 78209"/>
                <a:gd name="connsiteX3" fmla="*/ 25307 w 74438"/>
                <a:gd name="connsiteY3" fmla="*/ 8508 h 78209"/>
                <a:gd name="connsiteX4" fmla="*/ 52748 w 74438"/>
                <a:gd name="connsiteY4" fmla="*/ 17652 h 78209"/>
                <a:gd name="connsiteX5" fmla="*/ 69898 w 74438"/>
                <a:gd name="connsiteY5" fmla="*/ 38226 h 78209"/>
                <a:gd name="connsiteX6" fmla="*/ 55034 w 74438"/>
                <a:gd name="connsiteY6" fmla="*/ 59943 h 78209"/>
                <a:gd name="connsiteX7" fmla="*/ 32167 w 74438"/>
                <a:gd name="connsiteY7" fmla="*/ 65658 h 78209"/>
                <a:gd name="connsiteX8" fmla="*/ 5870 w 74438"/>
                <a:gd name="connsiteY8" fmla="*/ 78231 h 78209"/>
                <a:gd name="connsiteX9" fmla="*/ 13873 w 74438"/>
                <a:gd name="connsiteY9" fmla="*/ 56514 h 7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438" h="78209">
                  <a:moveTo>
                    <a:pt x="13873" y="56514"/>
                  </a:moveTo>
                  <a:cubicBezTo>
                    <a:pt x="32167" y="42798"/>
                    <a:pt x="36741" y="32511"/>
                    <a:pt x="27594" y="27939"/>
                  </a:cubicBezTo>
                  <a:cubicBezTo>
                    <a:pt x="20734" y="23367"/>
                    <a:pt x="15017" y="13080"/>
                    <a:pt x="15017" y="6222"/>
                  </a:cubicBezTo>
                  <a:cubicBezTo>
                    <a:pt x="15017" y="-2922"/>
                    <a:pt x="18447" y="-1779"/>
                    <a:pt x="25307" y="8508"/>
                  </a:cubicBezTo>
                  <a:cubicBezTo>
                    <a:pt x="31024" y="17652"/>
                    <a:pt x="43601" y="21081"/>
                    <a:pt x="52748" y="17652"/>
                  </a:cubicBezTo>
                  <a:cubicBezTo>
                    <a:pt x="64181" y="13080"/>
                    <a:pt x="69898" y="18795"/>
                    <a:pt x="69898" y="38226"/>
                  </a:cubicBezTo>
                  <a:cubicBezTo>
                    <a:pt x="69898" y="55371"/>
                    <a:pt x="64181" y="63372"/>
                    <a:pt x="55034" y="59943"/>
                  </a:cubicBezTo>
                  <a:cubicBezTo>
                    <a:pt x="47031" y="56514"/>
                    <a:pt x="36741" y="58800"/>
                    <a:pt x="32167" y="65658"/>
                  </a:cubicBezTo>
                  <a:cubicBezTo>
                    <a:pt x="28737" y="72516"/>
                    <a:pt x="16160" y="78231"/>
                    <a:pt x="5870" y="78231"/>
                  </a:cubicBezTo>
                  <a:cubicBezTo>
                    <a:pt x="-10137" y="78231"/>
                    <a:pt x="-7850" y="73659"/>
                    <a:pt x="13873" y="5651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6" name="Free-form: Shape 585">
              <a:extLst>
                <a:ext uri="{FF2B5EF4-FFF2-40B4-BE49-F238E27FC236}">
                  <a16:creationId xmlns:a16="http://schemas.microsoft.com/office/drawing/2014/main" id="{EF96B79F-2CB2-E072-F445-FB7D69DA7400}"/>
                </a:ext>
              </a:extLst>
            </p:cNvPr>
            <p:cNvSpPr/>
            <p:nvPr/>
          </p:nvSpPr>
          <p:spPr>
            <a:xfrm flipV="1">
              <a:off x="3710178" y="6275070"/>
              <a:ext cx="96065" cy="78909"/>
            </a:xfrm>
            <a:custGeom>
              <a:avLst/>
              <a:gdLst>
                <a:gd name="connsiteX0" fmla="*/ 5879 w 96065"/>
                <a:gd name="connsiteY0" fmla="*/ 61842 h 78909"/>
                <a:gd name="connsiteX1" fmla="*/ 11596 w 96065"/>
                <a:gd name="connsiteY1" fmla="*/ 19551 h 78909"/>
                <a:gd name="connsiteX2" fmla="*/ 19599 w 96065"/>
                <a:gd name="connsiteY2" fmla="*/ 14979 h 78909"/>
                <a:gd name="connsiteX3" fmla="*/ 61904 w 96065"/>
                <a:gd name="connsiteY3" fmla="*/ 21837 h 78909"/>
                <a:gd name="connsiteX4" fmla="*/ 93918 w 96065"/>
                <a:gd name="connsiteY4" fmla="*/ 13836 h 78909"/>
                <a:gd name="connsiteX5" fmla="*/ 74481 w 96065"/>
                <a:gd name="connsiteY5" fmla="*/ 33267 h 78909"/>
                <a:gd name="connsiteX6" fmla="*/ 64190 w 96065"/>
                <a:gd name="connsiteY6" fmla="*/ 62985 h 78909"/>
                <a:gd name="connsiteX7" fmla="*/ 43610 w 96065"/>
                <a:gd name="connsiteY7" fmla="*/ 66414 h 78909"/>
                <a:gd name="connsiteX8" fmla="*/ 24173 w 96065"/>
                <a:gd name="connsiteY8" fmla="*/ 66414 h 78909"/>
                <a:gd name="connsiteX9" fmla="*/ 3592 w 96065"/>
                <a:gd name="connsiteY9" fmla="*/ 78987 h 78909"/>
                <a:gd name="connsiteX10" fmla="*/ 5879 w 96065"/>
                <a:gd name="connsiteY10" fmla="*/ 61842 h 7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065" h="78909">
                  <a:moveTo>
                    <a:pt x="5879" y="61842"/>
                  </a:moveTo>
                  <a:cubicBezTo>
                    <a:pt x="13883" y="52698"/>
                    <a:pt x="16169" y="34410"/>
                    <a:pt x="11596" y="19551"/>
                  </a:cubicBezTo>
                  <a:cubicBezTo>
                    <a:pt x="3592" y="-5595"/>
                    <a:pt x="4736" y="-5595"/>
                    <a:pt x="19599" y="14979"/>
                  </a:cubicBezTo>
                  <a:cubicBezTo>
                    <a:pt x="33320" y="33267"/>
                    <a:pt x="40180" y="34410"/>
                    <a:pt x="61904" y="21837"/>
                  </a:cubicBezTo>
                  <a:cubicBezTo>
                    <a:pt x="76767" y="14979"/>
                    <a:pt x="90488" y="11550"/>
                    <a:pt x="93918" y="13836"/>
                  </a:cubicBezTo>
                  <a:cubicBezTo>
                    <a:pt x="96204" y="17265"/>
                    <a:pt x="88201" y="26409"/>
                    <a:pt x="74481" y="33267"/>
                  </a:cubicBezTo>
                  <a:cubicBezTo>
                    <a:pt x="55043" y="43554"/>
                    <a:pt x="52757" y="49269"/>
                    <a:pt x="64190" y="62985"/>
                  </a:cubicBezTo>
                  <a:cubicBezTo>
                    <a:pt x="79054" y="81273"/>
                    <a:pt x="61904" y="84702"/>
                    <a:pt x="43610" y="66414"/>
                  </a:cubicBezTo>
                  <a:cubicBezTo>
                    <a:pt x="34463" y="57270"/>
                    <a:pt x="28746" y="57270"/>
                    <a:pt x="24173" y="66414"/>
                  </a:cubicBezTo>
                  <a:cubicBezTo>
                    <a:pt x="19599" y="73272"/>
                    <a:pt x="10453" y="78987"/>
                    <a:pt x="3592" y="78987"/>
                  </a:cubicBezTo>
                  <a:cubicBezTo>
                    <a:pt x="-4411" y="78987"/>
                    <a:pt x="-3268" y="73272"/>
                    <a:pt x="5879" y="618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7" name="Free-form: Shape 586">
              <a:extLst>
                <a:ext uri="{FF2B5EF4-FFF2-40B4-BE49-F238E27FC236}">
                  <a16:creationId xmlns:a16="http://schemas.microsoft.com/office/drawing/2014/main" id="{754B260F-F541-BF86-2411-2C5B72FB3C89}"/>
                </a:ext>
              </a:extLst>
            </p:cNvPr>
            <p:cNvSpPr/>
            <p:nvPr/>
          </p:nvSpPr>
          <p:spPr>
            <a:xfrm flipV="1">
              <a:off x="4552420" y="6309360"/>
              <a:ext cx="103127" cy="165735"/>
            </a:xfrm>
            <a:custGeom>
              <a:avLst/>
              <a:gdLst>
                <a:gd name="connsiteX0" fmla="*/ 11342 w 103127"/>
                <a:gd name="connsiteY0" fmla="*/ 128168 h 165735"/>
                <a:gd name="connsiteX1" fmla="*/ 14772 w 103127"/>
                <a:gd name="connsiteY1" fmla="*/ 74447 h 165735"/>
                <a:gd name="connsiteX2" fmla="*/ 26206 w 103127"/>
                <a:gd name="connsiteY2" fmla="*/ 113309 h 165735"/>
                <a:gd name="connsiteX3" fmla="*/ 29636 w 103127"/>
                <a:gd name="connsiteY3" fmla="*/ 122453 h 165735"/>
                <a:gd name="connsiteX4" fmla="*/ 36496 w 103127"/>
                <a:gd name="connsiteY4" fmla="*/ 53873 h 165735"/>
                <a:gd name="connsiteX5" fmla="*/ 33066 w 103127"/>
                <a:gd name="connsiteY5" fmla="*/ 152 h 165735"/>
                <a:gd name="connsiteX6" fmla="*/ 44500 w 103127"/>
                <a:gd name="connsiteY6" fmla="*/ 60731 h 165735"/>
                <a:gd name="connsiteX7" fmla="*/ 78800 w 103127"/>
                <a:gd name="connsiteY7" fmla="*/ 101879 h 165735"/>
                <a:gd name="connsiteX8" fmla="*/ 67367 w 103127"/>
                <a:gd name="connsiteY8" fmla="*/ 135026 h 165735"/>
                <a:gd name="connsiteX9" fmla="*/ 29636 w 103127"/>
                <a:gd name="connsiteY9" fmla="*/ 165887 h 165735"/>
                <a:gd name="connsiteX10" fmla="*/ 11342 w 103127"/>
                <a:gd name="connsiteY10" fmla="*/ 128168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127" h="165735">
                  <a:moveTo>
                    <a:pt x="11342" y="128168"/>
                  </a:moveTo>
                  <a:cubicBezTo>
                    <a:pt x="-8095" y="73304"/>
                    <a:pt x="-6951" y="56159"/>
                    <a:pt x="14772" y="74447"/>
                  </a:cubicBezTo>
                  <a:cubicBezTo>
                    <a:pt x="25063" y="83591"/>
                    <a:pt x="29636" y="98450"/>
                    <a:pt x="26206" y="113309"/>
                  </a:cubicBezTo>
                  <a:cubicBezTo>
                    <a:pt x="20489" y="130454"/>
                    <a:pt x="21633" y="132740"/>
                    <a:pt x="29636" y="122453"/>
                  </a:cubicBezTo>
                  <a:cubicBezTo>
                    <a:pt x="35353" y="113309"/>
                    <a:pt x="38783" y="82448"/>
                    <a:pt x="36496" y="53873"/>
                  </a:cubicBezTo>
                  <a:lnTo>
                    <a:pt x="33066" y="152"/>
                  </a:lnTo>
                  <a:lnTo>
                    <a:pt x="44500" y="60731"/>
                  </a:lnTo>
                  <a:cubicBezTo>
                    <a:pt x="55933" y="120167"/>
                    <a:pt x="57077" y="121310"/>
                    <a:pt x="78800" y="101879"/>
                  </a:cubicBezTo>
                  <a:cubicBezTo>
                    <a:pt x="114245" y="69875"/>
                    <a:pt x="103954" y="100736"/>
                    <a:pt x="67367" y="135026"/>
                  </a:cubicBezTo>
                  <a:cubicBezTo>
                    <a:pt x="49073" y="152171"/>
                    <a:pt x="31923" y="165887"/>
                    <a:pt x="29636" y="165887"/>
                  </a:cubicBezTo>
                  <a:cubicBezTo>
                    <a:pt x="27349" y="165887"/>
                    <a:pt x="19346" y="148742"/>
                    <a:pt x="11342" y="12816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6D864C44-E52E-12E1-0520-F1AE47B2472B}"/>
              </a:ext>
            </a:extLst>
          </p:cNvPr>
          <p:cNvGrpSpPr/>
          <p:nvPr/>
        </p:nvGrpSpPr>
        <p:grpSpPr>
          <a:xfrm>
            <a:off x="780375" y="551988"/>
            <a:ext cx="10631250" cy="540000"/>
            <a:chOff x="780375" y="551988"/>
            <a:chExt cx="10631250" cy="540000"/>
          </a:xfrm>
        </p:grpSpPr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44E3E37C-58C1-31A9-3004-FD5C667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75" y="551988"/>
              <a:ext cx="1041559" cy="540000"/>
            </a:xfrm>
            <a:prstGeom prst="rect">
              <a:avLst/>
            </a:prstGeom>
          </p:spPr>
        </p:pic>
        <p:pic>
          <p:nvPicPr>
            <p:cNvPr id="9" name="Imagem 10">
              <a:extLst>
                <a:ext uri="{FF2B5EF4-FFF2-40B4-BE49-F238E27FC236}">
                  <a16:creationId xmlns:a16="http://schemas.microsoft.com/office/drawing/2014/main" id="{41B60494-0A97-0E01-C170-75623522F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15561" y="551988"/>
              <a:ext cx="1396064" cy="540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643ECAF-EDFB-C55E-9D17-DE7BB5ECC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39711" y="551988"/>
              <a:ext cx="1345423" cy="540000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758F5EFF-D551-EAC4-F3DE-B391BB7E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78" t="33608" r="21627" b="33551"/>
            <a:stretch>
              <a:fillRect/>
            </a:stretch>
          </p:blipFill>
          <p:spPr>
            <a:xfrm>
              <a:off x="3552361" y="551988"/>
              <a:ext cx="1656923" cy="54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209880-9C9B-F622-B00A-CEC33D7FC035}"/>
              </a:ext>
            </a:extLst>
          </p:cNvPr>
          <p:cNvSpPr txBox="1"/>
          <p:nvPr/>
        </p:nvSpPr>
        <p:spPr>
          <a:xfrm>
            <a:off x="858460" y="2728498"/>
            <a:ext cx="8286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i="0" u="none" strike="noStrike" baseline="0" dirty="0">
                <a:solidFill>
                  <a:srgbClr val="B1B749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Inverse Algorithm Design </a:t>
            </a:r>
          </a:p>
          <a:p>
            <a:r>
              <a:rPr lang="en-GB" sz="4000" i="0" u="none" strike="noStrike" baseline="0" dirty="0">
                <a:solidFill>
                  <a:srgbClr val="B1B749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of Floor Plans </a:t>
            </a:r>
            <a:endParaRPr lang="en-GB" sz="4000" dirty="0">
              <a:solidFill>
                <a:srgbClr val="B1B749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8D35E734-DE54-8EB5-B5C4-45ED46B69E7A}"/>
              </a:ext>
            </a:extLst>
          </p:cNvPr>
          <p:cNvSpPr txBox="1"/>
          <p:nvPr/>
        </p:nvSpPr>
        <p:spPr>
          <a:xfrm>
            <a:off x="858460" y="5667763"/>
            <a:ext cx="10376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0" u="none" strike="noStrike" baseline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João David    Inês Pereira    Catarina Belém    António Leitão </a:t>
            </a: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96EE-0F51-37EA-6988-706A48F3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B0DDEA-7A87-D8ED-BCEA-7081E6219427}"/>
              </a:ext>
            </a:extLst>
          </p:cNvPr>
          <p:cNvSpPr/>
          <p:nvPr/>
        </p:nvSpPr>
        <p:spPr>
          <a:xfrm>
            <a:off x="1236164" y="2296538"/>
            <a:ext cx="9719673" cy="4049864"/>
          </a:xfrm>
          <a:prstGeom prst="roundRect">
            <a:avLst>
              <a:gd name="adj" fmla="val 5942"/>
            </a:avLst>
          </a:prstGeom>
          <a:solidFill>
            <a:sysClr val="window" lastClr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D1ACE9E-4429-BC11-A1A7-72C870C7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B8FD05-F12B-C159-75AA-94E3CC82188F}"/>
              </a:ext>
            </a:extLst>
          </p:cNvPr>
          <p:cNvSpPr txBox="1"/>
          <p:nvPr/>
        </p:nvSpPr>
        <p:spPr>
          <a:xfrm>
            <a:off x="1236164" y="1768898"/>
            <a:ext cx="396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2000" dirty="0"/>
              <a:t>Recognition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02559D-739A-8C60-7D27-7A0FFC64C442}"/>
              </a:ext>
            </a:extLst>
          </p:cNvPr>
          <p:cNvGrpSpPr/>
          <p:nvPr/>
        </p:nvGrpSpPr>
        <p:grpSpPr>
          <a:xfrm>
            <a:off x="1506544" y="3348146"/>
            <a:ext cx="2689391" cy="2452578"/>
            <a:chOff x="1506544" y="3348146"/>
            <a:chExt cx="2689391" cy="245257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B4E8F64-3B46-6AC4-6D41-2036D704B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6544" y="3348146"/>
              <a:ext cx="2689391" cy="1800000"/>
            </a:xfrm>
            <a:prstGeom prst="rect">
              <a:avLst/>
            </a:prstGeom>
          </p:spPr>
        </p:pic>
        <p:sp>
          <p:nvSpPr>
            <p:cNvPr id="24" name="Text Placeholder 9">
              <a:extLst>
                <a:ext uri="{FF2B5EF4-FFF2-40B4-BE49-F238E27FC236}">
                  <a16:creationId xmlns:a16="http://schemas.microsoft.com/office/drawing/2014/main" id="{EC32AED2-FA12-802C-BC89-078385FAF17A}"/>
                </a:ext>
              </a:extLst>
            </p:cNvPr>
            <p:cNvSpPr txBox="1">
              <a:spLocks/>
            </p:cNvSpPr>
            <p:nvPr/>
          </p:nvSpPr>
          <p:spPr>
            <a:xfrm>
              <a:off x="1526884" y="5383857"/>
              <a:ext cx="2585317" cy="4168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tx1"/>
                  </a:solidFill>
                  <a:latin typeface="Poppins Black" panose="00000A00000000000000" pitchFamily="2" charset="0"/>
                  <a:cs typeface="Poppins Black" panose="00000A00000000000000" pitchFamily="2" charset="0"/>
                </a:rPr>
                <a:t>Vectorize</a:t>
              </a:r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structural elements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E526698-2988-9B3D-BEF2-72F4B1B9A63F}"/>
              </a:ext>
            </a:extLst>
          </p:cNvPr>
          <p:cNvGrpSpPr/>
          <p:nvPr/>
        </p:nvGrpSpPr>
        <p:grpSpPr>
          <a:xfrm>
            <a:off x="7996067" y="3348146"/>
            <a:ext cx="2689589" cy="2319692"/>
            <a:chOff x="7996067" y="3348146"/>
            <a:chExt cx="2689589" cy="231969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A06971-4E68-A1C3-50D8-BE850053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96067" y="3348146"/>
              <a:ext cx="2689589" cy="1800000"/>
            </a:xfrm>
            <a:prstGeom prst="rect">
              <a:avLst/>
            </a:prstGeom>
          </p:spPr>
        </p:pic>
        <p:sp>
          <p:nvSpPr>
            <p:cNvPr id="28" name="Text Placeholder 11">
              <a:extLst>
                <a:ext uri="{FF2B5EF4-FFF2-40B4-BE49-F238E27FC236}">
                  <a16:creationId xmlns:a16="http://schemas.microsoft.com/office/drawing/2014/main" id="{FCBB3F45-85A3-3E75-CFE0-0B8B911D3521}"/>
                </a:ext>
              </a:extLst>
            </p:cNvPr>
            <p:cNvSpPr txBox="1">
              <a:spLocks/>
            </p:cNvSpPr>
            <p:nvPr/>
          </p:nvSpPr>
          <p:spPr>
            <a:xfrm>
              <a:off x="8079799" y="5383857"/>
              <a:ext cx="2585317" cy="28398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Recover          semantics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D52CEDC-F9FF-F6A5-B8C9-21652263FC1B}"/>
              </a:ext>
            </a:extLst>
          </p:cNvPr>
          <p:cNvSpPr txBox="1"/>
          <p:nvPr/>
        </p:nvSpPr>
        <p:spPr>
          <a:xfrm>
            <a:off x="1788940" y="2586116"/>
            <a:ext cx="5373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We then use that information to: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89F418-CC7C-0631-A52C-6AC9228D2A23}"/>
              </a:ext>
            </a:extLst>
          </p:cNvPr>
          <p:cNvGrpSpPr/>
          <p:nvPr/>
        </p:nvGrpSpPr>
        <p:grpSpPr>
          <a:xfrm>
            <a:off x="4752027" y="3348146"/>
            <a:ext cx="2687947" cy="2452578"/>
            <a:chOff x="4752027" y="3348146"/>
            <a:chExt cx="2687947" cy="2452578"/>
          </a:xfrm>
        </p:grpSpPr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4918F250-A853-A6F9-3319-0D1458BDA6E0}"/>
                </a:ext>
              </a:extLst>
            </p:cNvPr>
            <p:cNvSpPr txBox="1">
              <a:spLocks/>
            </p:cNvSpPr>
            <p:nvPr/>
          </p:nvSpPr>
          <p:spPr>
            <a:xfrm>
              <a:off x="4803341" y="5383857"/>
              <a:ext cx="2585317" cy="416867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Attach windows and doors to walls</a:t>
              </a:r>
            </a:p>
          </p:txBody>
        </p:sp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5853C57A-0F8D-D794-38D2-2D88B431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027" y="3348146"/>
              <a:ext cx="2687947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9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7DAA-1085-D337-B04A-FE2C63C10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59BA842-C3E7-9A4C-8FE2-722D2086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DAEE44-2053-0B46-7CFD-15D36A5416E5}"/>
              </a:ext>
            </a:extLst>
          </p:cNvPr>
          <p:cNvSpPr/>
          <p:nvPr/>
        </p:nvSpPr>
        <p:spPr>
          <a:xfrm>
            <a:off x="6714124" y="4424048"/>
            <a:ext cx="4464000" cy="1800000"/>
          </a:xfrm>
          <a:prstGeom prst="roundRect">
            <a:avLst>
              <a:gd name="adj" fmla="val 429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buClrTx/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16B080-6F25-542B-DCFB-3AC09E542710}"/>
              </a:ext>
            </a:extLst>
          </p:cNvPr>
          <p:cNvSpPr txBox="1"/>
          <p:nvPr/>
        </p:nvSpPr>
        <p:spPr>
          <a:xfrm>
            <a:off x="6714124" y="4075930"/>
            <a:ext cx="179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52A403-153F-5037-49EA-4B78B0F3F931}"/>
              </a:ext>
            </a:extLst>
          </p:cNvPr>
          <p:cNvSpPr txBox="1"/>
          <p:nvPr/>
        </p:nvSpPr>
        <p:spPr>
          <a:xfrm>
            <a:off x="6852800" y="4569646"/>
            <a:ext cx="1890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400" dirty="0"/>
              <a:t>Define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544ED3-D90B-0ABE-57DD-CD5D7C99E5AD}"/>
              </a:ext>
            </a:extLst>
          </p:cNvPr>
          <p:cNvSpPr txBox="1"/>
          <p:nvPr/>
        </p:nvSpPr>
        <p:spPr>
          <a:xfrm>
            <a:off x="9077324" y="4569646"/>
            <a:ext cx="157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400" dirty="0"/>
              <a:t>Write program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47567B-8BDD-CE6B-9B13-9CFDCA887AD6}"/>
              </a:ext>
            </a:extLst>
          </p:cNvPr>
          <p:cNvGrpSpPr/>
          <p:nvPr/>
        </p:nvGrpSpPr>
        <p:grpSpPr>
          <a:xfrm>
            <a:off x="7087061" y="4966910"/>
            <a:ext cx="1045426" cy="1045648"/>
            <a:chOff x="7480789" y="1919362"/>
            <a:chExt cx="1045426" cy="104564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23C41A4-19F9-93A7-12B9-66E2B4E9AF94}"/>
                </a:ext>
              </a:extLst>
            </p:cNvPr>
            <p:cNvSpPr/>
            <p:nvPr/>
          </p:nvSpPr>
          <p:spPr>
            <a:xfrm>
              <a:off x="7488806" y="1919362"/>
              <a:ext cx="1037409" cy="1033742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B54E36C-B92B-1279-76DB-4758AE668E35}"/>
                </a:ext>
              </a:extLst>
            </p:cNvPr>
            <p:cNvGrpSpPr/>
            <p:nvPr/>
          </p:nvGrpSpPr>
          <p:grpSpPr>
            <a:xfrm>
              <a:off x="7480789" y="1919362"/>
              <a:ext cx="1039576" cy="1045648"/>
              <a:chOff x="7626271" y="1987576"/>
              <a:chExt cx="1039576" cy="104564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B4D2781-61D0-977D-2873-4DA3AC4D7A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454" y="2487120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85C5A81-368C-ECD3-E7F2-2C323597B1A8}"/>
                  </a:ext>
                </a:extLst>
              </p:cNvPr>
              <p:cNvCxnSpPr/>
              <p:nvPr/>
            </p:nvCxnSpPr>
            <p:spPr>
              <a:xfrm>
                <a:off x="7634288" y="2814043"/>
                <a:ext cx="103155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8C1950A-D47C-1B7D-8F0B-44D77AD7F8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9433" y="1994720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144FED6-0E25-0E0E-4C4F-272C26C9D0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6271" y="2303756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D4AD9E7-68B6-87A3-87FC-422D9B74C335}"/>
                  </a:ext>
                </a:extLst>
              </p:cNvPr>
              <p:cNvSpPr/>
              <p:nvPr/>
            </p:nvSpPr>
            <p:spPr>
              <a:xfrm>
                <a:off x="7827856" y="2248849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D116645-6189-A4AE-A44A-D2834E796DAC}"/>
                  </a:ext>
                </a:extLst>
              </p:cNvPr>
              <p:cNvSpPr/>
              <p:nvPr/>
            </p:nvSpPr>
            <p:spPr>
              <a:xfrm>
                <a:off x="7917290" y="2328736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675CFE9-3095-C69B-EEEA-CA785081C663}"/>
                  </a:ext>
                </a:extLst>
              </p:cNvPr>
              <p:cNvSpPr/>
              <p:nvPr/>
            </p:nvSpPr>
            <p:spPr>
              <a:xfrm>
                <a:off x="7954071" y="2190465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255C8EC-45C8-68DC-0690-B9B77EB564D1}"/>
                  </a:ext>
                </a:extLst>
              </p:cNvPr>
              <p:cNvSpPr/>
              <p:nvPr/>
            </p:nvSpPr>
            <p:spPr>
              <a:xfrm>
                <a:off x="8526988" y="2438046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1CAB91F-78B9-F19B-6B9E-672C3501AB2C}"/>
                  </a:ext>
                </a:extLst>
              </p:cNvPr>
              <p:cNvSpPr/>
              <p:nvPr/>
            </p:nvSpPr>
            <p:spPr>
              <a:xfrm>
                <a:off x="8375649" y="2511591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9E1FF9-9CC2-B1A9-30A2-B63DA31A2E8A}"/>
                  </a:ext>
                </a:extLst>
              </p:cNvPr>
              <p:cNvSpPr/>
              <p:nvPr/>
            </p:nvSpPr>
            <p:spPr>
              <a:xfrm>
                <a:off x="8404658" y="2364058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E63B4B9-E57E-CE6B-FA95-86C479D905FF}"/>
                  </a:ext>
                </a:extLst>
              </p:cNvPr>
              <p:cNvSpPr/>
              <p:nvPr/>
            </p:nvSpPr>
            <p:spPr>
              <a:xfrm>
                <a:off x="8075890" y="2814043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5F1AD10-798F-14A0-49A7-083717F478E7}"/>
                  </a:ext>
                </a:extLst>
              </p:cNvPr>
              <p:cNvSpPr/>
              <p:nvPr/>
            </p:nvSpPr>
            <p:spPr>
              <a:xfrm>
                <a:off x="8163243" y="2714317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97291E7-4B0E-EEE0-C7EB-5B5C72B0A8D4}"/>
                  </a:ext>
                </a:extLst>
              </p:cNvPr>
              <p:cNvSpPr/>
              <p:nvPr/>
            </p:nvSpPr>
            <p:spPr>
              <a:xfrm>
                <a:off x="8037089" y="2682842"/>
                <a:ext cx="266612" cy="265146"/>
              </a:xfrm>
              <a:prstGeom prst="ellipse">
                <a:avLst/>
              </a:prstGeom>
              <a:solidFill>
                <a:srgbClr val="5B9BD5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4EDD8FB-FC01-608D-8245-0ABCEECAF842}"/>
                  </a:ext>
                </a:extLst>
              </p:cNvPr>
              <p:cNvSpPr/>
              <p:nvPr/>
            </p:nvSpPr>
            <p:spPr>
              <a:xfrm>
                <a:off x="8336390" y="2348287"/>
                <a:ext cx="312312" cy="310594"/>
              </a:xfrm>
              <a:prstGeom prst="ellipse">
                <a:avLst/>
              </a:prstGeom>
              <a:solidFill>
                <a:srgbClr val="70AD47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11E413C-420E-73D8-5FE8-DB13F02BC97A}"/>
                  </a:ext>
                </a:extLst>
              </p:cNvPr>
              <p:cNvSpPr/>
              <p:nvPr/>
            </p:nvSpPr>
            <p:spPr>
              <a:xfrm>
                <a:off x="7813325" y="2161982"/>
                <a:ext cx="291753" cy="290148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5B59BF2-929C-3F9E-4496-D8C4036A28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3677" y="1999482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9F44B8-1D75-A096-90DD-15B3FC32BC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7458" y="1987576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23B0BBD-A9E0-31FE-0DEC-EDCAB1E0206E}"/>
              </a:ext>
            </a:extLst>
          </p:cNvPr>
          <p:cNvSpPr txBox="1"/>
          <p:nvPr/>
        </p:nvSpPr>
        <p:spPr>
          <a:xfrm>
            <a:off x="8914676" y="4886987"/>
            <a:ext cx="235136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" dirty="0">
                <a:solidFill>
                  <a:srgbClr val="0000FF"/>
                </a:solidFill>
                <a:latin typeface="Consolas" panose="020B0609020204030204" pitchFamily="49" charset="0"/>
              </a:rPr>
              <a:t>using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 Khepri</a:t>
            </a:r>
          </a:p>
          <a:p>
            <a:endParaRPr lang="en-US" sz="9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1.41</a:t>
            </a:r>
            <a:b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1.56</a:t>
            </a:r>
            <a:endParaRPr lang="en-US" sz="9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wall(p1, p2; parts=door(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.5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95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15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270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EB33F8-741E-2D08-4DD3-3E838DA5998A}"/>
              </a:ext>
            </a:extLst>
          </p:cNvPr>
          <p:cNvSpPr/>
          <p:nvPr/>
        </p:nvSpPr>
        <p:spPr>
          <a:xfrm>
            <a:off x="1157876" y="4424048"/>
            <a:ext cx="4320000" cy="1800000"/>
          </a:xfrm>
          <a:prstGeom prst="roundRect">
            <a:avLst>
              <a:gd name="adj" fmla="val 5942"/>
            </a:avLst>
          </a:prstGeom>
          <a:solidFill>
            <a:sysClr val="window" lastClr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5CB6E-8864-23B6-F9DA-8A891983D9DE}"/>
              </a:ext>
            </a:extLst>
          </p:cNvPr>
          <p:cNvSpPr txBox="1"/>
          <p:nvPr/>
        </p:nvSpPr>
        <p:spPr>
          <a:xfrm>
            <a:off x="1157875" y="4043281"/>
            <a:ext cx="1763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Recognition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3BE8471-957D-A2CB-BF33-845431B7A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777" y="5023021"/>
            <a:ext cx="1668593" cy="1008000"/>
          </a:xfrm>
          <a:prstGeom prst="rect">
            <a:avLst/>
          </a:prstGeom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3D08BB3-9F28-C81D-B4CE-59E7385453AB}"/>
              </a:ext>
            </a:extLst>
          </p:cNvPr>
          <p:cNvSpPr txBox="1"/>
          <p:nvPr/>
        </p:nvSpPr>
        <p:spPr>
          <a:xfrm>
            <a:off x="1452766" y="4569646"/>
            <a:ext cx="146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Segmentation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CA57171-FF84-F8E8-73E7-4F95CA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740"/>
          <a:stretch/>
        </p:blipFill>
        <p:spPr>
          <a:xfrm>
            <a:off x="3633970" y="4992652"/>
            <a:ext cx="1660720" cy="1008000"/>
          </a:xfrm>
          <a:prstGeom prst="rect">
            <a:avLst/>
          </a:prstGeom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AE4DA72-DD8A-268E-8BDC-E0A41B891D70}"/>
              </a:ext>
            </a:extLst>
          </p:cNvPr>
          <p:cNvSpPr txBox="1"/>
          <p:nvPr/>
        </p:nvSpPr>
        <p:spPr>
          <a:xfrm>
            <a:off x="3673802" y="4569646"/>
            <a:ext cx="147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Vectorization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67DEAAC-5802-6742-E056-764A366D5806}"/>
              </a:ext>
            </a:extLst>
          </p:cNvPr>
          <p:cNvCxnSpPr>
            <a:cxnSpLocks/>
          </p:cNvCxnSpPr>
          <p:nvPr/>
        </p:nvCxnSpPr>
        <p:spPr>
          <a:xfrm>
            <a:off x="3407043" y="3607612"/>
            <a:ext cx="0" cy="43566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1FD585B-BA1A-E411-E7DD-E910D498B559}"/>
              </a:ext>
            </a:extLst>
          </p:cNvPr>
          <p:cNvGrpSpPr/>
          <p:nvPr/>
        </p:nvGrpSpPr>
        <p:grpSpPr>
          <a:xfrm>
            <a:off x="2269448" y="1634987"/>
            <a:ext cx="2189698" cy="1891161"/>
            <a:chOff x="2213671" y="1481029"/>
            <a:chExt cx="2189698" cy="18911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AECEB4-3742-6A89-B782-1E9CFBD32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13671" y="1898428"/>
              <a:ext cx="2189698" cy="14737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D2367-BA1A-FBA0-4246-418FB97066CA}"/>
                </a:ext>
              </a:extLst>
            </p:cNvPr>
            <p:cNvSpPr txBox="1"/>
            <p:nvPr/>
          </p:nvSpPr>
          <p:spPr>
            <a:xfrm>
              <a:off x="2213671" y="1481029"/>
              <a:ext cx="17754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Input image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E02308-60F3-C4C6-4359-C3302FD63A9B}"/>
              </a:ext>
            </a:extLst>
          </p:cNvPr>
          <p:cNvCxnSpPr>
            <a:cxnSpLocks/>
          </p:cNvCxnSpPr>
          <p:nvPr/>
        </p:nvCxnSpPr>
        <p:spPr>
          <a:xfrm>
            <a:off x="5860475" y="5343392"/>
            <a:ext cx="47105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869D3E-555A-25F6-3937-0A0C1C808560}"/>
              </a:ext>
            </a:extLst>
          </p:cNvPr>
          <p:cNvCxnSpPr>
            <a:cxnSpLocks/>
          </p:cNvCxnSpPr>
          <p:nvPr/>
        </p:nvCxnSpPr>
        <p:spPr>
          <a:xfrm>
            <a:off x="3264847" y="54620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06906B3-B655-22EC-BA54-62D072A9B5BC}"/>
              </a:ext>
            </a:extLst>
          </p:cNvPr>
          <p:cNvCxnSpPr>
            <a:cxnSpLocks/>
          </p:cNvCxnSpPr>
          <p:nvPr/>
        </p:nvCxnSpPr>
        <p:spPr>
          <a:xfrm>
            <a:off x="8543429" y="54620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135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8" grpId="0"/>
      <p:bldP spid="19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C71C5-001D-DF6B-BABC-6CAB9DB3B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EF5C446-C53F-0FD8-9534-3BCE2AAD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561C20-19E7-CA12-036C-9010CD2B0F2D}"/>
              </a:ext>
            </a:extLst>
          </p:cNvPr>
          <p:cNvSpPr/>
          <p:nvPr/>
        </p:nvSpPr>
        <p:spPr>
          <a:xfrm>
            <a:off x="1236000" y="2296287"/>
            <a:ext cx="9720000" cy="4050000"/>
          </a:xfrm>
          <a:prstGeom prst="roundRect">
            <a:avLst>
              <a:gd name="adj" fmla="val 429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buClrTx/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16018-4503-E140-E13A-132B36A1B349}"/>
              </a:ext>
            </a:extLst>
          </p:cNvPr>
          <p:cNvSpPr txBox="1"/>
          <p:nvPr/>
        </p:nvSpPr>
        <p:spPr>
          <a:xfrm>
            <a:off x="1236164" y="1768898"/>
            <a:ext cx="396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2000" dirty="0"/>
              <a:t>Reconstruction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04ED87-D54D-20D4-8415-19C6D4E9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75" y="3095317"/>
            <a:ext cx="238765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2428269-F73B-9635-DA4C-0ECF66B834E3}"/>
              </a:ext>
            </a:extLst>
          </p:cNvPr>
          <p:cNvSpPr txBox="1">
            <a:spLocks/>
          </p:cNvSpPr>
          <p:nvPr/>
        </p:nvSpPr>
        <p:spPr>
          <a:xfrm>
            <a:off x="1719579" y="5058596"/>
            <a:ext cx="1778291" cy="416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Khepri as the chosen AD tool</a:t>
            </a:r>
          </a:p>
        </p:txBody>
      </p:sp>
      <p:pic>
        <p:nvPicPr>
          <p:cNvPr id="8" name="Picture 7" descr="A group of colorful buttons&#10;&#10;AI-generated content may be incorrect.">
            <a:extLst>
              <a:ext uri="{FF2B5EF4-FFF2-40B4-BE49-F238E27FC236}">
                <a16:creationId xmlns:a16="http://schemas.microsoft.com/office/drawing/2014/main" id="{EB45B755-09FD-8E37-C594-354625171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3208802"/>
            <a:ext cx="1620000" cy="1620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781813C-FD4F-2C22-770A-129613CBE85E}"/>
              </a:ext>
            </a:extLst>
          </p:cNvPr>
          <p:cNvSpPr txBox="1">
            <a:spLocks/>
          </p:cNvSpPr>
          <p:nvPr/>
        </p:nvSpPr>
        <p:spPr>
          <a:xfrm>
            <a:off x="4892644" y="5058595"/>
            <a:ext cx="2406711" cy="416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Clustering to define certain values</a:t>
            </a:r>
          </a:p>
        </p:txBody>
      </p:sp>
      <p:pic>
        <p:nvPicPr>
          <p:cNvPr id="21" name="Picture 20" descr="A notepad with a check mark&#10;&#10;AI-generated content may be incorrect.">
            <a:extLst>
              <a:ext uri="{FF2B5EF4-FFF2-40B4-BE49-F238E27FC236}">
                <a16:creationId xmlns:a16="http://schemas.microsoft.com/office/drawing/2014/main" id="{DEB7B1C7-6AD4-7ECC-01D4-5A7320931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66" y="3311317"/>
            <a:ext cx="1620000" cy="1620000"/>
          </a:xfrm>
          <a:prstGeom prst="rect">
            <a:avLst/>
          </a:prstGeom>
        </p:spPr>
      </p:pic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AF173AB-E938-5279-F681-051F90A6792A}"/>
              </a:ext>
            </a:extLst>
          </p:cNvPr>
          <p:cNvSpPr txBox="1">
            <a:spLocks/>
          </p:cNvSpPr>
          <p:nvPr/>
        </p:nvSpPr>
        <p:spPr>
          <a:xfrm>
            <a:off x="8065710" y="5058595"/>
            <a:ext cx="2406711" cy="416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Refactoring to improve readability and parametricity</a:t>
            </a:r>
          </a:p>
        </p:txBody>
      </p:sp>
    </p:spTree>
    <p:extLst>
      <p:ext uri="{BB962C8B-B14F-4D97-AF65-F5344CB8AC3E}">
        <p14:creationId xmlns:p14="http://schemas.microsoft.com/office/powerpoint/2010/main" val="3546253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D9C15-8CBE-9B45-A2B7-948AD7189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BBA4BC6-6839-2B60-B0FF-0D438F50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C8E91C-A2A7-D19A-9E6F-D9AD60DB0AFA}"/>
              </a:ext>
            </a:extLst>
          </p:cNvPr>
          <p:cNvSpPr/>
          <p:nvPr/>
        </p:nvSpPr>
        <p:spPr>
          <a:xfrm>
            <a:off x="6714124" y="4424048"/>
            <a:ext cx="4464000" cy="1800000"/>
          </a:xfrm>
          <a:prstGeom prst="roundRect">
            <a:avLst>
              <a:gd name="adj" fmla="val 429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buClrTx/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34535A-367F-2B0E-63FA-1B35EC8C9212}"/>
              </a:ext>
            </a:extLst>
          </p:cNvPr>
          <p:cNvSpPr txBox="1"/>
          <p:nvPr/>
        </p:nvSpPr>
        <p:spPr>
          <a:xfrm>
            <a:off x="6714124" y="4075930"/>
            <a:ext cx="179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29209-89E6-3054-8E6F-1D0C9E644EB0}"/>
              </a:ext>
            </a:extLst>
          </p:cNvPr>
          <p:cNvSpPr txBox="1"/>
          <p:nvPr/>
        </p:nvSpPr>
        <p:spPr>
          <a:xfrm>
            <a:off x="6852800" y="4569646"/>
            <a:ext cx="1890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400" dirty="0"/>
              <a:t>Define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86CFD-3979-121D-D5E1-2EFACC9990E8}"/>
              </a:ext>
            </a:extLst>
          </p:cNvPr>
          <p:cNvSpPr txBox="1"/>
          <p:nvPr/>
        </p:nvSpPr>
        <p:spPr>
          <a:xfrm>
            <a:off x="9077324" y="4569646"/>
            <a:ext cx="157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400" dirty="0"/>
              <a:t>Write program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1D5CF4-B9A9-D03B-0F35-EFCB4BC15231}"/>
              </a:ext>
            </a:extLst>
          </p:cNvPr>
          <p:cNvGrpSpPr/>
          <p:nvPr/>
        </p:nvGrpSpPr>
        <p:grpSpPr>
          <a:xfrm>
            <a:off x="7087061" y="4966910"/>
            <a:ext cx="1045426" cy="1045648"/>
            <a:chOff x="7480789" y="1919362"/>
            <a:chExt cx="1045426" cy="104564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6363448-2FC1-93B7-B62A-9DB4C4785194}"/>
                </a:ext>
              </a:extLst>
            </p:cNvPr>
            <p:cNvSpPr/>
            <p:nvPr/>
          </p:nvSpPr>
          <p:spPr>
            <a:xfrm>
              <a:off x="7488806" y="1919362"/>
              <a:ext cx="1037409" cy="1033742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CE95F03-E75F-9F22-FE8C-885458F86E54}"/>
                </a:ext>
              </a:extLst>
            </p:cNvPr>
            <p:cNvGrpSpPr/>
            <p:nvPr/>
          </p:nvGrpSpPr>
          <p:grpSpPr>
            <a:xfrm>
              <a:off x="7480789" y="1919362"/>
              <a:ext cx="1039576" cy="1045648"/>
              <a:chOff x="7626271" y="1987576"/>
              <a:chExt cx="1039576" cy="104564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0FF8DF9-65A5-224F-DD45-E286D6EE6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454" y="2487120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8B31CF6-ACC2-D7DC-A21C-0839C334B09D}"/>
                  </a:ext>
                </a:extLst>
              </p:cNvPr>
              <p:cNvCxnSpPr/>
              <p:nvPr/>
            </p:nvCxnSpPr>
            <p:spPr>
              <a:xfrm>
                <a:off x="7634288" y="2814043"/>
                <a:ext cx="103155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344F5B6-A857-A160-6480-FF190D3411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9433" y="1994720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10FDF4A-30A7-20E4-0ABF-D33CA8647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6271" y="2303756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D742967-A15A-B85A-1E22-80D6018B8C42}"/>
                  </a:ext>
                </a:extLst>
              </p:cNvPr>
              <p:cNvSpPr/>
              <p:nvPr/>
            </p:nvSpPr>
            <p:spPr>
              <a:xfrm>
                <a:off x="7827856" y="2248849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0C7B22B-CD18-CC7F-A48F-BE89542763FC}"/>
                  </a:ext>
                </a:extLst>
              </p:cNvPr>
              <p:cNvSpPr/>
              <p:nvPr/>
            </p:nvSpPr>
            <p:spPr>
              <a:xfrm>
                <a:off x="7917290" y="2328736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3B31136-9E4C-CABA-BC16-49D3C099A647}"/>
                  </a:ext>
                </a:extLst>
              </p:cNvPr>
              <p:cNvSpPr/>
              <p:nvPr/>
            </p:nvSpPr>
            <p:spPr>
              <a:xfrm>
                <a:off x="7954071" y="2190465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A70619F-9D47-10B1-F02C-065B8F9442AC}"/>
                  </a:ext>
                </a:extLst>
              </p:cNvPr>
              <p:cNvSpPr/>
              <p:nvPr/>
            </p:nvSpPr>
            <p:spPr>
              <a:xfrm>
                <a:off x="8526988" y="2438046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08B84B0-1B44-CFC4-5E83-57CA505F616C}"/>
                  </a:ext>
                </a:extLst>
              </p:cNvPr>
              <p:cNvSpPr/>
              <p:nvPr/>
            </p:nvSpPr>
            <p:spPr>
              <a:xfrm>
                <a:off x="8375649" y="2511591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279A5AD-8539-E5AF-4702-E00F50343DE5}"/>
                  </a:ext>
                </a:extLst>
              </p:cNvPr>
              <p:cNvSpPr/>
              <p:nvPr/>
            </p:nvSpPr>
            <p:spPr>
              <a:xfrm>
                <a:off x="8404658" y="2364058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2975EBF-A2CD-758A-3307-506412686C25}"/>
                  </a:ext>
                </a:extLst>
              </p:cNvPr>
              <p:cNvSpPr/>
              <p:nvPr/>
            </p:nvSpPr>
            <p:spPr>
              <a:xfrm>
                <a:off x="8075890" y="2814043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F9F5B8E-F1C3-17DE-4A95-8C02D41844C6}"/>
                  </a:ext>
                </a:extLst>
              </p:cNvPr>
              <p:cNvSpPr/>
              <p:nvPr/>
            </p:nvSpPr>
            <p:spPr>
              <a:xfrm>
                <a:off x="8163243" y="2714317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FE0314E-A0EC-6409-2D1A-2D98B6AFA011}"/>
                  </a:ext>
                </a:extLst>
              </p:cNvPr>
              <p:cNvSpPr/>
              <p:nvPr/>
            </p:nvSpPr>
            <p:spPr>
              <a:xfrm>
                <a:off x="8037089" y="2682842"/>
                <a:ext cx="266612" cy="265146"/>
              </a:xfrm>
              <a:prstGeom prst="ellipse">
                <a:avLst/>
              </a:prstGeom>
              <a:solidFill>
                <a:srgbClr val="5B9BD5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BC1D35F-4C03-6045-4F2B-BA68F4A9BE32}"/>
                  </a:ext>
                </a:extLst>
              </p:cNvPr>
              <p:cNvSpPr/>
              <p:nvPr/>
            </p:nvSpPr>
            <p:spPr>
              <a:xfrm>
                <a:off x="8336390" y="2348287"/>
                <a:ext cx="312312" cy="310594"/>
              </a:xfrm>
              <a:prstGeom prst="ellipse">
                <a:avLst/>
              </a:prstGeom>
              <a:solidFill>
                <a:srgbClr val="70AD47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E8F6578-74C3-D7F7-DB4A-EF0D90873B9C}"/>
                  </a:ext>
                </a:extLst>
              </p:cNvPr>
              <p:cNvSpPr/>
              <p:nvPr/>
            </p:nvSpPr>
            <p:spPr>
              <a:xfrm>
                <a:off x="7813325" y="2161982"/>
                <a:ext cx="291753" cy="290148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A92C6E3-98EB-D705-59C5-AB4A56A646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3677" y="1999482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5A6F0AD-6CD2-23C9-0557-21A5FCFBC0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7458" y="1987576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D422B26-87C5-2840-A39C-A35D97A83FEB}"/>
              </a:ext>
            </a:extLst>
          </p:cNvPr>
          <p:cNvSpPr txBox="1"/>
          <p:nvPr/>
        </p:nvSpPr>
        <p:spPr>
          <a:xfrm>
            <a:off x="8914676" y="4886987"/>
            <a:ext cx="235136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" dirty="0">
                <a:solidFill>
                  <a:srgbClr val="0000FF"/>
                </a:solidFill>
                <a:latin typeface="Consolas" panose="020B0609020204030204" pitchFamily="49" charset="0"/>
              </a:rPr>
              <a:t>using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 Khepri</a:t>
            </a:r>
          </a:p>
          <a:p>
            <a:endParaRPr lang="en-US" sz="9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1.41</a:t>
            </a:r>
            <a:b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1.56</a:t>
            </a:r>
            <a:endParaRPr lang="en-US" sz="9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wall(p1, p2; parts=door(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.5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95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15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270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3157D-C11A-6E67-60D1-585B29959DAE}"/>
              </a:ext>
            </a:extLst>
          </p:cNvPr>
          <p:cNvSpPr/>
          <p:nvPr/>
        </p:nvSpPr>
        <p:spPr>
          <a:xfrm>
            <a:off x="1157876" y="4424048"/>
            <a:ext cx="4320000" cy="1800000"/>
          </a:xfrm>
          <a:prstGeom prst="roundRect">
            <a:avLst>
              <a:gd name="adj" fmla="val 5942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C630B-0C53-7394-41CD-DB9A829303DA}"/>
              </a:ext>
            </a:extLst>
          </p:cNvPr>
          <p:cNvSpPr txBox="1"/>
          <p:nvPr/>
        </p:nvSpPr>
        <p:spPr>
          <a:xfrm>
            <a:off x="1157875" y="4043281"/>
            <a:ext cx="1763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Recognition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251E457-B77A-4E23-597C-E0567D298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777" y="5023021"/>
            <a:ext cx="1668593" cy="1008000"/>
          </a:xfrm>
          <a:prstGeom prst="rect">
            <a:avLst/>
          </a:prstGeom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668BE12-3338-AD18-AA4A-3E94A1A9DC3E}"/>
              </a:ext>
            </a:extLst>
          </p:cNvPr>
          <p:cNvSpPr txBox="1"/>
          <p:nvPr/>
        </p:nvSpPr>
        <p:spPr>
          <a:xfrm>
            <a:off x="1452766" y="4569646"/>
            <a:ext cx="146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Segmentation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9DF5FC1-7E12-0B82-403C-DEEFCD1E5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740"/>
          <a:stretch/>
        </p:blipFill>
        <p:spPr>
          <a:xfrm>
            <a:off x="3633970" y="4992652"/>
            <a:ext cx="1660720" cy="1008000"/>
          </a:xfrm>
          <a:prstGeom prst="rect">
            <a:avLst/>
          </a:prstGeom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0864B13-3B73-8265-F90B-A6DFD0454DAB}"/>
              </a:ext>
            </a:extLst>
          </p:cNvPr>
          <p:cNvSpPr txBox="1"/>
          <p:nvPr/>
        </p:nvSpPr>
        <p:spPr>
          <a:xfrm>
            <a:off x="3673802" y="4569646"/>
            <a:ext cx="147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Vectorization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605B3AB-DC7D-477E-CCF0-CEDF5D7CCD8E}"/>
              </a:ext>
            </a:extLst>
          </p:cNvPr>
          <p:cNvCxnSpPr>
            <a:cxnSpLocks/>
          </p:cNvCxnSpPr>
          <p:nvPr/>
        </p:nvCxnSpPr>
        <p:spPr>
          <a:xfrm>
            <a:off x="3407043" y="3607612"/>
            <a:ext cx="0" cy="43566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DBBE5D5-2001-77F0-47F9-C0E4946356B0}"/>
              </a:ext>
            </a:extLst>
          </p:cNvPr>
          <p:cNvGrpSpPr/>
          <p:nvPr/>
        </p:nvGrpSpPr>
        <p:grpSpPr>
          <a:xfrm>
            <a:off x="2269448" y="1634987"/>
            <a:ext cx="2189698" cy="1891161"/>
            <a:chOff x="2213671" y="1481029"/>
            <a:chExt cx="2189698" cy="18911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ADB862-88DC-0A72-799C-970096023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13671" y="1898428"/>
              <a:ext cx="2189698" cy="14737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F5CE68-6281-5783-D443-B64B9E69AD8A}"/>
                </a:ext>
              </a:extLst>
            </p:cNvPr>
            <p:cNvSpPr txBox="1"/>
            <p:nvPr/>
          </p:nvSpPr>
          <p:spPr>
            <a:xfrm>
              <a:off x="2213671" y="1481029"/>
              <a:ext cx="17754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Input image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C1434C-F1CB-F7F3-2D2A-32A23F3676BF}"/>
              </a:ext>
            </a:extLst>
          </p:cNvPr>
          <p:cNvCxnSpPr>
            <a:cxnSpLocks/>
          </p:cNvCxnSpPr>
          <p:nvPr/>
        </p:nvCxnSpPr>
        <p:spPr>
          <a:xfrm>
            <a:off x="5860475" y="5343392"/>
            <a:ext cx="47105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160591-FCFC-8576-D92D-7915694C4328}"/>
              </a:ext>
            </a:extLst>
          </p:cNvPr>
          <p:cNvCxnSpPr>
            <a:cxnSpLocks/>
          </p:cNvCxnSpPr>
          <p:nvPr/>
        </p:nvCxnSpPr>
        <p:spPr>
          <a:xfrm>
            <a:off x="3264847" y="54620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AF1E83E-85C2-B887-75B6-DA819A264EF8}"/>
              </a:ext>
            </a:extLst>
          </p:cNvPr>
          <p:cNvCxnSpPr>
            <a:cxnSpLocks/>
          </p:cNvCxnSpPr>
          <p:nvPr/>
        </p:nvCxnSpPr>
        <p:spPr>
          <a:xfrm>
            <a:off x="8543429" y="54620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1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EE934-0751-127C-DED1-EFEC2FF25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0E4DBC-6425-C029-F033-B4D2E9E5E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" b="-302"/>
          <a:stretch/>
        </p:blipFill>
        <p:spPr>
          <a:xfrm>
            <a:off x="3623398" y="4006019"/>
            <a:ext cx="4676154" cy="26884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234C7E2-B491-3856-D2BF-0962D848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50DF2C-079A-542A-DC9A-11BF111C2B07}"/>
              </a:ext>
            </a:extLst>
          </p:cNvPr>
          <p:cNvSpPr/>
          <p:nvPr/>
        </p:nvSpPr>
        <p:spPr>
          <a:xfrm>
            <a:off x="6714124" y="2023748"/>
            <a:ext cx="4464000" cy="1800000"/>
          </a:xfrm>
          <a:prstGeom prst="roundRect">
            <a:avLst>
              <a:gd name="adj" fmla="val 429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buClrTx/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62E04-5596-27AC-64E7-8DF18B99B8D9}"/>
              </a:ext>
            </a:extLst>
          </p:cNvPr>
          <p:cNvSpPr txBox="1"/>
          <p:nvPr/>
        </p:nvSpPr>
        <p:spPr>
          <a:xfrm>
            <a:off x="6714124" y="1675630"/>
            <a:ext cx="179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1EE4B2-00E0-9F1D-BDF9-9E3FEE6EF671}"/>
              </a:ext>
            </a:extLst>
          </p:cNvPr>
          <p:cNvSpPr txBox="1"/>
          <p:nvPr/>
        </p:nvSpPr>
        <p:spPr>
          <a:xfrm>
            <a:off x="6852800" y="2169346"/>
            <a:ext cx="1890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400" dirty="0"/>
              <a:t>Define 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6F1395-2D15-1E0C-9E0C-4A00359DF9B3}"/>
              </a:ext>
            </a:extLst>
          </p:cNvPr>
          <p:cNvSpPr txBox="1"/>
          <p:nvPr/>
        </p:nvSpPr>
        <p:spPr>
          <a:xfrm>
            <a:off x="9077324" y="2169346"/>
            <a:ext cx="157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400" dirty="0"/>
              <a:t>Write program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8AE224-29D2-B4E1-BDA5-FDA0BCE38719}"/>
              </a:ext>
            </a:extLst>
          </p:cNvPr>
          <p:cNvGrpSpPr/>
          <p:nvPr/>
        </p:nvGrpSpPr>
        <p:grpSpPr>
          <a:xfrm>
            <a:off x="7087061" y="2566610"/>
            <a:ext cx="1045426" cy="1045648"/>
            <a:chOff x="7480789" y="1919362"/>
            <a:chExt cx="1045426" cy="104564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2193C52-D2A2-31FA-9256-BC318DDB73D8}"/>
                </a:ext>
              </a:extLst>
            </p:cNvPr>
            <p:cNvSpPr/>
            <p:nvPr/>
          </p:nvSpPr>
          <p:spPr>
            <a:xfrm>
              <a:off x="7488806" y="1919362"/>
              <a:ext cx="1037409" cy="1033742"/>
            </a:xfrm>
            <a:prstGeom prst="roundRect">
              <a:avLst>
                <a:gd name="adj" fmla="val 779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F4DDA7-5F38-978B-1BA1-E6826FCE89AC}"/>
                </a:ext>
              </a:extLst>
            </p:cNvPr>
            <p:cNvGrpSpPr/>
            <p:nvPr/>
          </p:nvGrpSpPr>
          <p:grpSpPr>
            <a:xfrm>
              <a:off x="7480789" y="1919362"/>
              <a:ext cx="1039576" cy="1045648"/>
              <a:chOff x="7626271" y="1987576"/>
              <a:chExt cx="1039576" cy="104564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3947142-616D-F756-1E63-E6C315B71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454" y="2487120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B56C71D-CBD0-E893-8E3A-B27508D8FF37}"/>
                  </a:ext>
                </a:extLst>
              </p:cNvPr>
              <p:cNvCxnSpPr/>
              <p:nvPr/>
            </p:nvCxnSpPr>
            <p:spPr>
              <a:xfrm>
                <a:off x="7634288" y="2814043"/>
                <a:ext cx="103155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92841E9-74CC-657E-BDAD-3B6FEF726C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09433" y="1994720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F2C787-2367-BDEA-46FE-E7DCFD4948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6271" y="2303756"/>
                <a:ext cx="1033393" cy="5845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1447B73-F197-37EC-DA47-8EE0FB53CDD3}"/>
                  </a:ext>
                </a:extLst>
              </p:cNvPr>
              <p:cNvSpPr/>
              <p:nvPr/>
            </p:nvSpPr>
            <p:spPr>
              <a:xfrm>
                <a:off x="7827856" y="2248849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CE3A62D-6339-97E9-7E7E-E86BF4EB0323}"/>
                  </a:ext>
                </a:extLst>
              </p:cNvPr>
              <p:cNvSpPr/>
              <p:nvPr/>
            </p:nvSpPr>
            <p:spPr>
              <a:xfrm>
                <a:off x="7917290" y="2328736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98A69F2-E9D2-A849-490F-90757DB62DAF}"/>
                  </a:ext>
                </a:extLst>
              </p:cNvPr>
              <p:cNvSpPr/>
              <p:nvPr/>
            </p:nvSpPr>
            <p:spPr>
              <a:xfrm>
                <a:off x="7954071" y="2190465"/>
                <a:ext cx="104775" cy="10477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2FF9FB8-E4E2-40EA-12F0-E6F01CD37D4D}"/>
                  </a:ext>
                </a:extLst>
              </p:cNvPr>
              <p:cNvSpPr/>
              <p:nvPr/>
            </p:nvSpPr>
            <p:spPr>
              <a:xfrm>
                <a:off x="8526988" y="2438046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257E23D-822B-E3E8-C3BE-7CB0C4ECF325}"/>
                  </a:ext>
                </a:extLst>
              </p:cNvPr>
              <p:cNvSpPr/>
              <p:nvPr/>
            </p:nvSpPr>
            <p:spPr>
              <a:xfrm>
                <a:off x="8375649" y="2511591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9865422-E249-18C3-F031-F88C6B3D2092}"/>
                  </a:ext>
                </a:extLst>
              </p:cNvPr>
              <p:cNvSpPr/>
              <p:nvPr/>
            </p:nvSpPr>
            <p:spPr>
              <a:xfrm>
                <a:off x="8404658" y="2364058"/>
                <a:ext cx="104775" cy="104775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B69F1B6-81A3-7CAD-681D-2AF14232D041}"/>
                  </a:ext>
                </a:extLst>
              </p:cNvPr>
              <p:cNvSpPr/>
              <p:nvPr/>
            </p:nvSpPr>
            <p:spPr>
              <a:xfrm>
                <a:off x="8075890" y="2814043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7EC2A58-0875-A09C-7197-A8B72D7D9F94}"/>
                  </a:ext>
                </a:extLst>
              </p:cNvPr>
              <p:cNvSpPr/>
              <p:nvPr/>
            </p:nvSpPr>
            <p:spPr>
              <a:xfrm>
                <a:off x="8163243" y="2714317"/>
                <a:ext cx="104775" cy="104775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FFAC6A-4294-82BA-37A8-E54484F97006}"/>
                  </a:ext>
                </a:extLst>
              </p:cNvPr>
              <p:cNvSpPr/>
              <p:nvPr/>
            </p:nvSpPr>
            <p:spPr>
              <a:xfrm>
                <a:off x="8037089" y="2682842"/>
                <a:ext cx="266612" cy="265146"/>
              </a:xfrm>
              <a:prstGeom prst="ellipse">
                <a:avLst/>
              </a:prstGeom>
              <a:solidFill>
                <a:srgbClr val="5B9BD5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04546D3-E5B5-6794-7C25-C05402A26BBD}"/>
                  </a:ext>
                </a:extLst>
              </p:cNvPr>
              <p:cNvSpPr/>
              <p:nvPr/>
            </p:nvSpPr>
            <p:spPr>
              <a:xfrm>
                <a:off x="8336390" y="2348287"/>
                <a:ext cx="312312" cy="310594"/>
              </a:xfrm>
              <a:prstGeom prst="ellipse">
                <a:avLst/>
              </a:prstGeom>
              <a:solidFill>
                <a:srgbClr val="70AD47"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DC13CBD-D639-C7CB-BFC4-DFD8D63B8291}"/>
                  </a:ext>
                </a:extLst>
              </p:cNvPr>
              <p:cNvSpPr/>
              <p:nvPr/>
            </p:nvSpPr>
            <p:spPr>
              <a:xfrm>
                <a:off x="7813325" y="2161982"/>
                <a:ext cx="291753" cy="290148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878863A-C38C-0E44-324F-8C932511B3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3677" y="1999482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5B9BD5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277100C-5C92-4EE4-3DD7-BE407D3E2D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7458" y="1987576"/>
                <a:ext cx="0" cy="1033742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>
                    <a:alpha val="3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CD701D4-B6F5-EC77-AF98-D7BE9BECC38D}"/>
              </a:ext>
            </a:extLst>
          </p:cNvPr>
          <p:cNvSpPr txBox="1"/>
          <p:nvPr/>
        </p:nvSpPr>
        <p:spPr>
          <a:xfrm>
            <a:off x="8914676" y="2486687"/>
            <a:ext cx="235136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" dirty="0">
                <a:solidFill>
                  <a:srgbClr val="0000FF"/>
                </a:solidFill>
                <a:latin typeface="Consolas" panose="020B0609020204030204" pitchFamily="49" charset="0"/>
              </a:rPr>
              <a:t>using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 Khepri</a:t>
            </a:r>
          </a:p>
          <a:p>
            <a:endParaRPr lang="en-US" sz="9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x1 =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1.41</a:t>
            </a:r>
            <a:b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y1 =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1.56</a:t>
            </a:r>
            <a:endParaRPr lang="en-US" sz="9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wall(p1, p2; parts=door(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.5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sink(</a:t>
            </a:r>
            <a:r>
              <a:rPr lang="en-US" sz="950" dirty="0" err="1">
                <a:solidFill>
                  <a:srgbClr val="000000"/>
                </a:solidFill>
                <a:latin typeface="Consolas" panose="020B0609020204030204" pitchFamily="49" charset="0"/>
              </a:rPr>
              <a:t>xy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15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  <a:r>
              <a:rPr lang="en-US" sz="950" dirty="0">
                <a:solidFill>
                  <a:srgbClr val="098658"/>
                </a:solidFill>
                <a:latin typeface="Consolas" panose="020B0609020204030204" pitchFamily="49" charset="0"/>
              </a:rPr>
              <a:t>270</a:t>
            </a:r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950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79AD44-C8B2-25EC-1F39-C4EB815E224F}"/>
              </a:ext>
            </a:extLst>
          </p:cNvPr>
          <p:cNvSpPr/>
          <p:nvPr/>
        </p:nvSpPr>
        <p:spPr>
          <a:xfrm>
            <a:off x="1157876" y="2023748"/>
            <a:ext cx="4320000" cy="1800000"/>
          </a:xfrm>
          <a:prstGeom prst="roundRect">
            <a:avLst>
              <a:gd name="adj" fmla="val 5942"/>
            </a:avLst>
          </a:prstGeom>
          <a:solidFill>
            <a:sysClr val="window" lastClr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CF79C-D56F-2DBF-7A82-07DCBAAA17E6}"/>
              </a:ext>
            </a:extLst>
          </p:cNvPr>
          <p:cNvSpPr txBox="1"/>
          <p:nvPr/>
        </p:nvSpPr>
        <p:spPr>
          <a:xfrm>
            <a:off x="1157875" y="1642981"/>
            <a:ext cx="1763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Recognition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A3BF7-220D-4C10-7656-C312EC7C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777" y="2622721"/>
            <a:ext cx="1668593" cy="1008000"/>
          </a:xfrm>
          <a:prstGeom prst="rect">
            <a:avLst/>
          </a:prstGeom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F9781E3-0363-F600-EE99-37A605AB86C6}"/>
              </a:ext>
            </a:extLst>
          </p:cNvPr>
          <p:cNvSpPr txBox="1"/>
          <p:nvPr/>
        </p:nvSpPr>
        <p:spPr>
          <a:xfrm>
            <a:off x="1452766" y="2169346"/>
            <a:ext cx="146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Segmentation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7FD552F-0CF1-E62E-F06F-97EC15C234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740"/>
          <a:stretch/>
        </p:blipFill>
        <p:spPr>
          <a:xfrm>
            <a:off x="3633970" y="2592352"/>
            <a:ext cx="1660720" cy="1008000"/>
          </a:xfrm>
          <a:prstGeom prst="rect">
            <a:avLst/>
          </a:prstGeom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38E4D31-6B15-45A6-4F5A-1FB798653FC2}"/>
              </a:ext>
            </a:extLst>
          </p:cNvPr>
          <p:cNvSpPr txBox="1"/>
          <p:nvPr/>
        </p:nvSpPr>
        <p:spPr>
          <a:xfrm>
            <a:off x="3673802" y="2169346"/>
            <a:ext cx="147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Vectorization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4F70F2-4971-A073-5F32-7DA5C50A931A}"/>
              </a:ext>
            </a:extLst>
          </p:cNvPr>
          <p:cNvCxnSpPr>
            <a:cxnSpLocks/>
          </p:cNvCxnSpPr>
          <p:nvPr/>
        </p:nvCxnSpPr>
        <p:spPr>
          <a:xfrm>
            <a:off x="5860475" y="2943092"/>
            <a:ext cx="47105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26D77-B575-7AAA-119A-2D72C37BAED3}"/>
              </a:ext>
            </a:extLst>
          </p:cNvPr>
          <p:cNvCxnSpPr>
            <a:cxnSpLocks/>
          </p:cNvCxnSpPr>
          <p:nvPr/>
        </p:nvCxnSpPr>
        <p:spPr>
          <a:xfrm>
            <a:off x="3264847" y="30617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096B308-C9DE-CC62-29B4-153AF4002005}"/>
              </a:ext>
            </a:extLst>
          </p:cNvPr>
          <p:cNvCxnSpPr>
            <a:cxnSpLocks/>
          </p:cNvCxnSpPr>
          <p:nvPr/>
        </p:nvCxnSpPr>
        <p:spPr>
          <a:xfrm>
            <a:off x="8543429" y="30617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431C27-D52C-D807-AEC4-FFB1717BACD0}"/>
              </a:ext>
            </a:extLst>
          </p:cNvPr>
          <p:cNvSpPr/>
          <p:nvPr/>
        </p:nvSpPr>
        <p:spPr>
          <a:xfrm>
            <a:off x="9282428" y="4103008"/>
            <a:ext cx="581025" cy="949737"/>
          </a:xfrm>
          <a:custGeom>
            <a:avLst/>
            <a:gdLst>
              <a:gd name="connsiteX0" fmla="*/ 571500 w 581025"/>
              <a:gd name="connsiteY0" fmla="*/ 0 h 561975"/>
              <a:gd name="connsiteX1" fmla="*/ 581025 w 581025"/>
              <a:gd name="connsiteY1" fmla="*/ 552450 h 561975"/>
              <a:gd name="connsiteX2" fmla="*/ 0 w 581025"/>
              <a:gd name="connsiteY2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025" h="561975">
                <a:moveTo>
                  <a:pt x="571500" y="0"/>
                </a:moveTo>
                <a:lnTo>
                  <a:pt x="581025" y="552450"/>
                </a:lnTo>
                <a:lnTo>
                  <a:pt x="0" y="561975"/>
                </a:ln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6320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5356C-C2B0-8311-E432-7B04E3BEF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F96D99F-A279-EDAE-C6FA-884EA025A8F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ym typeface="Arial"/>
              </a:rPr>
              <a:t>Examples</a:t>
            </a:r>
          </a:p>
        </p:txBody>
      </p:sp>
      <p:pic>
        <p:nvPicPr>
          <p:cNvPr id="5" name="Picture 4" descr="A blueprint of a house&#10;&#10;AI-generated content may be incorrect.">
            <a:extLst>
              <a:ext uri="{FF2B5EF4-FFF2-40B4-BE49-F238E27FC236}">
                <a16:creationId xmlns:a16="http://schemas.microsoft.com/office/drawing/2014/main" id="{2E5803A2-841D-7C93-1B48-F5CDE7722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32" y="1674556"/>
            <a:ext cx="7118337" cy="47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DF750-41B6-3525-EE7A-8288E82FA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oor plan of a house&#10;&#10;AI-generated content may be incorrect.">
            <a:extLst>
              <a:ext uri="{FF2B5EF4-FFF2-40B4-BE49-F238E27FC236}">
                <a16:creationId xmlns:a16="http://schemas.microsoft.com/office/drawing/2014/main" id="{8C12F161-AB81-0734-62DA-2EE3BF2FF3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8" y="1744981"/>
            <a:ext cx="9826634" cy="488365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E588417-66D4-0678-8960-52F0878E92C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ym typeface="Arial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1671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97B81-19D7-BC9D-A988-92665CB8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92B2A81-2648-961B-8C3D-6F9B111B41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ym typeface="Arial"/>
              </a:rPr>
              <a:t>Examples</a:t>
            </a:r>
          </a:p>
        </p:txBody>
      </p:sp>
      <p:pic>
        <p:nvPicPr>
          <p:cNvPr id="3" name="Picture 2" descr="A white house with many windows&#10;&#10;AI-generated content may be incorrect.">
            <a:extLst>
              <a:ext uri="{FF2B5EF4-FFF2-40B4-BE49-F238E27FC236}">
                <a16:creationId xmlns:a16="http://schemas.microsoft.com/office/drawing/2014/main" id="{A94DCB23-D617-ED85-460D-4B320FC65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598482"/>
            <a:ext cx="12192000" cy="58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0F78-5C28-C124-46CD-321B9B25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58C0A0C-393C-9DAB-23B7-6401E88ABE2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ym typeface="Arial"/>
              </a:rPr>
              <a:t>Examples</a:t>
            </a:r>
          </a:p>
        </p:txBody>
      </p:sp>
      <p:pic>
        <p:nvPicPr>
          <p:cNvPr id="4" name="Picture 3" descr="A blueprint of a house&#10;&#10;AI-generated content may be incorrect.">
            <a:extLst>
              <a:ext uri="{FF2B5EF4-FFF2-40B4-BE49-F238E27FC236}">
                <a16:creationId xmlns:a16="http://schemas.microsoft.com/office/drawing/2014/main" id="{E882C092-9F89-A4CF-B7CF-5C5B751C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48381" y="1903703"/>
            <a:ext cx="8495238" cy="4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4DF5-9EFF-8249-7F60-198D5C0E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3d rendering of a house&#10;&#10;AI-generated content may be incorrect.">
            <a:extLst>
              <a:ext uri="{FF2B5EF4-FFF2-40B4-BE49-F238E27FC236}">
                <a16:creationId xmlns:a16="http://schemas.microsoft.com/office/drawing/2014/main" id="{553E944E-5BCD-8576-6C63-4A6E3C9F3E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15" y="1735477"/>
            <a:ext cx="9695337" cy="466228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EC49049-B0A4-AE5A-EB65-ACB58F9FF08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ym typeface="Arial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6035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BD35-5D10-59E5-1008-E6E67334E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ofia Feist\Desktop\Apresentação Tese\Gifs\Floors\ATFloors0dot3.gif">
            <a:extLst>
              <a:ext uri="{FF2B5EF4-FFF2-40B4-BE49-F238E27FC236}">
                <a16:creationId xmlns:a16="http://schemas.microsoft.com/office/drawing/2014/main" id="{F5419274-86B7-0CA8-DC3A-347F99BA5D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 l="26280" r="26215" b="123"/>
          <a:stretch>
            <a:fillRect/>
          </a:stretch>
        </p:blipFill>
        <p:spPr bwMode="auto">
          <a:xfrm>
            <a:off x="2101186" y="1765072"/>
            <a:ext cx="3800372" cy="4494446"/>
          </a:xfrm>
          <a:custGeom>
            <a:avLst/>
            <a:gdLst>
              <a:gd name="connsiteX0" fmla="*/ 0 w 3800372"/>
              <a:gd name="connsiteY0" fmla="*/ 0 h 4494446"/>
              <a:gd name="connsiteX1" fmla="*/ 3800372 w 3800372"/>
              <a:gd name="connsiteY1" fmla="*/ 0 h 4494446"/>
              <a:gd name="connsiteX2" fmla="*/ 3800372 w 3800372"/>
              <a:gd name="connsiteY2" fmla="*/ 4494446 h 4494446"/>
              <a:gd name="connsiteX3" fmla="*/ 0 w 3800372"/>
              <a:gd name="connsiteY3" fmla="*/ 4494446 h 449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0372" h="4494446">
                <a:moveTo>
                  <a:pt x="0" y="0"/>
                </a:moveTo>
                <a:lnTo>
                  <a:pt x="3800372" y="0"/>
                </a:lnTo>
                <a:lnTo>
                  <a:pt x="3800372" y="4494446"/>
                </a:lnTo>
                <a:lnTo>
                  <a:pt x="0" y="4494446"/>
                </a:lnTo>
                <a:close/>
              </a:path>
            </a:pathLst>
          </a:cu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C8101AC-B0AA-F05F-7037-23341BA7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Design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50A12-891A-A3E6-0ADE-4B0F9CDDA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 l="26394" r="26394" b="737"/>
          <a:stretch>
            <a:fillRect/>
          </a:stretch>
        </p:blipFill>
        <p:spPr bwMode="auto">
          <a:xfrm>
            <a:off x="6320346" y="1765073"/>
            <a:ext cx="3800372" cy="4494444"/>
          </a:xfrm>
          <a:custGeom>
            <a:avLst/>
            <a:gdLst>
              <a:gd name="connsiteX0" fmla="*/ 0 w 3800372"/>
              <a:gd name="connsiteY0" fmla="*/ 0 h 4494444"/>
              <a:gd name="connsiteX1" fmla="*/ 3800372 w 3800372"/>
              <a:gd name="connsiteY1" fmla="*/ 0 h 4494444"/>
              <a:gd name="connsiteX2" fmla="*/ 3800372 w 3800372"/>
              <a:gd name="connsiteY2" fmla="*/ 4494444 h 4494444"/>
              <a:gd name="connsiteX3" fmla="*/ 0 w 3800372"/>
              <a:gd name="connsiteY3" fmla="*/ 4494444 h 449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0372" h="4494444">
                <a:moveTo>
                  <a:pt x="0" y="0"/>
                </a:moveTo>
                <a:lnTo>
                  <a:pt x="3800372" y="0"/>
                </a:lnTo>
                <a:lnTo>
                  <a:pt x="3800372" y="4494444"/>
                </a:lnTo>
                <a:lnTo>
                  <a:pt x="0" y="4494444"/>
                </a:lnTo>
                <a:close/>
              </a:path>
            </a:pathLst>
          </a:cu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5B660C-B036-77B4-14A5-C7D217B30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19531" t="8195" r="41212" b="9167"/>
          <a:stretch/>
        </p:blipFill>
        <p:spPr>
          <a:xfrm>
            <a:off x="6320346" y="1765072"/>
            <a:ext cx="3800372" cy="45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B3629D-821A-B6AB-3672-880F1F63F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rcRect l="19751" t="6991" r="43684" b="16039"/>
          <a:stretch/>
        </p:blipFill>
        <p:spPr>
          <a:xfrm>
            <a:off x="2101186" y="1765072"/>
            <a:ext cx="3800372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0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7C7CF-AAAF-C0E4-198B-42458686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949FBA1-665B-D01D-3F21-4EA663DB684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ym typeface="Arial"/>
              </a:rPr>
              <a:t>Examples</a:t>
            </a:r>
          </a:p>
        </p:txBody>
      </p:sp>
      <p:pic>
        <p:nvPicPr>
          <p:cNvPr id="3" name="Picture 2" descr="A 3d model of a house&#10;&#10;AI-generated content may be incorrect.">
            <a:extLst>
              <a:ext uri="{FF2B5EF4-FFF2-40B4-BE49-F238E27FC236}">
                <a16:creationId xmlns:a16="http://schemas.microsoft.com/office/drawing/2014/main" id="{619A5D77-B7A2-9801-ABC6-4BA1B5DBE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7" y="1086006"/>
            <a:ext cx="12192000" cy="58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56C77-C186-12FE-73BD-C0937C464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62A9CAE-D200-D66C-341E-50C83FDC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Algorithmic Design</a:t>
            </a:r>
            <a:endParaRPr lang="LID4096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427EEF-3603-17B6-281B-CFAC10FDDA31}"/>
              </a:ext>
            </a:extLst>
          </p:cNvPr>
          <p:cNvGrpSpPr/>
          <p:nvPr/>
        </p:nvGrpSpPr>
        <p:grpSpPr>
          <a:xfrm>
            <a:off x="525895" y="2748850"/>
            <a:ext cx="2431638" cy="2237379"/>
            <a:chOff x="525895" y="2750974"/>
            <a:chExt cx="2431638" cy="2237379"/>
          </a:xfrm>
        </p:grpSpPr>
        <p:pic>
          <p:nvPicPr>
            <p:cNvPr id="3" name="Picture 2" descr="A graphic design of a pen&#10;&#10;AI-generated content may be incorrect.">
              <a:extLst>
                <a:ext uri="{FF2B5EF4-FFF2-40B4-BE49-F238E27FC236}">
                  <a16:creationId xmlns:a16="http://schemas.microsoft.com/office/drawing/2014/main" id="{7C8E160D-8C8C-80C3-FB23-0B646649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14" y="2750974"/>
              <a:ext cx="1440000" cy="144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6FFA2-1F37-3976-8EA1-0291D69A97BB}"/>
                </a:ext>
              </a:extLst>
            </p:cNvPr>
            <p:cNvSpPr txBox="1"/>
            <p:nvPr/>
          </p:nvSpPr>
          <p:spPr>
            <a:xfrm>
              <a:off x="525895" y="4450770"/>
              <a:ext cx="2431638" cy="537583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Explores vectorial information</a:t>
              </a:r>
              <a:endParaRPr lang="LID4096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94A1D-5D26-3A88-C3CD-06A967510CDE}"/>
              </a:ext>
            </a:extLst>
          </p:cNvPr>
          <p:cNvGrpSpPr/>
          <p:nvPr/>
        </p:nvGrpSpPr>
        <p:grpSpPr>
          <a:xfrm>
            <a:off x="5349626" y="1809690"/>
            <a:ext cx="5040000" cy="1257582"/>
            <a:chOff x="5410286" y="1828580"/>
            <a:chExt cx="5040000" cy="12575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CD3DBA-A02A-6820-568C-0D2F0EE7241F}"/>
                </a:ext>
              </a:extLst>
            </p:cNvPr>
            <p:cNvSpPr txBox="1"/>
            <p:nvPr/>
          </p:nvSpPr>
          <p:spPr>
            <a:xfrm>
              <a:off x="5410286" y="1828580"/>
              <a:ext cx="5040000" cy="537583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latin typeface="Poppins Black" panose="00000A00000000000000" pitchFamily="2" charset="0"/>
                  <a:cs typeface="Poppins Black" panose="00000A00000000000000" pitchFamily="2" charset="0"/>
                </a:rPr>
                <a:t>Two-step method</a:t>
              </a:r>
              <a:endParaRPr lang="LID4096" sz="1800" dirty="0">
                <a:latin typeface="Poppins Black" panose="00000A00000000000000" pitchFamily="2" charset="0"/>
                <a:cs typeface="Poppins Black" panose="00000A00000000000000" pitchFamily="2" charset="0"/>
              </a:endParaRPr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713BB985-8F51-6744-3D52-A88A08EE2A18}"/>
                </a:ext>
              </a:extLst>
            </p:cNvPr>
            <p:cNvSpPr/>
            <p:nvPr/>
          </p:nvSpPr>
          <p:spPr>
            <a:xfrm rot="5400000">
              <a:off x="7570286" y="206162"/>
              <a:ext cx="720000" cy="5040000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7FF74C-9E04-5200-101A-C12C9ABE3B5A}"/>
              </a:ext>
            </a:extLst>
          </p:cNvPr>
          <p:cNvGrpSpPr/>
          <p:nvPr/>
        </p:nvGrpSpPr>
        <p:grpSpPr>
          <a:xfrm>
            <a:off x="4133807" y="3271169"/>
            <a:ext cx="2431638" cy="2654219"/>
            <a:chOff x="4194467" y="3290059"/>
            <a:chExt cx="2431638" cy="265421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6535BD-55F3-1F46-0FBA-58D46BFCCAFB}"/>
                </a:ext>
              </a:extLst>
            </p:cNvPr>
            <p:cNvGrpSpPr/>
            <p:nvPr/>
          </p:nvGrpSpPr>
          <p:grpSpPr>
            <a:xfrm>
              <a:off x="4194467" y="3290059"/>
              <a:ext cx="2431638" cy="1880711"/>
              <a:chOff x="4194467" y="3290059"/>
              <a:chExt cx="2431638" cy="1880711"/>
            </a:xfrm>
          </p:grpSpPr>
          <p:pic>
            <p:nvPicPr>
              <p:cNvPr id="19" name="Picture 18" descr="A blue funnel with yellow arrows and a paper&#10;&#10;AI-generated content may be incorrect.">
                <a:extLst>
                  <a:ext uri="{FF2B5EF4-FFF2-40B4-BE49-F238E27FC236}">
                    <a16:creationId xmlns:a16="http://schemas.microsoft.com/office/drawing/2014/main" id="{6A9ABE74-82FF-8510-8D9A-5133A72AC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286" y="3730770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469AAD-5943-DD21-57D1-793CF5A9D581}"/>
                  </a:ext>
                </a:extLst>
              </p:cNvPr>
              <p:cNvSpPr txBox="1"/>
              <p:nvPr/>
            </p:nvSpPr>
            <p:spPr>
              <a:xfrm>
                <a:off x="4194467" y="3290059"/>
                <a:ext cx="2431638" cy="277882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algn="ctr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Extraction</a:t>
                </a:r>
                <a:endParaRPr lang="LID4096" b="1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B3B375-835A-6742-F819-A963ACC3E1C6}"/>
                </a:ext>
              </a:extLst>
            </p:cNvPr>
            <p:cNvSpPr txBox="1"/>
            <p:nvPr/>
          </p:nvSpPr>
          <p:spPr>
            <a:xfrm>
              <a:off x="4194467" y="5406695"/>
              <a:ext cx="2431638" cy="537583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Generates low-level program</a:t>
              </a:r>
              <a:endParaRPr lang="LID4096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E30434-26A8-6F2D-E9E2-26671F4C5459}"/>
              </a:ext>
            </a:extLst>
          </p:cNvPr>
          <p:cNvGrpSpPr/>
          <p:nvPr/>
        </p:nvGrpSpPr>
        <p:grpSpPr>
          <a:xfrm>
            <a:off x="9113146" y="3271169"/>
            <a:ext cx="2552959" cy="2543419"/>
            <a:chOff x="9173806" y="3290059"/>
            <a:chExt cx="2552959" cy="25434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FC0AD2F-96F1-D5AD-0C01-DCE4213E9BC1}"/>
                </a:ext>
              </a:extLst>
            </p:cNvPr>
            <p:cNvGrpSpPr/>
            <p:nvPr/>
          </p:nvGrpSpPr>
          <p:grpSpPr>
            <a:xfrm>
              <a:off x="9234467" y="3290059"/>
              <a:ext cx="2431638" cy="1878610"/>
              <a:chOff x="9234467" y="3290059"/>
              <a:chExt cx="2431638" cy="1878610"/>
            </a:xfrm>
          </p:grpSpPr>
          <p:pic>
            <p:nvPicPr>
              <p:cNvPr id="27" name="Picture 26" descr="A computer screens with text on it&#10;&#10;AI-generated content may be incorrect.">
                <a:extLst>
                  <a:ext uri="{FF2B5EF4-FFF2-40B4-BE49-F238E27FC236}">
                    <a16:creationId xmlns:a16="http://schemas.microsoft.com/office/drawing/2014/main" id="{29724AC3-9F0D-8BB6-4CC3-8DD1C64A5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0286" y="3728669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92D7115-5F0F-9D3D-8FC5-CF89891DD1B5}"/>
                  </a:ext>
                </a:extLst>
              </p:cNvPr>
              <p:cNvSpPr txBox="1"/>
              <p:nvPr/>
            </p:nvSpPr>
            <p:spPr>
              <a:xfrm>
                <a:off x="9234467" y="3290059"/>
                <a:ext cx="2431638" cy="277882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algn="ctr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lvl1pPr>
                <a:lvl2pPr marL="685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Refactoring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9BB870-7A44-0FF1-C4D0-667535232AA9}"/>
                </a:ext>
              </a:extLst>
            </p:cNvPr>
            <p:cNvSpPr txBox="1"/>
            <p:nvPr/>
          </p:nvSpPr>
          <p:spPr>
            <a:xfrm>
              <a:off x="9173806" y="5517494"/>
              <a:ext cx="2552959" cy="31598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Improves abstraction</a:t>
              </a:r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27152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0C878-9554-1B30-5011-4C895CCFF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A0D4962-742D-FA84-9D02-D3E6FC51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Algorithmic Design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B7C9C-2B6C-87F3-2710-C4E6DC3B9981}"/>
              </a:ext>
            </a:extLst>
          </p:cNvPr>
          <p:cNvSpPr txBox="1"/>
          <p:nvPr/>
        </p:nvSpPr>
        <p:spPr>
          <a:xfrm>
            <a:off x="584736" y="1460625"/>
            <a:ext cx="7175833" cy="522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(45,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(46,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(46,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21))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(55,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(56,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(56,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(60, 7.01),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(61,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(61,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20))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(70,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(71,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(71,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20))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(80,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(81,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(81,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(80,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(80,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(81, 7),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(81, 6),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(80, 6))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53CAE-2EBF-077D-3E32-5DAB1CB51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084" y="2794000"/>
            <a:ext cx="5426848" cy="21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5A22-83DF-4D04-473E-B1292CBD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34E022D-4EA1-47E2-6884-10D643E1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Algorithmic Design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EE80B-3D53-DFF8-81A1-155C3C004F54}"/>
              </a:ext>
            </a:extLst>
          </p:cNvPr>
          <p:cNvSpPr txBox="1"/>
          <p:nvPr/>
        </p:nvSpPr>
        <p:spPr>
          <a:xfrm>
            <a:off x="584736" y="1460625"/>
            <a:ext cx="7175833" cy="522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(45,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(46,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(46,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(45,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21))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(51,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(50,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(50,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(51,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(51,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(50,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(55,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(56,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(56,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(55,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(60, 7.01),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(61,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(61,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(60,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20))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(66,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(65,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(65,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(66,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(66,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(65,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(70,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(71,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(71,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(70,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21),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20),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20))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(76,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(75,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(75,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(76,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(76,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(75, 6))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(80,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(81, 14),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(81, 13),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(80, 13))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polygon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(80,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(81, 7),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(81, 6), </a:t>
            </a:r>
            <a:r>
              <a:rPr lang="en-GB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(80, 6))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66CE90-1370-98D7-97D0-452248582C44}"/>
              </a:ext>
            </a:extLst>
          </p:cNvPr>
          <p:cNvGrpSpPr/>
          <p:nvPr/>
        </p:nvGrpSpPr>
        <p:grpSpPr>
          <a:xfrm>
            <a:off x="6583084" y="2794000"/>
            <a:ext cx="5426848" cy="2186664"/>
            <a:chOff x="6440288" y="2758087"/>
            <a:chExt cx="5400000" cy="2175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C0C390-985D-16B1-948B-75523FD1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0288" y="2758087"/>
              <a:ext cx="5400000" cy="217584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4BE69F-E1AD-72DE-C58C-DDF53370E1A3}"/>
                </a:ext>
              </a:extLst>
            </p:cNvPr>
            <p:cNvGrpSpPr/>
            <p:nvPr/>
          </p:nvGrpSpPr>
          <p:grpSpPr>
            <a:xfrm>
              <a:off x="9078566" y="4432300"/>
              <a:ext cx="2000742" cy="79417"/>
              <a:chOff x="2991772" y="4383587"/>
              <a:chExt cx="2035559" cy="80799"/>
            </a:xfrm>
            <a:solidFill>
              <a:srgbClr val="FFC800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901746-4B3E-7EA4-A56E-BF95CE816C9A}"/>
                  </a:ext>
                </a:extLst>
              </p:cNvPr>
              <p:cNvSpPr/>
              <p:nvPr/>
            </p:nvSpPr>
            <p:spPr>
              <a:xfrm>
                <a:off x="2991772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165F6A-153D-2184-4E64-A735A1356B87}"/>
                  </a:ext>
                </a:extLst>
              </p:cNvPr>
              <p:cNvSpPr/>
              <p:nvPr/>
            </p:nvSpPr>
            <p:spPr>
              <a:xfrm>
                <a:off x="3261403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2AB3F74-4C84-249D-FC29-A78798BE1E33}"/>
                  </a:ext>
                </a:extLst>
              </p:cNvPr>
              <p:cNvSpPr/>
              <p:nvPr/>
            </p:nvSpPr>
            <p:spPr>
              <a:xfrm>
                <a:off x="3531034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EE2949-C0B2-222C-E585-7B2F59F44ABA}"/>
                  </a:ext>
                </a:extLst>
              </p:cNvPr>
              <p:cNvSpPr/>
              <p:nvPr/>
            </p:nvSpPr>
            <p:spPr>
              <a:xfrm>
                <a:off x="3800665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593B2D-5393-D787-3FB6-851E9289A53D}"/>
                  </a:ext>
                </a:extLst>
              </p:cNvPr>
              <p:cNvSpPr/>
              <p:nvPr/>
            </p:nvSpPr>
            <p:spPr>
              <a:xfrm>
                <a:off x="4079376" y="4383587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C46BC01-6536-AD22-3110-1DE3D7F181B7}"/>
                  </a:ext>
                </a:extLst>
              </p:cNvPr>
              <p:cNvSpPr/>
              <p:nvPr/>
            </p:nvSpPr>
            <p:spPr>
              <a:xfrm>
                <a:off x="4371346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4099FC5-7DA8-C570-3E99-405E979281BF}"/>
                  </a:ext>
                </a:extLst>
              </p:cNvPr>
              <p:cNvSpPr/>
              <p:nvPr/>
            </p:nvSpPr>
            <p:spPr>
              <a:xfrm>
                <a:off x="4672396" y="4383587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30A9A0-8227-D8B1-C647-F3FD58B94BB6}"/>
                  </a:ext>
                </a:extLst>
              </p:cNvPr>
              <p:cNvSpPr/>
              <p:nvPr/>
            </p:nvSpPr>
            <p:spPr>
              <a:xfrm>
                <a:off x="4955331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16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A7EA0-4B49-31F1-DB38-531160BCC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78050E1-CB5F-511E-4E0B-9B2B3911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Algorithmic Design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BEEF1-5E48-9F56-7711-96320377020B}"/>
              </a:ext>
            </a:extLst>
          </p:cNvPr>
          <p:cNvSpPr txBox="1"/>
          <p:nvPr/>
        </p:nvSpPr>
        <p:spPr>
          <a:xfrm>
            <a:off x="1725163" y="2727399"/>
            <a:ext cx="3532224" cy="2319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</a:t>
            </a: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=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xy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(45, 6)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length = 1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 ∈ 0:7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  </a:t>
            </a: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square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p+vx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(5*</a:t>
            </a:r>
            <a:r>
              <a:rPr lang="en-GB" dirty="0" err="1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), length)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end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latin typeface="Consolas" panose="020B06090202040302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7C19AF-B3C6-F9D9-70FA-5D8CE5ACE574}"/>
              </a:ext>
            </a:extLst>
          </p:cNvPr>
          <p:cNvGrpSpPr/>
          <p:nvPr/>
        </p:nvGrpSpPr>
        <p:grpSpPr>
          <a:xfrm>
            <a:off x="6583084" y="2794000"/>
            <a:ext cx="5426848" cy="2186664"/>
            <a:chOff x="6440288" y="2758087"/>
            <a:chExt cx="5400000" cy="217584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01C779-2832-0E33-4CD0-D529805D8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0288" y="2758087"/>
              <a:ext cx="5400000" cy="217584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D20329-EDF9-D60C-1BF5-CE3150590272}"/>
                </a:ext>
              </a:extLst>
            </p:cNvPr>
            <p:cNvGrpSpPr/>
            <p:nvPr/>
          </p:nvGrpSpPr>
          <p:grpSpPr>
            <a:xfrm>
              <a:off x="9078566" y="4432300"/>
              <a:ext cx="2000742" cy="79417"/>
              <a:chOff x="2991772" y="4383587"/>
              <a:chExt cx="2035559" cy="80799"/>
            </a:xfrm>
            <a:solidFill>
              <a:srgbClr val="FFC800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B8AFC9-8310-64DC-8542-F0776119D9C9}"/>
                  </a:ext>
                </a:extLst>
              </p:cNvPr>
              <p:cNvSpPr/>
              <p:nvPr/>
            </p:nvSpPr>
            <p:spPr>
              <a:xfrm>
                <a:off x="2991772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4B5276C-3AF1-2A35-5949-6564FF9C503C}"/>
                  </a:ext>
                </a:extLst>
              </p:cNvPr>
              <p:cNvSpPr/>
              <p:nvPr/>
            </p:nvSpPr>
            <p:spPr>
              <a:xfrm>
                <a:off x="3261403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90E11F2-C85A-6BA2-97E5-006ACED27C64}"/>
                  </a:ext>
                </a:extLst>
              </p:cNvPr>
              <p:cNvSpPr/>
              <p:nvPr/>
            </p:nvSpPr>
            <p:spPr>
              <a:xfrm>
                <a:off x="3531034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2AD513-40B4-CEED-6006-6CEAD8B1ED73}"/>
                  </a:ext>
                </a:extLst>
              </p:cNvPr>
              <p:cNvSpPr/>
              <p:nvPr/>
            </p:nvSpPr>
            <p:spPr>
              <a:xfrm>
                <a:off x="3800665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E8488E0-1E5E-853B-292A-0BE92E1B8F05}"/>
                  </a:ext>
                </a:extLst>
              </p:cNvPr>
              <p:cNvSpPr/>
              <p:nvPr/>
            </p:nvSpPr>
            <p:spPr>
              <a:xfrm>
                <a:off x="4079376" y="4383587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C2B87FF-4E36-2B95-363A-3A29CC03C3CA}"/>
                  </a:ext>
                </a:extLst>
              </p:cNvPr>
              <p:cNvSpPr/>
              <p:nvPr/>
            </p:nvSpPr>
            <p:spPr>
              <a:xfrm>
                <a:off x="4371346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D1AFD9-64DF-5B78-DDB1-9E25EDB86C24}"/>
                  </a:ext>
                </a:extLst>
              </p:cNvPr>
              <p:cNvSpPr/>
              <p:nvPr/>
            </p:nvSpPr>
            <p:spPr>
              <a:xfrm>
                <a:off x="4672396" y="4383587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FCA517-C421-9582-573F-5EA79CD1BA15}"/>
                  </a:ext>
                </a:extLst>
              </p:cNvPr>
              <p:cNvSpPr/>
              <p:nvPr/>
            </p:nvSpPr>
            <p:spPr>
              <a:xfrm>
                <a:off x="4955331" y="4392386"/>
                <a:ext cx="72000" cy="72000"/>
              </a:xfrm>
              <a:prstGeom prst="rect">
                <a:avLst/>
              </a:prstGeom>
              <a:grpFill/>
              <a:ln>
                <a:solidFill>
                  <a:srgbClr val="FFC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28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513B9-D364-4F3B-42C9-95E67A37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C862E-FDB9-6CFE-6339-E790DE9C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3B799-4AC9-5B15-E2C7-7504AF322ED4}"/>
              </a:ext>
            </a:extLst>
          </p:cNvPr>
          <p:cNvSpPr txBox="1"/>
          <p:nvPr/>
        </p:nvSpPr>
        <p:spPr>
          <a:xfrm>
            <a:off x="584736" y="1315291"/>
            <a:ext cx="62351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using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KhepriAutoCAD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x1 = 0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x2 = 5</a:t>
            </a:r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y1 = 0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y2 = 6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y3 = 8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List of points created based on X and Y values.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p1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p2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p3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...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Definition of the walls based on the created points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thickwall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thickwall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([p1, p4]; parts=[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(1, 0.7, rf),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window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(2.3, 2)])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thinwall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([p2, p5]; parts=[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(1, 0.7,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lf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...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sink(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(4.5, 7), </a:t>
            </a:r>
            <a:r>
              <a:rPr lang="el-GR" dirty="0">
                <a:solidFill>
                  <a:schemeClr val="tx1"/>
                </a:solidFill>
                <a:latin typeface="Consolas" panose="020B0609020204030204" pitchFamily="49" charset="0"/>
              </a:rPr>
              <a:t>π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toilet(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(2.5, 7.7), </a:t>
            </a:r>
            <a:r>
              <a:rPr lang="el-GR" dirty="0">
                <a:solidFill>
                  <a:schemeClr val="tx1"/>
                </a:solidFill>
                <a:latin typeface="Consolas" panose="020B0609020204030204" pitchFamily="49" charset="0"/>
              </a:rPr>
              <a:t>3π/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2)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closet(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(4, 1),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(5, 3))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labels_only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=true)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54731-5721-95F8-B559-0522D86CD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497" y="1315291"/>
            <a:ext cx="3773403" cy="52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E4580-CB16-AAD3-E94C-4C1CAFF7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244A1-D481-5D09-3BAE-F0AC23F7A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A65DF-27F9-7EC2-B7C3-03FF5BDCE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497" y="1315291"/>
            <a:ext cx="3773403" cy="5294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F87CB-21DD-3D17-ABF5-C88542CB97B1}"/>
              </a:ext>
            </a:extLst>
          </p:cNvPr>
          <p:cNvSpPr txBox="1"/>
          <p:nvPr/>
        </p:nvSpPr>
        <p:spPr>
          <a:xfrm>
            <a:off x="584736" y="1315291"/>
            <a:ext cx="62351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using </a:t>
            </a:r>
            <a:r>
              <a:rPr lang="en-US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KhepriAutoCAD</a:t>
            </a:r>
            <a:endParaRPr lang="en-US" dirty="0">
              <a:solidFill>
                <a:schemeClr val="tx1"/>
              </a:solidFill>
              <a:highlight>
                <a:srgbClr val="FEDA63"/>
              </a:highlight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x1 = 0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x2 = 5</a:t>
            </a:r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y1 = 0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y2 = 6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y3 = 8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List of points created based on X and Y values.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p1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p2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p3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...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Definition of the walls based on the created points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thickwall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thickwall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([p1, p4]; parts=[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(1, 0.7, rf),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window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(2.3, 2)])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thinwall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([p2, p5]; parts=[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(1, 0.7,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lf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...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sink(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(4.5, 7), </a:t>
            </a:r>
            <a:r>
              <a:rPr lang="el-GR" dirty="0">
                <a:solidFill>
                  <a:schemeClr val="tx1"/>
                </a:solidFill>
                <a:latin typeface="Consolas" panose="020B0609020204030204" pitchFamily="49" charset="0"/>
              </a:rPr>
              <a:t>π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toilet(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(2.5, 7.7), </a:t>
            </a:r>
            <a:r>
              <a:rPr lang="el-GR" dirty="0">
                <a:solidFill>
                  <a:schemeClr val="tx1"/>
                </a:solidFill>
                <a:latin typeface="Consolas" panose="020B0609020204030204" pitchFamily="49" charset="0"/>
              </a:rPr>
              <a:t>3π/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2)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closet(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(4, 1),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(5, 3))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labels_only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=true)</a:t>
            </a:r>
          </a:p>
        </p:txBody>
      </p:sp>
    </p:spTree>
    <p:extLst>
      <p:ext uri="{BB962C8B-B14F-4D97-AF65-F5344CB8AC3E}">
        <p14:creationId xmlns:p14="http://schemas.microsoft.com/office/powerpoint/2010/main" val="7219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BC77B-60A7-6842-5915-BF915740F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D293F6-DDDF-1907-30F3-19D9DA4CD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0167" y="1021079"/>
            <a:ext cx="3731624" cy="54623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AC7FE4-CF92-FA30-E4ED-1479A21D2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F9B4C-658A-505C-9DA5-4B5CFDF2A21F}"/>
              </a:ext>
            </a:extLst>
          </p:cNvPr>
          <p:cNvSpPr txBox="1"/>
          <p:nvPr/>
        </p:nvSpPr>
        <p:spPr>
          <a:xfrm>
            <a:off x="584736" y="1315291"/>
            <a:ext cx="62351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using </a:t>
            </a:r>
            <a:r>
              <a:rPr lang="en-US" dirty="0" err="1">
                <a:solidFill>
                  <a:schemeClr val="tx1"/>
                </a:solidFill>
                <a:highlight>
                  <a:srgbClr val="FEDA63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KhepriRevit</a:t>
            </a:r>
            <a:endParaRPr lang="en-US" dirty="0">
              <a:solidFill>
                <a:schemeClr val="tx1"/>
              </a:solidFill>
              <a:highlight>
                <a:srgbClr val="FEDA63"/>
              </a:highlight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x1 = 0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x2 = 5</a:t>
            </a:r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y1 = 0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y2 = 6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y3 = 8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List of points created based on X and Y values.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p1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y1)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p2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y2)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p3 = 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(x1, y3)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...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Definition of the walls based on the created points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thickwall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([p1, p2])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thickwall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([p1, p4]; parts=[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(1, 0.7, rf),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window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(2.3, 2)])</a:t>
            </a:r>
          </a:p>
          <a:p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thinwall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([p2, p5]; parts=[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(1, 0.7,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lf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)])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# ...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sink(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(4.5, 7), </a:t>
            </a:r>
            <a:r>
              <a:rPr lang="el-GR" dirty="0">
                <a:solidFill>
                  <a:schemeClr val="tx1"/>
                </a:solidFill>
                <a:latin typeface="Consolas" panose="020B0609020204030204" pitchFamily="49" charset="0"/>
              </a:rPr>
              <a:t>π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toilet(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(2.5, 7.7), </a:t>
            </a:r>
            <a:r>
              <a:rPr lang="el-GR" dirty="0">
                <a:solidFill>
                  <a:schemeClr val="tx1"/>
                </a:solidFill>
                <a:latin typeface="Consolas" panose="020B0609020204030204" pitchFamily="49" charset="0"/>
              </a:rPr>
              <a:t>3π/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2)</a:t>
            </a:r>
          </a:p>
          <a:p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closet(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(4, 1),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xy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(5, 3))</a:t>
            </a:r>
          </a:p>
          <a:p>
            <a:b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show_auxiliary_labels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labels_only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=false)</a:t>
            </a:r>
          </a:p>
        </p:txBody>
      </p:sp>
    </p:spTree>
    <p:extLst>
      <p:ext uri="{BB962C8B-B14F-4D97-AF65-F5344CB8AC3E}">
        <p14:creationId xmlns:p14="http://schemas.microsoft.com/office/powerpoint/2010/main" val="8408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098AE-63A6-9091-01AA-14E09B7C3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4FA9B5A-5EF0-4769-87E7-D3F059FB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vs Reverse Algorithmic Design</a:t>
            </a:r>
            <a:endParaRPr lang="LID4096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68002-515D-37F7-DBA0-FC5E53BD600F}"/>
              </a:ext>
            </a:extLst>
          </p:cNvPr>
          <p:cNvGrpSpPr/>
          <p:nvPr/>
        </p:nvGrpSpPr>
        <p:grpSpPr>
          <a:xfrm>
            <a:off x="656306" y="2447925"/>
            <a:ext cx="2894823" cy="3190262"/>
            <a:chOff x="656306" y="2447925"/>
            <a:chExt cx="2894823" cy="31902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9E41AB2-9E53-E1C0-7D02-1945571B734E}"/>
                </a:ext>
              </a:extLst>
            </p:cNvPr>
            <p:cNvSpPr/>
            <p:nvPr/>
          </p:nvSpPr>
          <p:spPr>
            <a:xfrm>
              <a:off x="1024827" y="2707969"/>
              <a:ext cx="1919789" cy="1919789"/>
            </a:xfrm>
            <a:prstGeom prst="ellipse">
              <a:avLst/>
            </a:prstGeom>
            <a:solidFill>
              <a:srgbClr val="E69B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698CCE-ABCD-CFCC-0263-DC80BA3A430F}"/>
                </a:ext>
              </a:extLst>
            </p:cNvPr>
            <p:cNvSpPr txBox="1"/>
            <p:nvPr/>
          </p:nvSpPr>
          <p:spPr>
            <a:xfrm>
              <a:off x="656306" y="4916707"/>
              <a:ext cx="2894823" cy="7214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Uses only raster images</a:t>
              </a:r>
              <a:endParaRPr lang="LID4096" dirty="0"/>
            </a:p>
          </p:txBody>
        </p:sp>
        <p:pic>
          <p:nvPicPr>
            <p:cNvPr id="7" name="Picture 6" descr="A white paper with black squares on it&#10;&#10;AI-generated content may be incorrect.">
              <a:extLst>
                <a:ext uri="{FF2B5EF4-FFF2-40B4-BE49-F238E27FC236}">
                  <a16:creationId xmlns:a16="http://schemas.microsoft.com/office/drawing/2014/main" id="{2F5F5DBE-71B5-A94C-70EB-94CCA0BE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07" y="2447925"/>
              <a:ext cx="2105027" cy="210502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AD6F23-C4D5-B556-6A28-3797619C5D82}"/>
              </a:ext>
            </a:extLst>
          </p:cNvPr>
          <p:cNvGrpSpPr/>
          <p:nvPr/>
        </p:nvGrpSpPr>
        <p:grpSpPr>
          <a:xfrm>
            <a:off x="4648588" y="2564438"/>
            <a:ext cx="2894823" cy="3073749"/>
            <a:chOff x="4648588" y="2564438"/>
            <a:chExt cx="2894823" cy="30737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73A324F-C680-310C-B55C-B190875BD490}"/>
                </a:ext>
              </a:extLst>
            </p:cNvPr>
            <p:cNvSpPr/>
            <p:nvPr/>
          </p:nvSpPr>
          <p:spPr>
            <a:xfrm>
              <a:off x="5136105" y="2707969"/>
              <a:ext cx="1919789" cy="1919789"/>
            </a:xfrm>
            <a:prstGeom prst="ellipse">
              <a:avLst/>
            </a:prstGeom>
            <a:solidFill>
              <a:srgbClr val="D2D5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" name="Picture 7" descr="A notepad with a check mark&#10;&#10;AI-generated content may be incorrect.">
              <a:extLst>
                <a:ext uri="{FF2B5EF4-FFF2-40B4-BE49-F238E27FC236}">
                  <a16:creationId xmlns:a16="http://schemas.microsoft.com/office/drawing/2014/main" id="{A542C21F-90F1-6891-BB69-3978940D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76" y="2564438"/>
              <a:ext cx="1872000" cy="1872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658A55-BD90-A27C-FA28-77D2F9A475E2}"/>
                </a:ext>
              </a:extLst>
            </p:cNvPr>
            <p:cNvSpPr txBox="1"/>
            <p:nvPr/>
          </p:nvSpPr>
          <p:spPr>
            <a:xfrm>
              <a:off x="4648588" y="4916707"/>
              <a:ext cx="2894823" cy="7214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Improves program readability</a:t>
              </a:r>
              <a:endParaRPr lang="LID4096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F9577F-4B9E-21E1-601B-B6D65B6EDDE7}"/>
              </a:ext>
            </a:extLst>
          </p:cNvPr>
          <p:cNvGrpSpPr/>
          <p:nvPr/>
        </p:nvGrpSpPr>
        <p:grpSpPr>
          <a:xfrm>
            <a:off x="8667247" y="2707969"/>
            <a:ext cx="2894823" cy="2930218"/>
            <a:chOff x="8667247" y="2707969"/>
            <a:chExt cx="2894823" cy="29302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F02D89-3D3B-0691-F0BC-340E528D1D0E}"/>
                </a:ext>
              </a:extLst>
            </p:cNvPr>
            <p:cNvSpPr/>
            <p:nvPr/>
          </p:nvSpPr>
          <p:spPr>
            <a:xfrm>
              <a:off x="9154765" y="2707969"/>
              <a:ext cx="1919789" cy="1919789"/>
            </a:xfrm>
            <a:prstGeom prst="ellipse">
              <a:avLst/>
            </a:prstGeom>
            <a:solidFill>
              <a:srgbClr val="D2D5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3" name="Picture 12" descr="A colorful circle with circles and lines&#10;&#10;AI-generated content may be incorrect.">
              <a:extLst>
                <a:ext uri="{FF2B5EF4-FFF2-40B4-BE49-F238E27FC236}">
                  <a16:creationId xmlns:a16="http://schemas.microsoft.com/office/drawing/2014/main" id="{240326B3-A8F3-36DA-D8F9-2EF85228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336" y="2788848"/>
              <a:ext cx="1838910" cy="18389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F5FB74-78D9-D00C-D137-DB0A49DD56CA}"/>
                </a:ext>
              </a:extLst>
            </p:cNvPr>
            <p:cNvSpPr txBox="1"/>
            <p:nvPr/>
          </p:nvSpPr>
          <p:spPr>
            <a:xfrm>
              <a:off x="8667247" y="4916707"/>
              <a:ext cx="2894823" cy="7214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Adds semantics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4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53D01-9BD8-7FD5-0C84-02785AD81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ADF816-4820-0904-C54A-65FD9610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LID4096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1941FE-6F90-752D-498C-C8BBC00A3EE3}"/>
              </a:ext>
            </a:extLst>
          </p:cNvPr>
          <p:cNvGrpSpPr/>
          <p:nvPr/>
        </p:nvGrpSpPr>
        <p:grpSpPr>
          <a:xfrm>
            <a:off x="8865500" y="2565066"/>
            <a:ext cx="2670194" cy="2690458"/>
            <a:chOff x="8865500" y="2565066"/>
            <a:chExt cx="2670194" cy="26904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FE5683-ACFA-3C4B-FAC3-FE5673E2B0BA}"/>
                </a:ext>
              </a:extLst>
            </p:cNvPr>
            <p:cNvSpPr txBox="1"/>
            <p:nvPr/>
          </p:nvSpPr>
          <p:spPr>
            <a:xfrm>
              <a:off x="8865500" y="4911584"/>
              <a:ext cx="2670194" cy="34394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Generates parametric programs </a:t>
              </a:r>
              <a:endParaRPr lang="LID4096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4A9D58-B50C-878F-2FD7-2F7BF2DF94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92004" y="2565066"/>
              <a:ext cx="1617185" cy="1800000"/>
              <a:chOff x="2068834" y="2008987"/>
              <a:chExt cx="1201121" cy="133690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6EF874-AA7E-A672-51C6-B4EE35DE0844}"/>
                  </a:ext>
                </a:extLst>
              </p:cNvPr>
              <p:cNvSpPr/>
              <p:nvPr/>
            </p:nvSpPr>
            <p:spPr>
              <a:xfrm>
                <a:off x="2528570" y="2056755"/>
                <a:ext cx="281153" cy="281153"/>
              </a:xfrm>
              <a:prstGeom prst="ellipse">
                <a:avLst/>
              </a:prstGeom>
              <a:solidFill>
                <a:srgbClr val="8383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9A87A9D-2AC5-D432-55C5-F71A11C31A78}"/>
                  </a:ext>
                </a:extLst>
              </p:cNvPr>
              <p:cNvSpPr/>
              <p:nvPr/>
            </p:nvSpPr>
            <p:spPr>
              <a:xfrm>
                <a:off x="2953419" y="2536875"/>
                <a:ext cx="281153" cy="281153"/>
              </a:xfrm>
              <a:prstGeom prst="ellipse">
                <a:avLst/>
              </a:prstGeom>
              <a:solidFill>
                <a:srgbClr val="33B1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9B5C1B5-00A1-A991-B5A0-64F92C8706C8}"/>
                  </a:ext>
                </a:extLst>
              </p:cNvPr>
              <p:cNvSpPr/>
              <p:nvPr/>
            </p:nvSpPr>
            <p:spPr>
              <a:xfrm>
                <a:off x="2122021" y="3023612"/>
                <a:ext cx="281153" cy="281153"/>
              </a:xfrm>
              <a:prstGeom prst="ellipse">
                <a:avLst/>
              </a:prstGeom>
              <a:solidFill>
                <a:srgbClr val="E773D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grpSp>
            <p:nvGrpSpPr>
              <p:cNvPr id="14" name="Graphic 30">
                <a:extLst>
                  <a:ext uri="{FF2B5EF4-FFF2-40B4-BE49-F238E27FC236}">
                    <a16:creationId xmlns:a16="http://schemas.microsoft.com/office/drawing/2014/main" id="{1308657B-F91A-5874-B0F9-E7000C657DD7}"/>
                  </a:ext>
                </a:extLst>
              </p:cNvPr>
              <p:cNvGrpSpPr/>
              <p:nvPr/>
            </p:nvGrpSpPr>
            <p:grpSpPr>
              <a:xfrm>
                <a:off x="2068834" y="2008987"/>
                <a:ext cx="1201121" cy="1336902"/>
                <a:chOff x="3711771" y="773955"/>
                <a:chExt cx="4769987" cy="5309210"/>
              </a:xfrm>
              <a:solidFill>
                <a:srgbClr val="333333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7345B5-8397-569C-C1B2-75942346599A}"/>
                    </a:ext>
                  </a:extLst>
                </p:cNvPr>
                <p:cNvSpPr/>
                <p:nvPr/>
              </p:nvSpPr>
              <p:spPr>
                <a:xfrm flipV="1">
                  <a:off x="5340557" y="773955"/>
                  <a:ext cx="3138006" cy="1509980"/>
                </a:xfrm>
                <a:custGeom>
                  <a:avLst/>
                  <a:gdLst>
                    <a:gd name="connsiteX0" fmla="*/ 574675 w 3138006"/>
                    <a:gd name="connsiteY0" fmla="*/ 1486254 h 1509980"/>
                    <a:gd name="connsiteX1" fmla="*/ 33391 w 3138006"/>
                    <a:gd name="connsiteY1" fmla="*/ 991982 h 1509980"/>
                    <a:gd name="connsiteX2" fmla="*/ 20685 w 3138006"/>
                    <a:gd name="connsiteY2" fmla="*/ 547265 h 1509980"/>
                    <a:gd name="connsiteX3" fmla="*/ 502250 w 3138006"/>
                    <a:gd name="connsiteY3" fmla="*/ 32664 h 1509980"/>
                    <a:gd name="connsiteX4" fmla="*/ 908848 w 3138006"/>
                    <a:gd name="connsiteY4" fmla="*/ 7252 h 1509980"/>
                    <a:gd name="connsiteX5" fmla="*/ 1436156 w 3138006"/>
                    <a:gd name="connsiteY5" fmla="*/ 467216 h 1509980"/>
                    <a:gd name="connsiteX6" fmla="*/ 1457756 w 3138006"/>
                    <a:gd name="connsiteY6" fmla="*/ 528206 h 1509980"/>
                    <a:gd name="connsiteX7" fmla="*/ 2194716 w 3138006"/>
                    <a:gd name="connsiteY7" fmla="*/ 528206 h 1509980"/>
                    <a:gd name="connsiteX8" fmla="*/ 2982500 w 3138006"/>
                    <a:gd name="connsiteY8" fmla="*/ 542183 h 1509980"/>
                    <a:gd name="connsiteX9" fmla="*/ 3037137 w 3138006"/>
                    <a:gd name="connsiteY9" fmla="*/ 930993 h 1509980"/>
                    <a:gd name="connsiteX10" fmla="*/ 2229023 w 3138006"/>
                    <a:gd name="connsiteY10" fmla="*/ 960217 h 1509980"/>
                    <a:gd name="connsiteX11" fmla="*/ 1462839 w 3138006"/>
                    <a:gd name="connsiteY11" fmla="*/ 966570 h 1509980"/>
                    <a:gd name="connsiteX12" fmla="*/ 1429802 w 3138006"/>
                    <a:gd name="connsiteY12" fmla="*/ 1049160 h 1509980"/>
                    <a:gd name="connsiteX13" fmla="*/ 574675 w 3138006"/>
                    <a:gd name="connsiteY13" fmla="*/ 1486254 h 1509980"/>
                    <a:gd name="connsiteX14" fmla="*/ 902495 w 3138006"/>
                    <a:gd name="connsiteY14" fmla="*/ 1037725 h 1509980"/>
                    <a:gd name="connsiteX15" fmla="*/ 887248 w 3138006"/>
                    <a:gd name="connsiteY15" fmla="*/ 401144 h 1509980"/>
                    <a:gd name="connsiteX16" fmla="*/ 441260 w 3138006"/>
                    <a:gd name="connsiteY16" fmla="*/ 567595 h 1509980"/>
                    <a:gd name="connsiteX17" fmla="*/ 647100 w 3138006"/>
                    <a:gd name="connsiteY17" fmla="*/ 1056784 h 1509980"/>
                    <a:gd name="connsiteX18" fmla="*/ 902495 w 3138006"/>
                    <a:gd name="connsiteY18" fmla="*/ 1037725 h 1509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138006" h="1509980">
                      <a:moveTo>
                        <a:pt x="574675" y="1486254"/>
                      </a:moveTo>
                      <a:cubicBezTo>
                        <a:pt x="321822" y="1431617"/>
                        <a:pt x="114711" y="1242295"/>
                        <a:pt x="33391" y="991982"/>
                      </a:cubicBezTo>
                      <a:cubicBezTo>
                        <a:pt x="-9810" y="861109"/>
                        <a:pt x="-14893" y="665433"/>
                        <a:pt x="20685" y="547265"/>
                      </a:cubicBezTo>
                      <a:cubicBezTo>
                        <a:pt x="91839" y="307118"/>
                        <a:pt x="274809" y="111443"/>
                        <a:pt x="502250" y="32664"/>
                      </a:cubicBezTo>
                      <a:cubicBezTo>
                        <a:pt x="601358" y="-1642"/>
                        <a:pt x="803387" y="-15619"/>
                        <a:pt x="908848" y="7252"/>
                      </a:cubicBezTo>
                      <a:cubicBezTo>
                        <a:pt x="1132477" y="52994"/>
                        <a:pt x="1358648" y="251211"/>
                        <a:pt x="1436156" y="467216"/>
                      </a:cubicBezTo>
                      <a:lnTo>
                        <a:pt x="1457756" y="528206"/>
                      </a:lnTo>
                      <a:lnTo>
                        <a:pt x="2194716" y="528206"/>
                      </a:lnTo>
                      <a:cubicBezTo>
                        <a:pt x="2690258" y="528206"/>
                        <a:pt x="2948194" y="533289"/>
                        <a:pt x="2982500" y="542183"/>
                      </a:cubicBezTo>
                      <a:cubicBezTo>
                        <a:pt x="3155305" y="590467"/>
                        <a:pt x="3192153" y="845861"/>
                        <a:pt x="3037137" y="930993"/>
                      </a:cubicBezTo>
                      <a:cubicBezTo>
                        <a:pt x="2999018" y="952593"/>
                        <a:pt x="2935487" y="953864"/>
                        <a:pt x="2229023" y="960217"/>
                      </a:cubicBezTo>
                      <a:lnTo>
                        <a:pt x="1462839" y="966570"/>
                      </a:lnTo>
                      <a:lnTo>
                        <a:pt x="1429802" y="1049160"/>
                      </a:lnTo>
                      <a:cubicBezTo>
                        <a:pt x="1292575" y="1393498"/>
                        <a:pt x="950779" y="1567573"/>
                        <a:pt x="574675" y="1486254"/>
                      </a:cubicBezTo>
                      <a:close/>
                      <a:moveTo>
                        <a:pt x="902495" y="1037725"/>
                      </a:moveTo>
                      <a:cubicBezTo>
                        <a:pt x="1173137" y="899227"/>
                        <a:pt x="1165513" y="523124"/>
                        <a:pt x="887248" y="401144"/>
                      </a:cubicBezTo>
                      <a:cubicBezTo>
                        <a:pt x="722067" y="327448"/>
                        <a:pt x="526392" y="401144"/>
                        <a:pt x="441260" y="567595"/>
                      </a:cubicBezTo>
                      <a:cubicBezTo>
                        <a:pt x="343422" y="756918"/>
                        <a:pt x="437448" y="979276"/>
                        <a:pt x="647100" y="1056784"/>
                      </a:cubicBezTo>
                      <a:cubicBezTo>
                        <a:pt x="713173" y="1080926"/>
                        <a:pt x="835152" y="1072032"/>
                        <a:pt x="902495" y="1037725"/>
                      </a:cubicBezTo>
                      <a:close/>
                    </a:path>
                  </a:pathLst>
                </a:custGeom>
                <a:grpFill/>
                <a:ln w="1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DEFB987B-FB00-AA94-7E6B-3D19210C7036}"/>
                    </a:ext>
                  </a:extLst>
                </p:cNvPr>
                <p:cNvSpPr/>
                <p:nvPr/>
              </p:nvSpPr>
              <p:spPr>
                <a:xfrm flipV="1">
                  <a:off x="3742811" y="1346760"/>
                  <a:ext cx="1210903" cy="403501"/>
                </a:xfrm>
                <a:custGeom>
                  <a:avLst/>
                  <a:gdLst>
                    <a:gd name="connsiteX0" fmla="*/ 90419 w 1210903"/>
                    <a:gd name="connsiteY0" fmla="*/ 379548 h 403501"/>
                    <a:gd name="connsiteX1" fmla="*/ -1066 w 1210903"/>
                    <a:gd name="connsiteY1" fmla="*/ 211826 h 403501"/>
                    <a:gd name="connsiteX2" fmla="*/ 157761 w 1210903"/>
                    <a:gd name="connsiteY2" fmla="*/ 903 h 403501"/>
                    <a:gd name="connsiteX3" fmla="*/ 636785 w 1210903"/>
                    <a:gd name="connsiteY3" fmla="*/ -2909 h 403501"/>
                    <a:gd name="connsiteX4" fmla="*/ 1117080 w 1210903"/>
                    <a:gd name="connsiteY4" fmla="*/ 23774 h 403501"/>
                    <a:gd name="connsiteX5" fmla="*/ 1115809 w 1210903"/>
                    <a:gd name="connsiteY5" fmla="*/ 368112 h 403501"/>
                    <a:gd name="connsiteX6" fmla="*/ 607561 w 1210903"/>
                    <a:gd name="connsiteY6" fmla="*/ 398607 h 403501"/>
                    <a:gd name="connsiteX7" fmla="*/ 90419 w 1210903"/>
                    <a:gd name="connsiteY7" fmla="*/ 379548 h 40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0903" h="403501">
                      <a:moveTo>
                        <a:pt x="90419" y="379548"/>
                      </a:moveTo>
                      <a:cubicBezTo>
                        <a:pt x="31970" y="349053"/>
                        <a:pt x="-1066" y="288063"/>
                        <a:pt x="-1066" y="211826"/>
                      </a:cubicBezTo>
                      <a:cubicBezTo>
                        <a:pt x="-1066" y="110176"/>
                        <a:pt x="68818" y="17421"/>
                        <a:pt x="157761" y="903"/>
                      </a:cubicBezTo>
                      <a:cubicBezTo>
                        <a:pt x="180633" y="-2909"/>
                        <a:pt x="395367" y="-5450"/>
                        <a:pt x="636785" y="-2909"/>
                      </a:cubicBezTo>
                      <a:cubicBezTo>
                        <a:pt x="1030678" y="903"/>
                        <a:pt x="1078961" y="3444"/>
                        <a:pt x="1117080" y="23774"/>
                      </a:cubicBezTo>
                      <a:cubicBezTo>
                        <a:pt x="1241600" y="91117"/>
                        <a:pt x="1240330" y="275357"/>
                        <a:pt x="1115809" y="368112"/>
                      </a:cubicBezTo>
                      <a:cubicBezTo>
                        <a:pt x="1081502" y="393524"/>
                        <a:pt x="1063714" y="394795"/>
                        <a:pt x="607561" y="398607"/>
                      </a:cubicBezTo>
                      <a:cubicBezTo>
                        <a:pt x="176821" y="401148"/>
                        <a:pt x="131078" y="399878"/>
                        <a:pt x="90419" y="379548"/>
                      </a:cubicBezTo>
                      <a:close/>
                    </a:path>
                  </a:pathLst>
                </a:custGeom>
                <a:grpFill/>
                <a:ln w="1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A42D0F1-8FE6-F5A3-4AF6-7428447C7A05}"/>
                    </a:ext>
                  </a:extLst>
                </p:cNvPr>
                <p:cNvSpPr/>
                <p:nvPr/>
              </p:nvSpPr>
              <p:spPr>
                <a:xfrm flipV="1">
                  <a:off x="5338070" y="2671850"/>
                  <a:ext cx="3139071" cy="1513537"/>
                </a:xfrm>
                <a:custGeom>
                  <a:avLst/>
                  <a:gdLst>
                    <a:gd name="connsiteX0" fmla="*/ 2264547 w 3139071"/>
                    <a:gd name="connsiteY0" fmla="*/ 1503750 h 1513537"/>
                    <a:gd name="connsiteX1" fmla="*/ 1699121 w 3139071"/>
                    <a:gd name="connsiteY1" fmla="*/ 1038703 h 1513537"/>
                    <a:gd name="connsiteX2" fmla="*/ 1677521 w 3139071"/>
                    <a:gd name="connsiteY2" fmla="*/ 970090 h 1513537"/>
                    <a:gd name="connsiteX3" fmla="*/ 917690 w 3139071"/>
                    <a:gd name="connsiteY3" fmla="*/ 970090 h 1513537"/>
                    <a:gd name="connsiteX4" fmla="*/ 46045 w 3139071"/>
                    <a:gd name="connsiteY4" fmla="*/ 900206 h 1513537"/>
                    <a:gd name="connsiteX5" fmla="*/ 47315 w 3139071"/>
                    <a:gd name="connsiteY5" fmla="*/ 618128 h 1513537"/>
                    <a:gd name="connsiteX6" fmla="*/ 924043 w 3139071"/>
                    <a:gd name="connsiteY6" fmla="*/ 538079 h 1513537"/>
                    <a:gd name="connsiteX7" fmla="*/ 1678791 w 3139071"/>
                    <a:gd name="connsiteY7" fmla="*/ 538079 h 1513537"/>
                    <a:gd name="connsiteX8" fmla="*/ 1694039 w 3139071"/>
                    <a:gd name="connsiteY8" fmla="*/ 484713 h 1513537"/>
                    <a:gd name="connsiteX9" fmla="*/ 2622862 w 3139071"/>
                    <a:gd name="connsiteY9" fmla="*/ 37455 h 1513537"/>
                    <a:gd name="connsiteX10" fmla="*/ 3136193 w 3139071"/>
                    <a:gd name="connsiteY10" fmla="*/ 754084 h 1513537"/>
                    <a:gd name="connsiteX11" fmla="*/ 2619050 w 3139071"/>
                    <a:gd name="connsiteY11" fmla="*/ 1471985 h 1513537"/>
                    <a:gd name="connsiteX12" fmla="*/ 2264547 w 3139071"/>
                    <a:gd name="connsiteY12" fmla="*/ 1503750 h 1513537"/>
                    <a:gd name="connsiteX13" fmla="*/ 2523754 w 3139071"/>
                    <a:gd name="connsiteY13" fmla="*/ 1043786 h 1513537"/>
                    <a:gd name="connsiteX14" fmla="*/ 2706723 w 3139071"/>
                    <a:gd name="connsiteY14" fmla="*/ 859546 h 1513537"/>
                    <a:gd name="connsiteX15" fmla="*/ 2701641 w 3139071"/>
                    <a:gd name="connsiteY15" fmla="*/ 587633 h 1513537"/>
                    <a:gd name="connsiteX16" fmla="*/ 2061248 w 3139071"/>
                    <a:gd name="connsiteY16" fmla="*/ 587633 h 1513537"/>
                    <a:gd name="connsiteX17" fmla="*/ 2056166 w 3139071"/>
                    <a:gd name="connsiteY17" fmla="*/ 859546 h 1513537"/>
                    <a:gd name="connsiteX18" fmla="*/ 2218805 w 3139071"/>
                    <a:gd name="connsiteY18" fmla="*/ 1034891 h 1513537"/>
                    <a:gd name="connsiteX19" fmla="*/ 2523754 w 3139071"/>
                    <a:gd name="connsiteY19" fmla="*/ 1043786 h 1513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139071" h="1513537">
                      <a:moveTo>
                        <a:pt x="2264547" y="1503750"/>
                      </a:moveTo>
                      <a:cubicBezTo>
                        <a:pt x="2001529" y="1456737"/>
                        <a:pt x="1771547" y="1266144"/>
                        <a:pt x="1699121" y="1038703"/>
                      </a:cubicBezTo>
                      <a:lnTo>
                        <a:pt x="1677521" y="970090"/>
                      </a:lnTo>
                      <a:lnTo>
                        <a:pt x="917690" y="970090"/>
                      </a:lnTo>
                      <a:cubicBezTo>
                        <a:pt x="93058" y="970090"/>
                        <a:pt x="100681" y="971360"/>
                        <a:pt x="46045" y="900206"/>
                      </a:cubicBezTo>
                      <a:cubicBezTo>
                        <a:pt x="-20028" y="816345"/>
                        <a:pt x="-18757" y="694365"/>
                        <a:pt x="47315" y="618128"/>
                      </a:cubicBezTo>
                      <a:cubicBezTo>
                        <a:pt x="119741" y="535538"/>
                        <a:pt x="93058" y="538079"/>
                        <a:pt x="924043" y="538079"/>
                      </a:cubicBezTo>
                      <a:lnTo>
                        <a:pt x="1678791" y="538079"/>
                      </a:lnTo>
                      <a:lnTo>
                        <a:pt x="1694039" y="484713"/>
                      </a:lnTo>
                      <a:cubicBezTo>
                        <a:pt x="1804583" y="109880"/>
                        <a:pt x="2227699" y="-93419"/>
                        <a:pt x="2622862" y="37455"/>
                      </a:cubicBezTo>
                      <a:cubicBezTo>
                        <a:pt x="2934164" y="141645"/>
                        <a:pt x="3136193" y="423723"/>
                        <a:pt x="3136193" y="754084"/>
                      </a:cubicBezTo>
                      <a:cubicBezTo>
                        <a:pt x="3136193" y="1086987"/>
                        <a:pt x="2936705" y="1365253"/>
                        <a:pt x="2619050" y="1471985"/>
                      </a:cubicBezTo>
                      <a:cubicBezTo>
                        <a:pt x="2514860" y="1506292"/>
                        <a:pt x="2357303" y="1521539"/>
                        <a:pt x="2264547" y="1503750"/>
                      </a:cubicBezTo>
                      <a:close/>
                      <a:moveTo>
                        <a:pt x="2523754" y="1043786"/>
                      </a:moveTo>
                      <a:cubicBezTo>
                        <a:pt x="2592367" y="1014562"/>
                        <a:pt x="2674958" y="930701"/>
                        <a:pt x="2706723" y="859546"/>
                      </a:cubicBezTo>
                      <a:cubicBezTo>
                        <a:pt x="2738489" y="787121"/>
                        <a:pt x="2735947" y="658788"/>
                        <a:pt x="2701641" y="587633"/>
                      </a:cubicBezTo>
                      <a:cubicBezTo>
                        <a:pt x="2566955" y="309367"/>
                        <a:pt x="2195934" y="309367"/>
                        <a:pt x="2061248" y="587633"/>
                      </a:cubicBezTo>
                      <a:cubicBezTo>
                        <a:pt x="2026941" y="658788"/>
                        <a:pt x="2024400" y="787121"/>
                        <a:pt x="2056166" y="859546"/>
                      </a:cubicBezTo>
                      <a:cubicBezTo>
                        <a:pt x="2084119" y="923077"/>
                        <a:pt x="2159086" y="1004397"/>
                        <a:pt x="2218805" y="1034891"/>
                      </a:cubicBezTo>
                      <a:cubicBezTo>
                        <a:pt x="2324267" y="1088258"/>
                        <a:pt x="2411939" y="1090799"/>
                        <a:pt x="2523754" y="1043786"/>
                      </a:cubicBezTo>
                      <a:close/>
                    </a:path>
                  </a:pathLst>
                </a:custGeom>
                <a:grpFill/>
                <a:ln w="1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99E3573-E2BB-EA61-F015-D19447C6AC97}"/>
                    </a:ext>
                  </a:extLst>
                </p:cNvPr>
                <p:cNvSpPr/>
                <p:nvPr/>
              </p:nvSpPr>
              <p:spPr>
                <a:xfrm flipV="1">
                  <a:off x="3711771" y="3212994"/>
                  <a:ext cx="1240670" cy="432010"/>
                </a:xfrm>
                <a:custGeom>
                  <a:avLst/>
                  <a:gdLst>
                    <a:gd name="connsiteX0" fmla="*/ 113846 w 1240670"/>
                    <a:gd name="connsiteY0" fmla="*/ 411918 h 432010"/>
                    <a:gd name="connsiteX1" fmla="*/ 49045 w 1240670"/>
                    <a:gd name="connsiteY1" fmla="*/ 77745 h 432010"/>
                    <a:gd name="connsiteX2" fmla="*/ 620824 w 1240670"/>
                    <a:gd name="connsiteY2" fmla="*/ -2304 h 432010"/>
                    <a:gd name="connsiteX3" fmla="*/ 1125260 w 1240670"/>
                    <a:gd name="connsiteY3" fmla="*/ 26920 h 432010"/>
                    <a:gd name="connsiteX4" fmla="*/ 1239616 w 1240670"/>
                    <a:gd name="connsiteY4" fmla="*/ 213701 h 432010"/>
                    <a:gd name="connsiteX5" fmla="*/ 1125260 w 1240670"/>
                    <a:gd name="connsiteY5" fmla="*/ 401753 h 432010"/>
                    <a:gd name="connsiteX6" fmla="*/ 610659 w 1240670"/>
                    <a:gd name="connsiteY6" fmla="*/ 429707 h 432010"/>
                    <a:gd name="connsiteX7" fmla="*/ 113846 w 1240670"/>
                    <a:gd name="connsiteY7" fmla="*/ 411918 h 43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0670" h="432010">
                      <a:moveTo>
                        <a:pt x="113846" y="411918"/>
                      </a:moveTo>
                      <a:cubicBezTo>
                        <a:pt x="-5592" y="359823"/>
                        <a:pt x="-39899" y="179395"/>
                        <a:pt x="49045" y="77745"/>
                      </a:cubicBezTo>
                      <a:cubicBezTo>
                        <a:pt x="118929" y="-1033"/>
                        <a:pt x="124011" y="-2304"/>
                        <a:pt x="620824" y="-2304"/>
                      </a:cubicBezTo>
                      <a:cubicBezTo>
                        <a:pt x="1060458" y="-2304"/>
                        <a:pt x="1070623" y="-2304"/>
                        <a:pt x="1125260" y="26920"/>
                      </a:cubicBezTo>
                      <a:cubicBezTo>
                        <a:pt x="1205309" y="66309"/>
                        <a:pt x="1239616" y="123487"/>
                        <a:pt x="1239616" y="213701"/>
                      </a:cubicBezTo>
                      <a:cubicBezTo>
                        <a:pt x="1239616" y="303915"/>
                        <a:pt x="1205309" y="361093"/>
                        <a:pt x="1125260" y="401753"/>
                      </a:cubicBezTo>
                      <a:cubicBezTo>
                        <a:pt x="1070623" y="429707"/>
                        <a:pt x="1061729" y="429707"/>
                        <a:pt x="610659" y="429707"/>
                      </a:cubicBezTo>
                      <a:cubicBezTo>
                        <a:pt x="256156" y="428436"/>
                        <a:pt x="144341" y="424624"/>
                        <a:pt x="113846" y="411918"/>
                      </a:cubicBezTo>
                      <a:close/>
                    </a:path>
                  </a:pathLst>
                </a:custGeom>
                <a:grpFill/>
                <a:ln w="1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0411A55B-93A9-F264-A1C9-3E94D5E61347}"/>
                    </a:ext>
                  </a:extLst>
                </p:cNvPr>
                <p:cNvSpPr/>
                <p:nvPr/>
              </p:nvSpPr>
              <p:spPr>
                <a:xfrm flipV="1">
                  <a:off x="3714841" y="4573808"/>
                  <a:ext cx="1508261" cy="1509357"/>
                </a:xfrm>
                <a:custGeom>
                  <a:avLst/>
                  <a:gdLst>
                    <a:gd name="connsiteX0" fmla="*/ 522360 w 1508261"/>
                    <a:gd name="connsiteY0" fmla="*/ 1479454 h 1509357"/>
                    <a:gd name="connsiteX1" fmla="*/ 203434 w 1508261"/>
                    <a:gd name="connsiteY1" fmla="*/ 1281238 h 1509357"/>
                    <a:gd name="connsiteX2" fmla="*/ -1136 w 1508261"/>
                    <a:gd name="connsiteY2" fmla="*/ 753930 h 1509357"/>
                    <a:gd name="connsiteX3" fmla="*/ 232658 w 1508261"/>
                    <a:gd name="connsiteY3" fmla="*/ 208834 h 1509357"/>
                    <a:gd name="connsiteX4" fmla="*/ 1274567 w 1508261"/>
                    <a:gd name="connsiteY4" fmla="*/ 210105 h 1509357"/>
                    <a:gd name="connsiteX5" fmla="*/ 1474054 w 1508261"/>
                    <a:gd name="connsiteY5" fmla="*/ 521407 h 1509357"/>
                    <a:gd name="connsiteX6" fmla="*/ 1507090 w 1508261"/>
                    <a:gd name="connsiteY6" fmla="*/ 747577 h 1509357"/>
                    <a:gd name="connsiteX7" fmla="*/ 1287273 w 1508261"/>
                    <a:gd name="connsiteY7" fmla="*/ 1295214 h 1509357"/>
                    <a:gd name="connsiteX8" fmla="*/ 747259 w 1508261"/>
                    <a:gd name="connsiteY8" fmla="*/ 1508679 h 1509357"/>
                    <a:gd name="connsiteX9" fmla="*/ 522360 w 1508261"/>
                    <a:gd name="connsiteY9" fmla="*/ 1479454 h 1509357"/>
                    <a:gd name="connsiteX10" fmla="*/ 870509 w 1508261"/>
                    <a:gd name="connsiteY10" fmla="*/ 1057608 h 1509357"/>
                    <a:gd name="connsiteX11" fmla="*/ 1067456 w 1508261"/>
                    <a:gd name="connsiteY11" fmla="*/ 579855 h 1509357"/>
                    <a:gd name="connsiteX12" fmla="*/ 442311 w 1508261"/>
                    <a:gd name="connsiteY12" fmla="*/ 576043 h 1509357"/>
                    <a:gd name="connsiteX13" fmla="*/ 439769 w 1508261"/>
                    <a:gd name="connsiteY13" fmla="*/ 877180 h 1509357"/>
                    <a:gd name="connsiteX14" fmla="*/ 870509 w 1508261"/>
                    <a:gd name="connsiteY14" fmla="*/ 1057608 h 1509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8261" h="1509357">
                      <a:moveTo>
                        <a:pt x="522360" y="1479454"/>
                      </a:moveTo>
                      <a:cubicBezTo>
                        <a:pt x="394027" y="1441336"/>
                        <a:pt x="298730" y="1381617"/>
                        <a:pt x="203434" y="1281238"/>
                      </a:cubicBezTo>
                      <a:cubicBezTo>
                        <a:pt x="61124" y="1131304"/>
                        <a:pt x="135" y="972477"/>
                        <a:pt x="-1136" y="753930"/>
                      </a:cubicBezTo>
                      <a:cubicBezTo>
                        <a:pt x="-2407" y="535384"/>
                        <a:pt x="73831" y="358767"/>
                        <a:pt x="232658" y="208834"/>
                      </a:cubicBezTo>
                      <a:cubicBezTo>
                        <a:pt x="529983" y="-70702"/>
                        <a:pt x="977242" y="-70702"/>
                        <a:pt x="1274567" y="210105"/>
                      </a:cubicBezTo>
                      <a:cubicBezTo>
                        <a:pt x="1371134" y="300319"/>
                        <a:pt x="1428312" y="390533"/>
                        <a:pt x="1474054" y="521407"/>
                      </a:cubicBezTo>
                      <a:cubicBezTo>
                        <a:pt x="1500737" y="597644"/>
                        <a:pt x="1507090" y="637033"/>
                        <a:pt x="1507090" y="747577"/>
                      </a:cubicBezTo>
                      <a:cubicBezTo>
                        <a:pt x="1508361" y="982642"/>
                        <a:pt x="1447371" y="1133846"/>
                        <a:pt x="1287273" y="1295214"/>
                      </a:cubicBezTo>
                      <a:cubicBezTo>
                        <a:pt x="1134799" y="1448959"/>
                        <a:pt x="979783" y="1509949"/>
                        <a:pt x="747259" y="1508679"/>
                      </a:cubicBezTo>
                      <a:cubicBezTo>
                        <a:pt x="654504" y="1508679"/>
                        <a:pt x="594785" y="1501055"/>
                        <a:pt x="522360" y="1479454"/>
                      </a:cubicBezTo>
                      <a:close/>
                      <a:moveTo>
                        <a:pt x="870509" y="1057608"/>
                      </a:moveTo>
                      <a:cubicBezTo>
                        <a:pt x="1062373" y="992807"/>
                        <a:pt x="1157670" y="762825"/>
                        <a:pt x="1067456" y="579855"/>
                      </a:cubicBezTo>
                      <a:cubicBezTo>
                        <a:pt x="937852" y="315566"/>
                        <a:pt x="576996" y="313025"/>
                        <a:pt x="442311" y="576043"/>
                      </a:cubicBezTo>
                      <a:cubicBezTo>
                        <a:pt x="390215" y="677693"/>
                        <a:pt x="388944" y="774260"/>
                        <a:pt x="439769" y="877180"/>
                      </a:cubicBezTo>
                      <a:cubicBezTo>
                        <a:pt x="521089" y="1042361"/>
                        <a:pt x="698976" y="1116057"/>
                        <a:pt x="870509" y="1057608"/>
                      </a:cubicBezTo>
                      <a:close/>
                    </a:path>
                  </a:pathLst>
                </a:custGeom>
                <a:grpFill/>
                <a:ln w="1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C9C37177-A84E-F502-702A-3C783969B941}"/>
                    </a:ext>
                  </a:extLst>
                </p:cNvPr>
                <p:cNvSpPr/>
                <p:nvPr/>
              </p:nvSpPr>
              <p:spPr>
                <a:xfrm flipV="1">
                  <a:off x="5613163" y="5107152"/>
                  <a:ext cx="2868594" cy="431076"/>
                </a:xfrm>
                <a:custGeom>
                  <a:avLst/>
                  <a:gdLst>
                    <a:gd name="connsiteX0" fmla="*/ 135520 w 2868594"/>
                    <a:gd name="connsiteY0" fmla="*/ 418640 h 431076"/>
                    <a:gd name="connsiteX1" fmla="*/ -2978 w 2868594"/>
                    <a:gd name="connsiteY1" fmla="*/ 211529 h 431076"/>
                    <a:gd name="connsiteX2" fmla="*/ 97401 w 2868594"/>
                    <a:gd name="connsiteY2" fmla="*/ 28560 h 431076"/>
                    <a:gd name="connsiteX3" fmla="*/ 140602 w 2868594"/>
                    <a:gd name="connsiteY3" fmla="*/ -665 h 431076"/>
                    <a:gd name="connsiteX4" fmla="*/ 1422658 w 2868594"/>
                    <a:gd name="connsiteY4" fmla="*/ -665 h 431076"/>
                    <a:gd name="connsiteX5" fmla="*/ 2752997 w 2868594"/>
                    <a:gd name="connsiteY5" fmla="*/ 24748 h 431076"/>
                    <a:gd name="connsiteX6" fmla="*/ 2862271 w 2868594"/>
                    <a:gd name="connsiteY6" fmla="*/ 173410 h 431076"/>
                    <a:gd name="connsiteX7" fmla="*/ 2709796 w 2868594"/>
                    <a:gd name="connsiteY7" fmla="*/ 417369 h 431076"/>
                    <a:gd name="connsiteX8" fmla="*/ 135520 w 2868594"/>
                    <a:gd name="connsiteY8" fmla="*/ 418640 h 43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68594" h="431076">
                      <a:moveTo>
                        <a:pt x="135520" y="418640"/>
                      </a:moveTo>
                      <a:cubicBezTo>
                        <a:pt x="41494" y="390686"/>
                        <a:pt x="-2978" y="323344"/>
                        <a:pt x="-2978" y="211529"/>
                      </a:cubicBezTo>
                      <a:cubicBezTo>
                        <a:pt x="-2978" y="132751"/>
                        <a:pt x="28788" y="74302"/>
                        <a:pt x="97401" y="28560"/>
                      </a:cubicBezTo>
                      <a:lnTo>
                        <a:pt x="140602" y="-665"/>
                      </a:lnTo>
                      <a:lnTo>
                        <a:pt x="1422658" y="-665"/>
                      </a:lnTo>
                      <a:cubicBezTo>
                        <a:pt x="2672948" y="-665"/>
                        <a:pt x="2705984" y="-665"/>
                        <a:pt x="2752997" y="24748"/>
                      </a:cubicBezTo>
                      <a:cubicBezTo>
                        <a:pt x="2806363" y="51431"/>
                        <a:pt x="2848294" y="108609"/>
                        <a:pt x="2862271" y="173410"/>
                      </a:cubicBezTo>
                      <a:cubicBezTo>
                        <a:pt x="2882600" y="271248"/>
                        <a:pt x="2807634" y="389416"/>
                        <a:pt x="2709796" y="417369"/>
                      </a:cubicBezTo>
                      <a:cubicBezTo>
                        <a:pt x="2650077" y="433888"/>
                        <a:pt x="188886" y="435158"/>
                        <a:pt x="135520" y="418640"/>
                      </a:cubicBezTo>
                      <a:close/>
                    </a:path>
                  </a:pathLst>
                </a:custGeom>
                <a:grpFill/>
                <a:ln w="1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EF78A0-7768-C779-7CB6-801D48FE1FF9}"/>
              </a:ext>
            </a:extLst>
          </p:cNvPr>
          <p:cNvGrpSpPr/>
          <p:nvPr/>
        </p:nvGrpSpPr>
        <p:grpSpPr>
          <a:xfrm>
            <a:off x="4633424" y="2565066"/>
            <a:ext cx="3149781" cy="3067998"/>
            <a:chOff x="4633424" y="2565066"/>
            <a:chExt cx="3149781" cy="30679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3EBCCE-FC21-4DCE-9E81-81F1C29DD5FA}"/>
                </a:ext>
              </a:extLst>
            </p:cNvPr>
            <p:cNvSpPr txBox="1"/>
            <p:nvPr/>
          </p:nvSpPr>
          <p:spPr>
            <a:xfrm>
              <a:off x="4633424" y="4911584"/>
              <a:ext cx="3149781" cy="7214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Extracts relevant floor plan elements</a:t>
              </a:r>
              <a:endParaRPr lang="LID4096" dirty="0"/>
            </a:p>
          </p:txBody>
        </p:sp>
        <p:pic>
          <p:nvPicPr>
            <p:cNvPr id="29" name="Picture 28" descr="A drawing of a light bulb and a pencil&#10;&#10;AI-generated content may be incorrect.">
              <a:extLst>
                <a:ext uri="{FF2B5EF4-FFF2-40B4-BE49-F238E27FC236}">
                  <a16:creationId xmlns:a16="http://schemas.microsoft.com/office/drawing/2014/main" id="{D78B9C10-8591-0C7D-87BF-D5582D01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0" y="2565066"/>
              <a:ext cx="1800000" cy="18000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AEEEA5-452F-D448-A2F9-0EA0455CD77D}"/>
              </a:ext>
            </a:extLst>
          </p:cNvPr>
          <p:cNvGrpSpPr/>
          <p:nvPr/>
        </p:nvGrpSpPr>
        <p:grpSpPr>
          <a:xfrm>
            <a:off x="656306" y="2754355"/>
            <a:ext cx="2894823" cy="2883832"/>
            <a:chOff x="656306" y="2754355"/>
            <a:chExt cx="2894823" cy="28838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EF34D1-19D7-4536-A10C-1D7D7663E199}"/>
                </a:ext>
              </a:extLst>
            </p:cNvPr>
            <p:cNvSpPr txBox="1"/>
            <p:nvPr/>
          </p:nvSpPr>
          <p:spPr>
            <a:xfrm>
              <a:off x="656306" y="4916707"/>
              <a:ext cx="2894823" cy="72148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Automatically creates an AD program</a:t>
              </a:r>
              <a:endParaRPr lang="LID4096" dirty="0"/>
            </a:p>
          </p:txBody>
        </p:sp>
        <p:pic>
          <p:nvPicPr>
            <p:cNvPr id="33" name="Picture 32" descr="A black circle with a gear and circles around it&#10;&#10;AI-generated content may be incorrect.">
              <a:extLst>
                <a:ext uri="{FF2B5EF4-FFF2-40B4-BE49-F238E27FC236}">
                  <a16:creationId xmlns:a16="http://schemas.microsoft.com/office/drawing/2014/main" id="{DFB72488-96BA-3DDD-AE3B-9FCF466A6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17" y="2754355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3D58-9B53-A1E8-0CFE-D15AAAACE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71B1797-A17B-F734-D71D-E183C493D933}"/>
              </a:ext>
            </a:extLst>
          </p:cNvPr>
          <p:cNvGrpSpPr/>
          <p:nvPr/>
        </p:nvGrpSpPr>
        <p:grpSpPr>
          <a:xfrm>
            <a:off x="3259605" y="2718679"/>
            <a:ext cx="2340000" cy="3115088"/>
            <a:chOff x="3366511" y="2790259"/>
            <a:chExt cx="2340000" cy="3115088"/>
          </a:xfrm>
        </p:grpSpPr>
        <p:sp>
          <p:nvSpPr>
            <p:cNvPr id="14" name="Google Shape;419;p32">
              <a:extLst>
                <a:ext uri="{FF2B5EF4-FFF2-40B4-BE49-F238E27FC236}">
                  <a16:creationId xmlns:a16="http://schemas.microsoft.com/office/drawing/2014/main" id="{0B1D52C5-F724-39C1-DA7B-E06F221CCF68}"/>
                </a:ext>
              </a:extLst>
            </p:cNvPr>
            <p:cNvSpPr txBox="1">
              <a:spLocks/>
            </p:cNvSpPr>
            <p:nvPr/>
          </p:nvSpPr>
          <p:spPr>
            <a:xfrm>
              <a:off x="3366511" y="5005347"/>
              <a:ext cx="234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  <a:defRPr sz="18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9pPr>
            </a:lstStyle>
            <a:p>
              <a:pPr marL="0" indent="0" algn="ctr"/>
              <a:r>
                <a:rPr lang="en-US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Automatic optimization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EF15878-34CB-BF6D-6DB0-EC754B6B635E}"/>
                </a:ext>
              </a:extLst>
            </p:cNvPr>
            <p:cNvGrpSpPr/>
            <p:nvPr/>
          </p:nvGrpSpPr>
          <p:grpSpPr>
            <a:xfrm>
              <a:off x="3582842" y="2790259"/>
              <a:ext cx="2034239" cy="2265520"/>
              <a:chOff x="3582842" y="2469105"/>
              <a:chExt cx="2034239" cy="226552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4E2F17F-B8BA-8742-8F12-2E4427F4068C}"/>
                  </a:ext>
                </a:extLst>
              </p:cNvPr>
              <p:cNvSpPr/>
              <p:nvPr/>
            </p:nvSpPr>
            <p:spPr>
              <a:xfrm>
                <a:off x="3582842" y="2469105"/>
                <a:ext cx="1919789" cy="1919789"/>
              </a:xfrm>
              <a:prstGeom prst="ellipse">
                <a:avLst/>
              </a:prstGeom>
              <a:solidFill>
                <a:srgbClr val="D2D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1E7BC79-AB77-FCED-0900-F0A3EE530471}"/>
                  </a:ext>
                </a:extLst>
              </p:cNvPr>
              <p:cNvGrpSpPr/>
              <p:nvPr/>
            </p:nvGrpSpPr>
            <p:grpSpPr>
              <a:xfrm>
                <a:off x="3697293" y="2814834"/>
                <a:ext cx="1919788" cy="1919791"/>
                <a:chOff x="8186488" y="5171564"/>
                <a:chExt cx="1151998" cy="11520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500D58E-DA02-FE4C-AC61-68DC945A12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55323">
                  <a:off x="9100156" y="5517071"/>
                  <a:ext cx="79582" cy="79582"/>
                </a:xfrm>
                <a:prstGeom prst="ellipse">
                  <a:avLst/>
                </a:prstGeom>
                <a:solidFill>
                  <a:srgbClr val="36BB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3660435-2D8A-31F9-41C9-17D49AB551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55323">
                  <a:off x="8714263" y="5605978"/>
                  <a:ext cx="79582" cy="79582"/>
                </a:xfrm>
                <a:prstGeom prst="ellipse">
                  <a:avLst/>
                </a:prstGeom>
                <a:solidFill>
                  <a:srgbClr val="36BB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1C07FBA-A393-C8EC-32A4-9D4A9BC9FE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55323">
                  <a:off x="9215614" y="5848119"/>
                  <a:ext cx="90392" cy="90392"/>
                </a:xfrm>
                <a:prstGeom prst="ellipse">
                  <a:avLst/>
                </a:prstGeom>
                <a:solidFill>
                  <a:srgbClr val="99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ED9A1BC-3B38-5C47-026C-3229273646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55323">
                  <a:off x="8641645" y="5385928"/>
                  <a:ext cx="90392" cy="90392"/>
                </a:xfrm>
                <a:prstGeom prst="ellipse">
                  <a:avLst/>
                </a:prstGeom>
                <a:solidFill>
                  <a:srgbClr val="99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pt-P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pic>
              <p:nvPicPr>
                <p:cNvPr id="25" name="Imagem 65">
                  <a:extLst>
                    <a:ext uri="{FF2B5EF4-FFF2-40B4-BE49-F238E27FC236}">
                      <a16:creationId xmlns:a16="http://schemas.microsoft.com/office/drawing/2014/main" id="{8D84E90F-379F-528F-BAA2-563EF042F9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323">
                  <a:off x="8186488" y="5171564"/>
                  <a:ext cx="1151998" cy="11520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A729032-3247-878A-C0BB-0E2DC093B637}"/>
              </a:ext>
            </a:extLst>
          </p:cNvPr>
          <p:cNvGrpSpPr/>
          <p:nvPr/>
        </p:nvGrpSpPr>
        <p:grpSpPr>
          <a:xfrm>
            <a:off x="787952" y="2724265"/>
            <a:ext cx="2340000" cy="3109502"/>
            <a:chOff x="476320" y="2795845"/>
            <a:chExt cx="2340000" cy="3109502"/>
          </a:xfrm>
        </p:grpSpPr>
        <p:sp>
          <p:nvSpPr>
            <p:cNvPr id="18" name="Google Shape;419;p32">
              <a:extLst>
                <a:ext uri="{FF2B5EF4-FFF2-40B4-BE49-F238E27FC236}">
                  <a16:creationId xmlns:a16="http://schemas.microsoft.com/office/drawing/2014/main" id="{5FB3CF11-CD0A-9CCF-A043-3013CC55B359}"/>
                </a:ext>
              </a:extLst>
            </p:cNvPr>
            <p:cNvSpPr txBox="1">
              <a:spLocks/>
            </p:cNvSpPr>
            <p:nvPr/>
          </p:nvSpPr>
          <p:spPr>
            <a:xfrm>
              <a:off x="476320" y="5005347"/>
              <a:ext cx="234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  <a:defRPr sz="18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9pPr>
            </a:lstStyle>
            <a:p>
              <a:pPr marL="0" indent="0" algn="ctr"/>
              <a:r>
                <a:rPr lang="en-US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Parametric models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5362242-0281-12B0-A1AC-4DABCA88DED8}"/>
                </a:ext>
              </a:extLst>
            </p:cNvPr>
            <p:cNvGrpSpPr/>
            <p:nvPr/>
          </p:nvGrpSpPr>
          <p:grpSpPr>
            <a:xfrm>
              <a:off x="688975" y="2795845"/>
              <a:ext cx="1919789" cy="1919789"/>
              <a:chOff x="692651" y="2571749"/>
              <a:chExt cx="1919789" cy="191978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C53F72E-C861-C9C7-8E64-A7E323A4080E}"/>
                  </a:ext>
                </a:extLst>
              </p:cNvPr>
              <p:cNvSpPr/>
              <p:nvPr/>
            </p:nvSpPr>
            <p:spPr>
              <a:xfrm>
                <a:off x="692651" y="2571749"/>
                <a:ext cx="1919789" cy="1919789"/>
              </a:xfrm>
              <a:prstGeom prst="ellipse">
                <a:avLst/>
              </a:prstGeom>
              <a:solidFill>
                <a:srgbClr val="D2D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596E96B-C5D0-586E-B8A0-1B4202A7AEC9}"/>
                  </a:ext>
                </a:extLst>
              </p:cNvPr>
              <p:cNvGrpSpPr/>
              <p:nvPr/>
            </p:nvGrpSpPr>
            <p:grpSpPr>
              <a:xfrm>
                <a:off x="1051984" y="2848011"/>
                <a:ext cx="1201121" cy="1336902"/>
                <a:chOff x="2068834" y="2008987"/>
                <a:chExt cx="1201121" cy="133690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FA6F5B14-39D3-7DEF-162F-5A731B415450}"/>
                    </a:ext>
                  </a:extLst>
                </p:cNvPr>
                <p:cNvSpPr/>
                <p:nvPr/>
              </p:nvSpPr>
              <p:spPr>
                <a:xfrm>
                  <a:off x="2528570" y="2056755"/>
                  <a:ext cx="281153" cy="281153"/>
                </a:xfrm>
                <a:prstGeom prst="ellipse">
                  <a:avLst/>
                </a:prstGeom>
                <a:solidFill>
                  <a:srgbClr val="8383D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01A6EAC-0ED4-38F2-2141-38ADC56D70C9}"/>
                    </a:ext>
                  </a:extLst>
                </p:cNvPr>
                <p:cNvSpPr/>
                <p:nvPr/>
              </p:nvSpPr>
              <p:spPr>
                <a:xfrm>
                  <a:off x="2953419" y="2536875"/>
                  <a:ext cx="281153" cy="281153"/>
                </a:xfrm>
                <a:prstGeom prst="ellipse">
                  <a:avLst/>
                </a:prstGeom>
                <a:solidFill>
                  <a:srgbClr val="33B1C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23D5005-C5C6-AFA8-E599-A0419CAD95C3}"/>
                    </a:ext>
                  </a:extLst>
                </p:cNvPr>
                <p:cNvSpPr/>
                <p:nvPr/>
              </p:nvSpPr>
              <p:spPr>
                <a:xfrm>
                  <a:off x="2122021" y="3023612"/>
                  <a:ext cx="281153" cy="281153"/>
                </a:xfrm>
                <a:prstGeom prst="ellipse">
                  <a:avLst/>
                </a:prstGeom>
                <a:solidFill>
                  <a:srgbClr val="E773D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grpSp>
              <p:nvGrpSpPr>
                <p:cNvPr id="32" name="Graphic 30">
                  <a:extLst>
                    <a:ext uri="{FF2B5EF4-FFF2-40B4-BE49-F238E27FC236}">
                      <a16:creationId xmlns:a16="http://schemas.microsoft.com/office/drawing/2014/main" id="{63E8C5A2-35C4-56CE-8DD0-D8A5F97B6E35}"/>
                    </a:ext>
                  </a:extLst>
                </p:cNvPr>
                <p:cNvGrpSpPr/>
                <p:nvPr/>
              </p:nvGrpSpPr>
              <p:grpSpPr>
                <a:xfrm>
                  <a:off x="2068834" y="2008987"/>
                  <a:ext cx="1201121" cy="1336902"/>
                  <a:chOff x="3711771" y="773955"/>
                  <a:chExt cx="4769987" cy="5309210"/>
                </a:xfrm>
                <a:solidFill>
                  <a:srgbClr val="333333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B5893DA3-E2CB-3B3A-8CE0-392205A9E902}"/>
                      </a:ext>
                    </a:extLst>
                  </p:cNvPr>
                  <p:cNvSpPr/>
                  <p:nvPr/>
                </p:nvSpPr>
                <p:spPr>
                  <a:xfrm flipV="1">
                    <a:off x="5340557" y="773955"/>
                    <a:ext cx="3138006" cy="1509980"/>
                  </a:xfrm>
                  <a:custGeom>
                    <a:avLst/>
                    <a:gdLst>
                      <a:gd name="connsiteX0" fmla="*/ 574675 w 3138006"/>
                      <a:gd name="connsiteY0" fmla="*/ 1486254 h 1509980"/>
                      <a:gd name="connsiteX1" fmla="*/ 33391 w 3138006"/>
                      <a:gd name="connsiteY1" fmla="*/ 991982 h 1509980"/>
                      <a:gd name="connsiteX2" fmla="*/ 20685 w 3138006"/>
                      <a:gd name="connsiteY2" fmla="*/ 547265 h 1509980"/>
                      <a:gd name="connsiteX3" fmla="*/ 502250 w 3138006"/>
                      <a:gd name="connsiteY3" fmla="*/ 32664 h 1509980"/>
                      <a:gd name="connsiteX4" fmla="*/ 908848 w 3138006"/>
                      <a:gd name="connsiteY4" fmla="*/ 7252 h 1509980"/>
                      <a:gd name="connsiteX5" fmla="*/ 1436156 w 3138006"/>
                      <a:gd name="connsiteY5" fmla="*/ 467216 h 1509980"/>
                      <a:gd name="connsiteX6" fmla="*/ 1457756 w 3138006"/>
                      <a:gd name="connsiteY6" fmla="*/ 528206 h 1509980"/>
                      <a:gd name="connsiteX7" fmla="*/ 2194716 w 3138006"/>
                      <a:gd name="connsiteY7" fmla="*/ 528206 h 1509980"/>
                      <a:gd name="connsiteX8" fmla="*/ 2982500 w 3138006"/>
                      <a:gd name="connsiteY8" fmla="*/ 542183 h 1509980"/>
                      <a:gd name="connsiteX9" fmla="*/ 3037137 w 3138006"/>
                      <a:gd name="connsiteY9" fmla="*/ 930993 h 1509980"/>
                      <a:gd name="connsiteX10" fmla="*/ 2229023 w 3138006"/>
                      <a:gd name="connsiteY10" fmla="*/ 960217 h 1509980"/>
                      <a:gd name="connsiteX11" fmla="*/ 1462839 w 3138006"/>
                      <a:gd name="connsiteY11" fmla="*/ 966570 h 1509980"/>
                      <a:gd name="connsiteX12" fmla="*/ 1429802 w 3138006"/>
                      <a:gd name="connsiteY12" fmla="*/ 1049160 h 1509980"/>
                      <a:gd name="connsiteX13" fmla="*/ 574675 w 3138006"/>
                      <a:gd name="connsiteY13" fmla="*/ 1486254 h 1509980"/>
                      <a:gd name="connsiteX14" fmla="*/ 902495 w 3138006"/>
                      <a:gd name="connsiteY14" fmla="*/ 1037725 h 1509980"/>
                      <a:gd name="connsiteX15" fmla="*/ 887248 w 3138006"/>
                      <a:gd name="connsiteY15" fmla="*/ 401144 h 1509980"/>
                      <a:gd name="connsiteX16" fmla="*/ 441260 w 3138006"/>
                      <a:gd name="connsiteY16" fmla="*/ 567595 h 1509980"/>
                      <a:gd name="connsiteX17" fmla="*/ 647100 w 3138006"/>
                      <a:gd name="connsiteY17" fmla="*/ 1056784 h 1509980"/>
                      <a:gd name="connsiteX18" fmla="*/ 902495 w 3138006"/>
                      <a:gd name="connsiteY18" fmla="*/ 1037725 h 1509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138006" h="1509980">
                        <a:moveTo>
                          <a:pt x="574675" y="1486254"/>
                        </a:moveTo>
                        <a:cubicBezTo>
                          <a:pt x="321822" y="1431617"/>
                          <a:pt x="114711" y="1242295"/>
                          <a:pt x="33391" y="991982"/>
                        </a:cubicBezTo>
                        <a:cubicBezTo>
                          <a:pt x="-9810" y="861109"/>
                          <a:pt x="-14893" y="665433"/>
                          <a:pt x="20685" y="547265"/>
                        </a:cubicBezTo>
                        <a:cubicBezTo>
                          <a:pt x="91839" y="307118"/>
                          <a:pt x="274809" y="111443"/>
                          <a:pt x="502250" y="32664"/>
                        </a:cubicBezTo>
                        <a:cubicBezTo>
                          <a:pt x="601358" y="-1642"/>
                          <a:pt x="803387" y="-15619"/>
                          <a:pt x="908848" y="7252"/>
                        </a:cubicBezTo>
                        <a:cubicBezTo>
                          <a:pt x="1132477" y="52994"/>
                          <a:pt x="1358648" y="251211"/>
                          <a:pt x="1436156" y="467216"/>
                        </a:cubicBezTo>
                        <a:lnTo>
                          <a:pt x="1457756" y="528206"/>
                        </a:lnTo>
                        <a:lnTo>
                          <a:pt x="2194716" y="528206"/>
                        </a:lnTo>
                        <a:cubicBezTo>
                          <a:pt x="2690258" y="528206"/>
                          <a:pt x="2948194" y="533289"/>
                          <a:pt x="2982500" y="542183"/>
                        </a:cubicBezTo>
                        <a:cubicBezTo>
                          <a:pt x="3155305" y="590467"/>
                          <a:pt x="3192153" y="845861"/>
                          <a:pt x="3037137" y="930993"/>
                        </a:cubicBezTo>
                        <a:cubicBezTo>
                          <a:pt x="2999018" y="952593"/>
                          <a:pt x="2935487" y="953864"/>
                          <a:pt x="2229023" y="960217"/>
                        </a:cubicBezTo>
                        <a:lnTo>
                          <a:pt x="1462839" y="966570"/>
                        </a:lnTo>
                        <a:lnTo>
                          <a:pt x="1429802" y="1049160"/>
                        </a:lnTo>
                        <a:cubicBezTo>
                          <a:pt x="1292575" y="1393498"/>
                          <a:pt x="950779" y="1567573"/>
                          <a:pt x="574675" y="1486254"/>
                        </a:cubicBezTo>
                        <a:close/>
                        <a:moveTo>
                          <a:pt x="902495" y="1037725"/>
                        </a:moveTo>
                        <a:cubicBezTo>
                          <a:pt x="1173137" y="899227"/>
                          <a:pt x="1165513" y="523124"/>
                          <a:pt x="887248" y="401144"/>
                        </a:cubicBezTo>
                        <a:cubicBezTo>
                          <a:pt x="722067" y="327448"/>
                          <a:pt x="526392" y="401144"/>
                          <a:pt x="441260" y="567595"/>
                        </a:cubicBezTo>
                        <a:cubicBezTo>
                          <a:pt x="343422" y="756918"/>
                          <a:pt x="437448" y="979276"/>
                          <a:pt x="647100" y="1056784"/>
                        </a:cubicBezTo>
                        <a:cubicBezTo>
                          <a:pt x="713173" y="1080926"/>
                          <a:pt x="835152" y="1072032"/>
                          <a:pt x="902495" y="1037725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C6172C60-CC77-A55A-C8DA-32DFA8C585F7}"/>
                      </a:ext>
                    </a:extLst>
                  </p:cNvPr>
                  <p:cNvSpPr/>
                  <p:nvPr/>
                </p:nvSpPr>
                <p:spPr>
                  <a:xfrm flipV="1">
                    <a:off x="3742811" y="1346760"/>
                    <a:ext cx="1210903" cy="403501"/>
                  </a:xfrm>
                  <a:custGeom>
                    <a:avLst/>
                    <a:gdLst>
                      <a:gd name="connsiteX0" fmla="*/ 90419 w 1210903"/>
                      <a:gd name="connsiteY0" fmla="*/ 379548 h 403501"/>
                      <a:gd name="connsiteX1" fmla="*/ -1066 w 1210903"/>
                      <a:gd name="connsiteY1" fmla="*/ 211826 h 403501"/>
                      <a:gd name="connsiteX2" fmla="*/ 157761 w 1210903"/>
                      <a:gd name="connsiteY2" fmla="*/ 903 h 403501"/>
                      <a:gd name="connsiteX3" fmla="*/ 636785 w 1210903"/>
                      <a:gd name="connsiteY3" fmla="*/ -2909 h 403501"/>
                      <a:gd name="connsiteX4" fmla="*/ 1117080 w 1210903"/>
                      <a:gd name="connsiteY4" fmla="*/ 23774 h 403501"/>
                      <a:gd name="connsiteX5" fmla="*/ 1115809 w 1210903"/>
                      <a:gd name="connsiteY5" fmla="*/ 368112 h 403501"/>
                      <a:gd name="connsiteX6" fmla="*/ 607561 w 1210903"/>
                      <a:gd name="connsiteY6" fmla="*/ 398607 h 403501"/>
                      <a:gd name="connsiteX7" fmla="*/ 90419 w 1210903"/>
                      <a:gd name="connsiteY7" fmla="*/ 379548 h 403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10903" h="403501">
                        <a:moveTo>
                          <a:pt x="90419" y="379548"/>
                        </a:moveTo>
                        <a:cubicBezTo>
                          <a:pt x="31970" y="349053"/>
                          <a:pt x="-1066" y="288063"/>
                          <a:pt x="-1066" y="211826"/>
                        </a:cubicBezTo>
                        <a:cubicBezTo>
                          <a:pt x="-1066" y="110176"/>
                          <a:pt x="68818" y="17421"/>
                          <a:pt x="157761" y="903"/>
                        </a:cubicBezTo>
                        <a:cubicBezTo>
                          <a:pt x="180633" y="-2909"/>
                          <a:pt x="395367" y="-5450"/>
                          <a:pt x="636785" y="-2909"/>
                        </a:cubicBezTo>
                        <a:cubicBezTo>
                          <a:pt x="1030678" y="903"/>
                          <a:pt x="1078961" y="3444"/>
                          <a:pt x="1117080" y="23774"/>
                        </a:cubicBezTo>
                        <a:cubicBezTo>
                          <a:pt x="1241600" y="91117"/>
                          <a:pt x="1240330" y="275357"/>
                          <a:pt x="1115809" y="368112"/>
                        </a:cubicBezTo>
                        <a:cubicBezTo>
                          <a:pt x="1081502" y="393524"/>
                          <a:pt x="1063714" y="394795"/>
                          <a:pt x="607561" y="398607"/>
                        </a:cubicBezTo>
                        <a:cubicBezTo>
                          <a:pt x="176821" y="401148"/>
                          <a:pt x="131078" y="399878"/>
                          <a:pt x="90419" y="379548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22B1E044-94AC-1D23-8AB5-4B9DA8CB3FD2}"/>
                      </a:ext>
                    </a:extLst>
                  </p:cNvPr>
                  <p:cNvSpPr/>
                  <p:nvPr/>
                </p:nvSpPr>
                <p:spPr>
                  <a:xfrm flipV="1">
                    <a:off x="5338070" y="2671850"/>
                    <a:ext cx="3139071" cy="1513537"/>
                  </a:xfrm>
                  <a:custGeom>
                    <a:avLst/>
                    <a:gdLst>
                      <a:gd name="connsiteX0" fmla="*/ 2264547 w 3139071"/>
                      <a:gd name="connsiteY0" fmla="*/ 1503750 h 1513537"/>
                      <a:gd name="connsiteX1" fmla="*/ 1699121 w 3139071"/>
                      <a:gd name="connsiteY1" fmla="*/ 1038703 h 1513537"/>
                      <a:gd name="connsiteX2" fmla="*/ 1677521 w 3139071"/>
                      <a:gd name="connsiteY2" fmla="*/ 970090 h 1513537"/>
                      <a:gd name="connsiteX3" fmla="*/ 917690 w 3139071"/>
                      <a:gd name="connsiteY3" fmla="*/ 970090 h 1513537"/>
                      <a:gd name="connsiteX4" fmla="*/ 46045 w 3139071"/>
                      <a:gd name="connsiteY4" fmla="*/ 900206 h 1513537"/>
                      <a:gd name="connsiteX5" fmla="*/ 47315 w 3139071"/>
                      <a:gd name="connsiteY5" fmla="*/ 618128 h 1513537"/>
                      <a:gd name="connsiteX6" fmla="*/ 924043 w 3139071"/>
                      <a:gd name="connsiteY6" fmla="*/ 538079 h 1513537"/>
                      <a:gd name="connsiteX7" fmla="*/ 1678791 w 3139071"/>
                      <a:gd name="connsiteY7" fmla="*/ 538079 h 1513537"/>
                      <a:gd name="connsiteX8" fmla="*/ 1694039 w 3139071"/>
                      <a:gd name="connsiteY8" fmla="*/ 484713 h 1513537"/>
                      <a:gd name="connsiteX9" fmla="*/ 2622862 w 3139071"/>
                      <a:gd name="connsiteY9" fmla="*/ 37455 h 1513537"/>
                      <a:gd name="connsiteX10" fmla="*/ 3136193 w 3139071"/>
                      <a:gd name="connsiteY10" fmla="*/ 754084 h 1513537"/>
                      <a:gd name="connsiteX11" fmla="*/ 2619050 w 3139071"/>
                      <a:gd name="connsiteY11" fmla="*/ 1471985 h 1513537"/>
                      <a:gd name="connsiteX12" fmla="*/ 2264547 w 3139071"/>
                      <a:gd name="connsiteY12" fmla="*/ 1503750 h 1513537"/>
                      <a:gd name="connsiteX13" fmla="*/ 2523754 w 3139071"/>
                      <a:gd name="connsiteY13" fmla="*/ 1043786 h 1513537"/>
                      <a:gd name="connsiteX14" fmla="*/ 2706723 w 3139071"/>
                      <a:gd name="connsiteY14" fmla="*/ 859546 h 1513537"/>
                      <a:gd name="connsiteX15" fmla="*/ 2701641 w 3139071"/>
                      <a:gd name="connsiteY15" fmla="*/ 587633 h 1513537"/>
                      <a:gd name="connsiteX16" fmla="*/ 2061248 w 3139071"/>
                      <a:gd name="connsiteY16" fmla="*/ 587633 h 1513537"/>
                      <a:gd name="connsiteX17" fmla="*/ 2056166 w 3139071"/>
                      <a:gd name="connsiteY17" fmla="*/ 859546 h 1513537"/>
                      <a:gd name="connsiteX18" fmla="*/ 2218805 w 3139071"/>
                      <a:gd name="connsiteY18" fmla="*/ 1034891 h 1513537"/>
                      <a:gd name="connsiteX19" fmla="*/ 2523754 w 3139071"/>
                      <a:gd name="connsiteY19" fmla="*/ 1043786 h 1513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139071" h="1513537">
                        <a:moveTo>
                          <a:pt x="2264547" y="1503750"/>
                        </a:moveTo>
                        <a:cubicBezTo>
                          <a:pt x="2001529" y="1456737"/>
                          <a:pt x="1771547" y="1266144"/>
                          <a:pt x="1699121" y="1038703"/>
                        </a:cubicBezTo>
                        <a:lnTo>
                          <a:pt x="1677521" y="970090"/>
                        </a:lnTo>
                        <a:lnTo>
                          <a:pt x="917690" y="970090"/>
                        </a:lnTo>
                        <a:cubicBezTo>
                          <a:pt x="93058" y="970090"/>
                          <a:pt x="100681" y="971360"/>
                          <a:pt x="46045" y="900206"/>
                        </a:cubicBezTo>
                        <a:cubicBezTo>
                          <a:pt x="-20028" y="816345"/>
                          <a:pt x="-18757" y="694365"/>
                          <a:pt x="47315" y="618128"/>
                        </a:cubicBezTo>
                        <a:cubicBezTo>
                          <a:pt x="119741" y="535538"/>
                          <a:pt x="93058" y="538079"/>
                          <a:pt x="924043" y="538079"/>
                        </a:cubicBezTo>
                        <a:lnTo>
                          <a:pt x="1678791" y="538079"/>
                        </a:lnTo>
                        <a:lnTo>
                          <a:pt x="1694039" y="484713"/>
                        </a:lnTo>
                        <a:cubicBezTo>
                          <a:pt x="1804583" y="109880"/>
                          <a:pt x="2227699" y="-93419"/>
                          <a:pt x="2622862" y="37455"/>
                        </a:cubicBezTo>
                        <a:cubicBezTo>
                          <a:pt x="2934164" y="141645"/>
                          <a:pt x="3136193" y="423723"/>
                          <a:pt x="3136193" y="754084"/>
                        </a:cubicBezTo>
                        <a:cubicBezTo>
                          <a:pt x="3136193" y="1086987"/>
                          <a:pt x="2936705" y="1365253"/>
                          <a:pt x="2619050" y="1471985"/>
                        </a:cubicBezTo>
                        <a:cubicBezTo>
                          <a:pt x="2514860" y="1506292"/>
                          <a:pt x="2357303" y="1521539"/>
                          <a:pt x="2264547" y="1503750"/>
                        </a:cubicBezTo>
                        <a:close/>
                        <a:moveTo>
                          <a:pt x="2523754" y="1043786"/>
                        </a:moveTo>
                        <a:cubicBezTo>
                          <a:pt x="2592367" y="1014562"/>
                          <a:pt x="2674958" y="930701"/>
                          <a:pt x="2706723" y="859546"/>
                        </a:cubicBezTo>
                        <a:cubicBezTo>
                          <a:pt x="2738489" y="787121"/>
                          <a:pt x="2735947" y="658788"/>
                          <a:pt x="2701641" y="587633"/>
                        </a:cubicBezTo>
                        <a:cubicBezTo>
                          <a:pt x="2566955" y="309367"/>
                          <a:pt x="2195934" y="309367"/>
                          <a:pt x="2061248" y="587633"/>
                        </a:cubicBezTo>
                        <a:cubicBezTo>
                          <a:pt x="2026941" y="658788"/>
                          <a:pt x="2024400" y="787121"/>
                          <a:pt x="2056166" y="859546"/>
                        </a:cubicBezTo>
                        <a:cubicBezTo>
                          <a:pt x="2084119" y="923077"/>
                          <a:pt x="2159086" y="1004397"/>
                          <a:pt x="2218805" y="1034891"/>
                        </a:cubicBezTo>
                        <a:cubicBezTo>
                          <a:pt x="2324267" y="1088258"/>
                          <a:pt x="2411939" y="1090799"/>
                          <a:pt x="2523754" y="1043786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705F9D6D-8973-7C1B-1E02-D786A49538F1}"/>
                      </a:ext>
                    </a:extLst>
                  </p:cNvPr>
                  <p:cNvSpPr/>
                  <p:nvPr/>
                </p:nvSpPr>
                <p:spPr>
                  <a:xfrm flipV="1">
                    <a:off x="3711771" y="3212994"/>
                    <a:ext cx="1240670" cy="432010"/>
                  </a:xfrm>
                  <a:custGeom>
                    <a:avLst/>
                    <a:gdLst>
                      <a:gd name="connsiteX0" fmla="*/ 113846 w 1240670"/>
                      <a:gd name="connsiteY0" fmla="*/ 411918 h 432010"/>
                      <a:gd name="connsiteX1" fmla="*/ 49045 w 1240670"/>
                      <a:gd name="connsiteY1" fmla="*/ 77745 h 432010"/>
                      <a:gd name="connsiteX2" fmla="*/ 620824 w 1240670"/>
                      <a:gd name="connsiteY2" fmla="*/ -2304 h 432010"/>
                      <a:gd name="connsiteX3" fmla="*/ 1125260 w 1240670"/>
                      <a:gd name="connsiteY3" fmla="*/ 26920 h 432010"/>
                      <a:gd name="connsiteX4" fmla="*/ 1239616 w 1240670"/>
                      <a:gd name="connsiteY4" fmla="*/ 213701 h 432010"/>
                      <a:gd name="connsiteX5" fmla="*/ 1125260 w 1240670"/>
                      <a:gd name="connsiteY5" fmla="*/ 401753 h 432010"/>
                      <a:gd name="connsiteX6" fmla="*/ 610659 w 1240670"/>
                      <a:gd name="connsiteY6" fmla="*/ 429707 h 432010"/>
                      <a:gd name="connsiteX7" fmla="*/ 113846 w 1240670"/>
                      <a:gd name="connsiteY7" fmla="*/ 411918 h 432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40670" h="432010">
                        <a:moveTo>
                          <a:pt x="113846" y="411918"/>
                        </a:moveTo>
                        <a:cubicBezTo>
                          <a:pt x="-5592" y="359823"/>
                          <a:pt x="-39899" y="179395"/>
                          <a:pt x="49045" y="77745"/>
                        </a:cubicBezTo>
                        <a:cubicBezTo>
                          <a:pt x="118929" y="-1033"/>
                          <a:pt x="124011" y="-2304"/>
                          <a:pt x="620824" y="-2304"/>
                        </a:cubicBezTo>
                        <a:cubicBezTo>
                          <a:pt x="1060458" y="-2304"/>
                          <a:pt x="1070623" y="-2304"/>
                          <a:pt x="1125260" y="26920"/>
                        </a:cubicBezTo>
                        <a:cubicBezTo>
                          <a:pt x="1205309" y="66309"/>
                          <a:pt x="1239616" y="123487"/>
                          <a:pt x="1239616" y="213701"/>
                        </a:cubicBezTo>
                        <a:cubicBezTo>
                          <a:pt x="1239616" y="303915"/>
                          <a:pt x="1205309" y="361093"/>
                          <a:pt x="1125260" y="401753"/>
                        </a:cubicBezTo>
                        <a:cubicBezTo>
                          <a:pt x="1070623" y="429707"/>
                          <a:pt x="1061729" y="429707"/>
                          <a:pt x="610659" y="429707"/>
                        </a:cubicBezTo>
                        <a:cubicBezTo>
                          <a:pt x="256156" y="428436"/>
                          <a:pt x="144341" y="424624"/>
                          <a:pt x="113846" y="411918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F7083177-D5E8-52F7-878D-97D6C716FCA0}"/>
                      </a:ext>
                    </a:extLst>
                  </p:cNvPr>
                  <p:cNvSpPr/>
                  <p:nvPr/>
                </p:nvSpPr>
                <p:spPr>
                  <a:xfrm flipV="1">
                    <a:off x="3714841" y="4573808"/>
                    <a:ext cx="1508261" cy="1509357"/>
                  </a:xfrm>
                  <a:custGeom>
                    <a:avLst/>
                    <a:gdLst>
                      <a:gd name="connsiteX0" fmla="*/ 522360 w 1508261"/>
                      <a:gd name="connsiteY0" fmla="*/ 1479454 h 1509357"/>
                      <a:gd name="connsiteX1" fmla="*/ 203434 w 1508261"/>
                      <a:gd name="connsiteY1" fmla="*/ 1281238 h 1509357"/>
                      <a:gd name="connsiteX2" fmla="*/ -1136 w 1508261"/>
                      <a:gd name="connsiteY2" fmla="*/ 753930 h 1509357"/>
                      <a:gd name="connsiteX3" fmla="*/ 232658 w 1508261"/>
                      <a:gd name="connsiteY3" fmla="*/ 208834 h 1509357"/>
                      <a:gd name="connsiteX4" fmla="*/ 1274567 w 1508261"/>
                      <a:gd name="connsiteY4" fmla="*/ 210105 h 1509357"/>
                      <a:gd name="connsiteX5" fmla="*/ 1474054 w 1508261"/>
                      <a:gd name="connsiteY5" fmla="*/ 521407 h 1509357"/>
                      <a:gd name="connsiteX6" fmla="*/ 1507090 w 1508261"/>
                      <a:gd name="connsiteY6" fmla="*/ 747577 h 1509357"/>
                      <a:gd name="connsiteX7" fmla="*/ 1287273 w 1508261"/>
                      <a:gd name="connsiteY7" fmla="*/ 1295214 h 1509357"/>
                      <a:gd name="connsiteX8" fmla="*/ 747259 w 1508261"/>
                      <a:gd name="connsiteY8" fmla="*/ 1508679 h 1509357"/>
                      <a:gd name="connsiteX9" fmla="*/ 522360 w 1508261"/>
                      <a:gd name="connsiteY9" fmla="*/ 1479454 h 1509357"/>
                      <a:gd name="connsiteX10" fmla="*/ 870509 w 1508261"/>
                      <a:gd name="connsiteY10" fmla="*/ 1057608 h 1509357"/>
                      <a:gd name="connsiteX11" fmla="*/ 1067456 w 1508261"/>
                      <a:gd name="connsiteY11" fmla="*/ 579855 h 1509357"/>
                      <a:gd name="connsiteX12" fmla="*/ 442311 w 1508261"/>
                      <a:gd name="connsiteY12" fmla="*/ 576043 h 1509357"/>
                      <a:gd name="connsiteX13" fmla="*/ 439769 w 1508261"/>
                      <a:gd name="connsiteY13" fmla="*/ 877180 h 1509357"/>
                      <a:gd name="connsiteX14" fmla="*/ 870509 w 1508261"/>
                      <a:gd name="connsiteY14" fmla="*/ 1057608 h 1509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08261" h="1509357">
                        <a:moveTo>
                          <a:pt x="522360" y="1479454"/>
                        </a:moveTo>
                        <a:cubicBezTo>
                          <a:pt x="394027" y="1441336"/>
                          <a:pt x="298730" y="1381617"/>
                          <a:pt x="203434" y="1281238"/>
                        </a:cubicBezTo>
                        <a:cubicBezTo>
                          <a:pt x="61124" y="1131304"/>
                          <a:pt x="135" y="972477"/>
                          <a:pt x="-1136" y="753930"/>
                        </a:cubicBezTo>
                        <a:cubicBezTo>
                          <a:pt x="-2407" y="535384"/>
                          <a:pt x="73831" y="358767"/>
                          <a:pt x="232658" y="208834"/>
                        </a:cubicBezTo>
                        <a:cubicBezTo>
                          <a:pt x="529983" y="-70702"/>
                          <a:pt x="977242" y="-70702"/>
                          <a:pt x="1274567" y="210105"/>
                        </a:cubicBezTo>
                        <a:cubicBezTo>
                          <a:pt x="1371134" y="300319"/>
                          <a:pt x="1428312" y="390533"/>
                          <a:pt x="1474054" y="521407"/>
                        </a:cubicBezTo>
                        <a:cubicBezTo>
                          <a:pt x="1500737" y="597644"/>
                          <a:pt x="1507090" y="637033"/>
                          <a:pt x="1507090" y="747577"/>
                        </a:cubicBezTo>
                        <a:cubicBezTo>
                          <a:pt x="1508361" y="982642"/>
                          <a:pt x="1447371" y="1133846"/>
                          <a:pt x="1287273" y="1295214"/>
                        </a:cubicBezTo>
                        <a:cubicBezTo>
                          <a:pt x="1134799" y="1448959"/>
                          <a:pt x="979783" y="1509949"/>
                          <a:pt x="747259" y="1508679"/>
                        </a:cubicBezTo>
                        <a:cubicBezTo>
                          <a:pt x="654504" y="1508679"/>
                          <a:pt x="594785" y="1501055"/>
                          <a:pt x="522360" y="1479454"/>
                        </a:cubicBezTo>
                        <a:close/>
                        <a:moveTo>
                          <a:pt x="870509" y="1057608"/>
                        </a:moveTo>
                        <a:cubicBezTo>
                          <a:pt x="1062373" y="992807"/>
                          <a:pt x="1157670" y="762825"/>
                          <a:pt x="1067456" y="579855"/>
                        </a:cubicBezTo>
                        <a:cubicBezTo>
                          <a:pt x="937852" y="315566"/>
                          <a:pt x="576996" y="313025"/>
                          <a:pt x="442311" y="576043"/>
                        </a:cubicBezTo>
                        <a:cubicBezTo>
                          <a:pt x="390215" y="677693"/>
                          <a:pt x="388944" y="774260"/>
                          <a:pt x="439769" y="877180"/>
                        </a:cubicBezTo>
                        <a:cubicBezTo>
                          <a:pt x="521089" y="1042361"/>
                          <a:pt x="698976" y="1116057"/>
                          <a:pt x="870509" y="1057608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CC475229-CD1E-F170-EE29-903A974FFFFA}"/>
                      </a:ext>
                    </a:extLst>
                  </p:cNvPr>
                  <p:cNvSpPr/>
                  <p:nvPr/>
                </p:nvSpPr>
                <p:spPr>
                  <a:xfrm flipV="1">
                    <a:off x="5613163" y="5107152"/>
                    <a:ext cx="2868594" cy="431076"/>
                  </a:xfrm>
                  <a:custGeom>
                    <a:avLst/>
                    <a:gdLst>
                      <a:gd name="connsiteX0" fmla="*/ 135520 w 2868594"/>
                      <a:gd name="connsiteY0" fmla="*/ 418640 h 431076"/>
                      <a:gd name="connsiteX1" fmla="*/ -2978 w 2868594"/>
                      <a:gd name="connsiteY1" fmla="*/ 211529 h 431076"/>
                      <a:gd name="connsiteX2" fmla="*/ 97401 w 2868594"/>
                      <a:gd name="connsiteY2" fmla="*/ 28560 h 431076"/>
                      <a:gd name="connsiteX3" fmla="*/ 140602 w 2868594"/>
                      <a:gd name="connsiteY3" fmla="*/ -665 h 431076"/>
                      <a:gd name="connsiteX4" fmla="*/ 1422658 w 2868594"/>
                      <a:gd name="connsiteY4" fmla="*/ -665 h 431076"/>
                      <a:gd name="connsiteX5" fmla="*/ 2752997 w 2868594"/>
                      <a:gd name="connsiteY5" fmla="*/ 24748 h 431076"/>
                      <a:gd name="connsiteX6" fmla="*/ 2862271 w 2868594"/>
                      <a:gd name="connsiteY6" fmla="*/ 173410 h 431076"/>
                      <a:gd name="connsiteX7" fmla="*/ 2709796 w 2868594"/>
                      <a:gd name="connsiteY7" fmla="*/ 417369 h 431076"/>
                      <a:gd name="connsiteX8" fmla="*/ 135520 w 2868594"/>
                      <a:gd name="connsiteY8" fmla="*/ 418640 h 431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68594" h="431076">
                        <a:moveTo>
                          <a:pt x="135520" y="418640"/>
                        </a:moveTo>
                        <a:cubicBezTo>
                          <a:pt x="41494" y="390686"/>
                          <a:pt x="-2978" y="323344"/>
                          <a:pt x="-2978" y="211529"/>
                        </a:cubicBezTo>
                        <a:cubicBezTo>
                          <a:pt x="-2978" y="132751"/>
                          <a:pt x="28788" y="74302"/>
                          <a:pt x="97401" y="28560"/>
                        </a:cubicBezTo>
                        <a:lnTo>
                          <a:pt x="140602" y="-665"/>
                        </a:lnTo>
                        <a:lnTo>
                          <a:pt x="1422658" y="-665"/>
                        </a:lnTo>
                        <a:cubicBezTo>
                          <a:pt x="2672948" y="-665"/>
                          <a:pt x="2705984" y="-665"/>
                          <a:pt x="2752997" y="24748"/>
                        </a:cubicBezTo>
                        <a:cubicBezTo>
                          <a:pt x="2806363" y="51431"/>
                          <a:pt x="2848294" y="108609"/>
                          <a:pt x="2862271" y="173410"/>
                        </a:cubicBezTo>
                        <a:cubicBezTo>
                          <a:pt x="2882600" y="271248"/>
                          <a:pt x="2807634" y="389416"/>
                          <a:pt x="2709796" y="417369"/>
                        </a:cubicBezTo>
                        <a:cubicBezTo>
                          <a:pt x="2650077" y="433888"/>
                          <a:pt x="188886" y="435158"/>
                          <a:pt x="135520" y="418640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</p:grpSp>
          </p:grpSp>
        </p:grpSp>
      </p:grpSp>
      <p:sp>
        <p:nvSpPr>
          <p:cNvPr id="8" name="Title 5">
            <a:extLst>
              <a:ext uri="{FF2B5EF4-FFF2-40B4-BE49-F238E27FC236}">
                <a16:creationId xmlns:a16="http://schemas.microsoft.com/office/drawing/2014/main" id="{3EBFC317-DF2F-7645-5CD2-4256CEDE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713" y="598488"/>
            <a:ext cx="10272712" cy="584200"/>
          </a:xfrm>
        </p:spPr>
        <p:txBody>
          <a:bodyPr/>
          <a:lstStyle/>
          <a:p>
            <a:r>
              <a:rPr lang="en-US" dirty="0"/>
              <a:t>Algorithmic Design</a:t>
            </a:r>
            <a:endParaRPr lang="LID4096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E190BF-5F3F-E48E-B1E5-21CE48273D84}"/>
              </a:ext>
            </a:extLst>
          </p:cNvPr>
          <p:cNvGrpSpPr/>
          <p:nvPr/>
        </p:nvGrpSpPr>
        <p:grpSpPr>
          <a:xfrm>
            <a:off x="590713" y="1839524"/>
            <a:ext cx="5228551" cy="3994243"/>
            <a:chOff x="590713" y="1695142"/>
            <a:chExt cx="5228551" cy="399424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867A108-D5F4-E1CD-E231-76A78A085E24}"/>
                </a:ext>
              </a:extLst>
            </p:cNvPr>
            <p:cNvSpPr/>
            <p:nvPr/>
          </p:nvSpPr>
          <p:spPr>
            <a:xfrm>
              <a:off x="590713" y="2068615"/>
              <a:ext cx="5228551" cy="3620770"/>
            </a:xfrm>
            <a:prstGeom prst="roundRect">
              <a:avLst>
                <a:gd name="adj" fmla="val 9967"/>
              </a:avLst>
            </a:prstGeom>
            <a:noFill/>
            <a:ln w="38100">
              <a:solidFill>
                <a:srgbClr val="D2D5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919EDD-6D93-0047-A785-96DC6AFBBF88}"/>
                </a:ext>
              </a:extLst>
            </p:cNvPr>
            <p:cNvSpPr/>
            <p:nvPr/>
          </p:nvSpPr>
          <p:spPr>
            <a:xfrm>
              <a:off x="2830035" y="1695142"/>
              <a:ext cx="738362" cy="7383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Graphic 4" descr="Checkmark with solid fill">
              <a:extLst>
                <a:ext uri="{FF2B5EF4-FFF2-40B4-BE49-F238E27FC236}">
                  <a16:creationId xmlns:a16="http://schemas.microsoft.com/office/drawing/2014/main" id="{010119F0-D13E-ADAA-2C09-A7503C74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29216" y="1794323"/>
              <a:ext cx="540000" cy="540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D2B3E-403D-4F93-FC40-24BAC495B24A}"/>
              </a:ext>
            </a:extLst>
          </p:cNvPr>
          <p:cNvGrpSpPr/>
          <p:nvPr/>
        </p:nvGrpSpPr>
        <p:grpSpPr>
          <a:xfrm>
            <a:off x="6374804" y="1836267"/>
            <a:ext cx="5228551" cy="3994243"/>
            <a:chOff x="590713" y="1695142"/>
            <a:chExt cx="5228551" cy="399424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6D77B31-C3A7-1BF1-6BC8-6D1D52889080}"/>
                </a:ext>
              </a:extLst>
            </p:cNvPr>
            <p:cNvSpPr/>
            <p:nvPr/>
          </p:nvSpPr>
          <p:spPr>
            <a:xfrm>
              <a:off x="590713" y="2068615"/>
              <a:ext cx="5228551" cy="3620770"/>
            </a:xfrm>
            <a:prstGeom prst="roundRect">
              <a:avLst>
                <a:gd name="adj" fmla="val 9967"/>
              </a:avLst>
            </a:prstGeom>
            <a:noFill/>
            <a:ln w="38100">
              <a:solidFill>
                <a:srgbClr val="E69B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80738F-841F-52E0-2B86-94C8EA4646F9}"/>
                </a:ext>
              </a:extLst>
            </p:cNvPr>
            <p:cNvSpPr/>
            <p:nvPr/>
          </p:nvSpPr>
          <p:spPr>
            <a:xfrm>
              <a:off x="2830035" y="1695142"/>
              <a:ext cx="738362" cy="7383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Graphic 20" descr="Close with solid fill">
              <a:extLst>
                <a:ext uri="{FF2B5EF4-FFF2-40B4-BE49-F238E27FC236}">
                  <a16:creationId xmlns:a16="http://schemas.microsoft.com/office/drawing/2014/main" id="{CC884E09-1B2C-0BDA-6E76-39B2783F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929216" y="1794323"/>
              <a:ext cx="540000" cy="540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DDFC-D464-4849-54F6-E6F75A5AEEFD}"/>
              </a:ext>
            </a:extLst>
          </p:cNvPr>
          <p:cNvGrpSpPr/>
          <p:nvPr/>
        </p:nvGrpSpPr>
        <p:grpSpPr>
          <a:xfrm>
            <a:off x="6571683" y="2718679"/>
            <a:ext cx="2340000" cy="3167407"/>
            <a:chOff x="6256702" y="2790259"/>
            <a:chExt cx="2340000" cy="3167407"/>
          </a:xfrm>
        </p:grpSpPr>
        <p:sp>
          <p:nvSpPr>
            <p:cNvPr id="30" name="Google Shape;419;p32">
              <a:extLst>
                <a:ext uri="{FF2B5EF4-FFF2-40B4-BE49-F238E27FC236}">
                  <a16:creationId xmlns:a16="http://schemas.microsoft.com/office/drawing/2014/main" id="{03919103-2983-C4E0-DDCD-693564C4FB03}"/>
                </a:ext>
              </a:extLst>
            </p:cNvPr>
            <p:cNvSpPr txBox="1">
              <a:spLocks/>
            </p:cNvSpPr>
            <p:nvPr/>
          </p:nvSpPr>
          <p:spPr>
            <a:xfrm>
              <a:off x="6256702" y="5057666"/>
              <a:ext cx="234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  <a:defRPr sz="18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9pPr>
            </a:lstStyle>
            <a:p>
              <a:pPr marL="0" indent="0" algn="ctr"/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Steep learning curve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E56B7E-04CF-CDCC-6272-4F5911B15B57}"/>
                </a:ext>
              </a:extLst>
            </p:cNvPr>
            <p:cNvGrpSpPr/>
            <p:nvPr/>
          </p:nvGrpSpPr>
          <p:grpSpPr>
            <a:xfrm>
              <a:off x="6473033" y="2790259"/>
              <a:ext cx="1919789" cy="1919789"/>
              <a:chOff x="6473033" y="2571749"/>
              <a:chExt cx="1919789" cy="191978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D74F6FD-C875-B880-995B-EC1EC1485A6F}"/>
                  </a:ext>
                </a:extLst>
              </p:cNvPr>
              <p:cNvSpPr/>
              <p:nvPr/>
            </p:nvSpPr>
            <p:spPr>
              <a:xfrm>
                <a:off x="6473033" y="2571749"/>
                <a:ext cx="1919789" cy="1919789"/>
              </a:xfrm>
              <a:prstGeom prst="ellipse">
                <a:avLst/>
              </a:prstGeom>
              <a:solidFill>
                <a:srgbClr val="E69B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grpSp>
            <p:nvGrpSpPr>
              <p:cNvPr id="45" name="Graphic 44">
                <a:extLst>
                  <a:ext uri="{FF2B5EF4-FFF2-40B4-BE49-F238E27FC236}">
                    <a16:creationId xmlns:a16="http://schemas.microsoft.com/office/drawing/2014/main" id="{2B7A7507-A4DD-4E53-A0FD-DD949C395A18}"/>
                  </a:ext>
                </a:extLst>
              </p:cNvPr>
              <p:cNvGrpSpPr/>
              <p:nvPr/>
            </p:nvGrpSpPr>
            <p:grpSpPr>
              <a:xfrm>
                <a:off x="6623959" y="2796300"/>
                <a:ext cx="1617934" cy="1615966"/>
                <a:chOff x="6623959" y="2796300"/>
                <a:chExt cx="1617934" cy="1615966"/>
              </a:xfrm>
              <a:solidFill>
                <a:srgbClr val="3333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F421DA9F-10AE-5332-3A6B-123323620E8E}"/>
                    </a:ext>
                  </a:extLst>
                </p:cNvPr>
                <p:cNvSpPr/>
                <p:nvPr/>
              </p:nvSpPr>
              <p:spPr>
                <a:xfrm flipV="1">
                  <a:off x="6912867" y="2796300"/>
                  <a:ext cx="1040390" cy="1068548"/>
                </a:xfrm>
                <a:custGeom>
                  <a:avLst/>
                  <a:gdLst>
                    <a:gd name="connsiteX0" fmla="*/ 55480 w 1040390"/>
                    <a:gd name="connsiteY0" fmla="*/ 1060906 h 1068548"/>
                    <a:gd name="connsiteX1" fmla="*/ 2029 w 1040390"/>
                    <a:gd name="connsiteY1" fmla="*/ 1005650 h 1068548"/>
                    <a:gd name="connsiteX2" fmla="*/ -2304 w 1040390"/>
                    <a:gd name="connsiteY2" fmla="*/ 675917 h 1068548"/>
                    <a:gd name="connsiteX3" fmla="*/ -2304 w 1040390"/>
                    <a:gd name="connsiteY3" fmla="*/ 360992 h 1068548"/>
                    <a:gd name="connsiteX4" fmla="*/ 6724 w 1040390"/>
                    <a:gd name="connsiteY4" fmla="*/ 352324 h 1068548"/>
                    <a:gd name="connsiteX5" fmla="*/ 26588 w 1040390"/>
                    <a:gd name="connsiteY5" fmla="*/ 343296 h 1068548"/>
                    <a:gd name="connsiteX6" fmla="*/ 46451 w 1040390"/>
                    <a:gd name="connsiteY6" fmla="*/ 352324 h 1068548"/>
                    <a:gd name="connsiteX7" fmla="*/ 55480 w 1040390"/>
                    <a:gd name="connsiteY7" fmla="*/ 360992 h 1068548"/>
                    <a:gd name="connsiteX8" fmla="*/ 55480 w 1040390"/>
                    <a:gd name="connsiteY8" fmla="*/ 675556 h 1068548"/>
                    <a:gd name="connsiteX9" fmla="*/ 55480 w 1040390"/>
                    <a:gd name="connsiteY9" fmla="*/ 990120 h 1068548"/>
                    <a:gd name="connsiteX10" fmla="*/ 64509 w 1040390"/>
                    <a:gd name="connsiteY10" fmla="*/ 998788 h 1068548"/>
                    <a:gd name="connsiteX11" fmla="*/ 73177 w 1040390"/>
                    <a:gd name="connsiteY11" fmla="*/ 1007817 h 1068548"/>
                    <a:gd name="connsiteX12" fmla="*/ 517756 w 1040390"/>
                    <a:gd name="connsiteY12" fmla="*/ 1007817 h 1068548"/>
                    <a:gd name="connsiteX13" fmla="*/ 962335 w 1040390"/>
                    <a:gd name="connsiteY13" fmla="*/ 1007817 h 1068548"/>
                    <a:gd name="connsiteX14" fmla="*/ 971002 w 1040390"/>
                    <a:gd name="connsiteY14" fmla="*/ 998788 h 1068548"/>
                    <a:gd name="connsiteX15" fmla="*/ 980031 w 1040390"/>
                    <a:gd name="connsiteY15" fmla="*/ 990120 h 1068548"/>
                    <a:gd name="connsiteX16" fmla="*/ 980031 w 1040390"/>
                    <a:gd name="connsiteY16" fmla="*/ 588880 h 1068548"/>
                    <a:gd name="connsiteX17" fmla="*/ 980031 w 1040390"/>
                    <a:gd name="connsiteY17" fmla="*/ 187639 h 1068548"/>
                    <a:gd name="connsiteX18" fmla="*/ 971002 w 1040390"/>
                    <a:gd name="connsiteY18" fmla="*/ 178971 h 1068548"/>
                    <a:gd name="connsiteX19" fmla="*/ 962335 w 1040390"/>
                    <a:gd name="connsiteY19" fmla="*/ 169942 h 1068548"/>
                    <a:gd name="connsiteX20" fmla="*/ 778508 w 1040390"/>
                    <a:gd name="connsiteY20" fmla="*/ 169942 h 1068548"/>
                    <a:gd name="connsiteX21" fmla="*/ 588903 w 1040390"/>
                    <a:gd name="connsiteY21" fmla="*/ 165247 h 1068548"/>
                    <a:gd name="connsiteX22" fmla="*/ 552065 w 1040390"/>
                    <a:gd name="connsiteY22" fmla="*/ 119381 h 1068548"/>
                    <a:gd name="connsiteX23" fmla="*/ 517756 w 1040390"/>
                    <a:gd name="connsiteY23" fmla="*/ 77848 h 1068548"/>
                    <a:gd name="connsiteX24" fmla="*/ 483446 w 1040390"/>
                    <a:gd name="connsiteY24" fmla="*/ 119381 h 1068548"/>
                    <a:gd name="connsiteX25" fmla="*/ 446609 w 1040390"/>
                    <a:gd name="connsiteY25" fmla="*/ 165609 h 1068548"/>
                    <a:gd name="connsiteX26" fmla="*/ 257003 w 1040390"/>
                    <a:gd name="connsiteY26" fmla="*/ 169942 h 1068548"/>
                    <a:gd name="connsiteX27" fmla="*/ 73177 w 1040390"/>
                    <a:gd name="connsiteY27" fmla="*/ 169942 h 1068548"/>
                    <a:gd name="connsiteX28" fmla="*/ 64509 w 1040390"/>
                    <a:gd name="connsiteY28" fmla="*/ 178971 h 1068548"/>
                    <a:gd name="connsiteX29" fmla="*/ 55480 w 1040390"/>
                    <a:gd name="connsiteY29" fmla="*/ 227727 h 1068548"/>
                    <a:gd name="connsiteX30" fmla="*/ 46451 w 1040390"/>
                    <a:gd name="connsiteY30" fmla="*/ 276482 h 1068548"/>
                    <a:gd name="connsiteX31" fmla="*/ 6724 w 1040390"/>
                    <a:gd name="connsiteY31" fmla="*/ 276482 h 1068548"/>
                    <a:gd name="connsiteX32" fmla="*/ -2304 w 1040390"/>
                    <a:gd name="connsiteY32" fmla="*/ 227366 h 1068548"/>
                    <a:gd name="connsiteX33" fmla="*/ 2029 w 1040390"/>
                    <a:gd name="connsiteY33" fmla="*/ 172109 h 1068548"/>
                    <a:gd name="connsiteX34" fmla="*/ 57647 w 1040390"/>
                    <a:gd name="connsiteY34" fmla="*/ 116492 h 1068548"/>
                    <a:gd name="connsiteX35" fmla="*/ 244724 w 1040390"/>
                    <a:gd name="connsiteY35" fmla="*/ 112158 h 1068548"/>
                    <a:gd name="connsiteX36" fmla="*/ 416633 w 1040390"/>
                    <a:gd name="connsiteY36" fmla="*/ 112158 h 1068548"/>
                    <a:gd name="connsiteX37" fmla="*/ 458527 w 1040390"/>
                    <a:gd name="connsiteY37" fmla="*/ 56179 h 1068548"/>
                    <a:gd name="connsiteX38" fmla="*/ 576985 w 1040390"/>
                    <a:gd name="connsiteY38" fmla="*/ 56179 h 1068548"/>
                    <a:gd name="connsiteX39" fmla="*/ 618878 w 1040390"/>
                    <a:gd name="connsiteY39" fmla="*/ 112158 h 1068548"/>
                    <a:gd name="connsiteX40" fmla="*/ 791509 w 1040390"/>
                    <a:gd name="connsiteY40" fmla="*/ 112158 h 1068548"/>
                    <a:gd name="connsiteX41" fmla="*/ 1013618 w 1040390"/>
                    <a:gd name="connsiteY41" fmla="*/ 141050 h 1068548"/>
                    <a:gd name="connsiteX42" fmla="*/ 1033482 w 1040390"/>
                    <a:gd name="connsiteY42" fmla="*/ 172832 h 1068548"/>
                    <a:gd name="connsiteX43" fmla="*/ 1033482 w 1040390"/>
                    <a:gd name="connsiteY43" fmla="*/ 1004927 h 1068548"/>
                    <a:gd name="connsiteX44" fmla="*/ 1013618 w 1040390"/>
                    <a:gd name="connsiteY44" fmla="*/ 1036709 h 1068548"/>
                    <a:gd name="connsiteX45" fmla="*/ 516311 w 1040390"/>
                    <a:gd name="connsiteY45" fmla="*/ 1065240 h 1068548"/>
                    <a:gd name="connsiteX46" fmla="*/ 55480 w 1040390"/>
                    <a:gd name="connsiteY46" fmla="*/ 1060906 h 1068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040390" h="1068548">
                      <a:moveTo>
                        <a:pt x="55480" y="1060906"/>
                      </a:moveTo>
                      <a:cubicBezTo>
                        <a:pt x="37784" y="1055128"/>
                        <a:pt x="7447" y="1024069"/>
                        <a:pt x="2029" y="1005650"/>
                      </a:cubicBezTo>
                      <a:cubicBezTo>
                        <a:pt x="-1221" y="994454"/>
                        <a:pt x="-2304" y="912472"/>
                        <a:pt x="-2304" y="675917"/>
                      </a:cubicBezTo>
                      <a:lnTo>
                        <a:pt x="-2304" y="360992"/>
                      </a:lnTo>
                      <a:lnTo>
                        <a:pt x="6724" y="352324"/>
                      </a:lnTo>
                      <a:cubicBezTo>
                        <a:pt x="12142" y="346546"/>
                        <a:pt x="19726" y="343296"/>
                        <a:pt x="26588" y="343296"/>
                      </a:cubicBezTo>
                      <a:cubicBezTo>
                        <a:pt x="33450" y="343296"/>
                        <a:pt x="41034" y="346546"/>
                        <a:pt x="46451" y="352324"/>
                      </a:cubicBezTo>
                      <a:lnTo>
                        <a:pt x="55480" y="360992"/>
                      </a:lnTo>
                      <a:lnTo>
                        <a:pt x="55480" y="675556"/>
                      </a:lnTo>
                      <a:lnTo>
                        <a:pt x="55480" y="990120"/>
                      </a:lnTo>
                      <a:lnTo>
                        <a:pt x="64509" y="998788"/>
                      </a:lnTo>
                      <a:lnTo>
                        <a:pt x="73177" y="1007817"/>
                      </a:lnTo>
                      <a:lnTo>
                        <a:pt x="517756" y="1007817"/>
                      </a:lnTo>
                      <a:lnTo>
                        <a:pt x="962335" y="1007817"/>
                      </a:lnTo>
                      <a:lnTo>
                        <a:pt x="971002" y="998788"/>
                      </a:lnTo>
                      <a:lnTo>
                        <a:pt x="980031" y="990120"/>
                      </a:lnTo>
                      <a:lnTo>
                        <a:pt x="980031" y="588880"/>
                      </a:lnTo>
                      <a:lnTo>
                        <a:pt x="980031" y="187639"/>
                      </a:lnTo>
                      <a:lnTo>
                        <a:pt x="971002" y="178971"/>
                      </a:lnTo>
                      <a:lnTo>
                        <a:pt x="962335" y="169942"/>
                      </a:lnTo>
                      <a:lnTo>
                        <a:pt x="778508" y="169942"/>
                      </a:lnTo>
                      <a:cubicBezTo>
                        <a:pt x="637297" y="169942"/>
                        <a:pt x="593598" y="168859"/>
                        <a:pt x="588903" y="165247"/>
                      </a:cubicBezTo>
                      <a:cubicBezTo>
                        <a:pt x="585652" y="163080"/>
                        <a:pt x="569039" y="142134"/>
                        <a:pt x="552065" y="119381"/>
                      </a:cubicBezTo>
                      <a:cubicBezTo>
                        <a:pt x="534730" y="96628"/>
                        <a:pt x="519561" y="77848"/>
                        <a:pt x="517756" y="77848"/>
                      </a:cubicBezTo>
                      <a:cubicBezTo>
                        <a:pt x="515950" y="77848"/>
                        <a:pt x="500781" y="96628"/>
                        <a:pt x="483446" y="119381"/>
                      </a:cubicBezTo>
                      <a:cubicBezTo>
                        <a:pt x="466472" y="142134"/>
                        <a:pt x="449859" y="163080"/>
                        <a:pt x="446609" y="165609"/>
                      </a:cubicBezTo>
                      <a:cubicBezTo>
                        <a:pt x="441914" y="168859"/>
                        <a:pt x="398214" y="169942"/>
                        <a:pt x="257003" y="169942"/>
                      </a:cubicBezTo>
                      <a:lnTo>
                        <a:pt x="73177" y="169942"/>
                      </a:lnTo>
                      <a:lnTo>
                        <a:pt x="64509" y="178971"/>
                      </a:lnTo>
                      <a:cubicBezTo>
                        <a:pt x="55841" y="187278"/>
                        <a:pt x="55480" y="190167"/>
                        <a:pt x="55480" y="227727"/>
                      </a:cubicBezTo>
                      <a:cubicBezTo>
                        <a:pt x="55480" y="265287"/>
                        <a:pt x="55119" y="268176"/>
                        <a:pt x="46451" y="276482"/>
                      </a:cubicBezTo>
                      <a:cubicBezTo>
                        <a:pt x="34894" y="288400"/>
                        <a:pt x="18281" y="288400"/>
                        <a:pt x="6724" y="276482"/>
                      </a:cubicBezTo>
                      <a:cubicBezTo>
                        <a:pt x="-1943" y="268176"/>
                        <a:pt x="-2304" y="265287"/>
                        <a:pt x="-2304" y="227366"/>
                      </a:cubicBezTo>
                      <a:cubicBezTo>
                        <a:pt x="-2304" y="205335"/>
                        <a:pt x="-499" y="180416"/>
                        <a:pt x="2029" y="172109"/>
                      </a:cubicBezTo>
                      <a:cubicBezTo>
                        <a:pt x="7808" y="152246"/>
                        <a:pt x="37784" y="122270"/>
                        <a:pt x="57647" y="116492"/>
                      </a:cubicBezTo>
                      <a:cubicBezTo>
                        <a:pt x="68482" y="113241"/>
                        <a:pt x="120126" y="112158"/>
                        <a:pt x="244724" y="112158"/>
                      </a:cubicBezTo>
                      <a:lnTo>
                        <a:pt x="416633" y="112158"/>
                      </a:lnTo>
                      <a:lnTo>
                        <a:pt x="458527" y="56179"/>
                      </a:lnTo>
                      <a:cubicBezTo>
                        <a:pt x="518117" y="-22913"/>
                        <a:pt x="517394" y="-22913"/>
                        <a:pt x="576985" y="56179"/>
                      </a:cubicBezTo>
                      <a:lnTo>
                        <a:pt x="618878" y="112158"/>
                      </a:lnTo>
                      <a:lnTo>
                        <a:pt x="791509" y="112158"/>
                      </a:lnTo>
                      <a:cubicBezTo>
                        <a:pt x="990143" y="112158"/>
                        <a:pt x="987254" y="111797"/>
                        <a:pt x="1013618" y="141050"/>
                      </a:cubicBezTo>
                      <a:cubicBezTo>
                        <a:pt x="1022286" y="150440"/>
                        <a:pt x="1031315" y="164886"/>
                        <a:pt x="1033482" y="172832"/>
                      </a:cubicBezTo>
                      <a:cubicBezTo>
                        <a:pt x="1039621" y="193417"/>
                        <a:pt x="1039621" y="984342"/>
                        <a:pt x="1033482" y="1004927"/>
                      </a:cubicBezTo>
                      <a:cubicBezTo>
                        <a:pt x="1031315" y="1012873"/>
                        <a:pt x="1022286" y="1027319"/>
                        <a:pt x="1013618" y="1036709"/>
                      </a:cubicBezTo>
                      <a:cubicBezTo>
                        <a:pt x="985810" y="1067768"/>
                        <a:pt x="1023369" y="1065601"/>
                        <a:pt x="516311" y="1065240"/>
                      </a:cubicBezTo>
                      <a:cubicBezTo>
                        <a:pt x="200664" y="1064879"/>
                        <a:pt x="64509" y="1063795"/>
                        <a:pt x="55480" y="106090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3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30E33A9-A62B-012B-493A-0254CDD15F05}"/>
                    </a:ext>
                  </a:extLst>
                </p:cNvPr>
                <p:cNvSpPr/>
                <p:nvPr/>
              </p:nvSpPr>
              <p:spPr>
                <a:xfrm flipV="1">
                  <a:off x="7028435" y="2911676"/>
                  <a:ext cx="808891" cy="722305"/>
                </a:xfrm>
                <a:custGeom>
                  <a:avLst/>
                  <a:gdLst>
                    <a:gd name="connsiteX0" fmla="*/ 6725 w 808891"/>
                    <a:gd name="connsiteY0" fmla="*/ 709961 h 722305"/>
                    <a:gd name="connsiteX1" fmla="*/ -2304 w 808891"/>
                    <a:gd name="connsiteY1" fmla="*/ 701293 h 722305"/>
                    <a:gd name="connsiteX2" fmla="*/ -2304 w 808891"/>
                    <a:gd name="connsiteY2" fmla="*/ 357837 h 722305"/>
                    <a:gd name="connsiteX3" fmla="*/ -2304 w 808891"/>
                    <a:gd name="connsiteY3" fmla="*/ 14380 h 722305"/>
                    <a:gd name="connsiteX4" fmla="*/ 6725 w 808891"/>
                    <a:gd name="connsiteY4" fmla="*/ 5713 h 722305"/>
                    <a:gd name="connsiteX5" fmla="*/ 15393 w 808891"/>
                    <a:gd name="connsiteY5" fmla="*/ -3316 h 722305"/>
                    <a:gd name="connsiteX6" fmla="*/ 402187 w 808891"/>
                    <a:gd name="connsiteY6" fmla="*/ -3316 h 722305"/>
                    <a:gd name="connsiteX7" fmla="*/ 788982 w 808891"/>
                    <a:gd name="connsiteY7" fmla="*/ -3316 h 722305"/>
                    <a:gd name="connsiteX8" fmla="*/ 797649 w 808891"/>
                    <a:gd name="connsiteY8" fmla="*/ 5713 h 722305"/>
                    <a:gd name="connsiteX9" fmla="*/ 797649 w 808891"/>
                    <a:gd name="connsiteY9" fmla="*/ 45440 h 722305"/>
                    <a:gd name="connsiteX10" fmla="*/ 788982 w 808891"/>
                    <a:gd name="connsiteY10" fmla="*/ 54468 h 722305"/>
                    <a:gd name="connsiteX11" fmla="*/ 422051 w 808891"/>
                    <a:gd name="connsiteY11" fmla="*/ 54468 h 722305"/>
                    <a:gd name="connsiteX12" fmla="*/ 55481 w 808891"/>
                    <a:gd name="connsiteY12" fmla="*/ 54468 h 722305"/>
                    <a:gd name="connsiteX13" fmla="*/ 55481 w 808891"/>
                    <a:gd name="connsiteY13" fmla="*/ 377700 h 722305"/>
                    <a:gd name="connsiteX14" fmla="*/ 55481 w 808891"/>
                    <a:gd name="connsiteY14" fmla="*/ 701293 h 722305"/>
                    <a:gd name="connsiteX15" fmla="*/ 46452 w 808891"/>
                    <a:gd name="connsiteY15" fmla="*/ 709961 h 722305"/>
                    <a:gd name="connsiteX16" fmla="*/ 26588 w 808891"/>
                    <a:gd name="connsiteY16" fmla="*/ 718990 h 722305"/>
                    <a:gd name="connsiteX17" fmla="*/ 6725 w 808891"/>
                    <a:gd name="connsiteY17" fmla="*/ 709961 h 722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08891" h="722305">
                      <a:moveTo>
                        <a:pt x="6725" y="709961"/>
                      </a:moveTo>
                      <a:lnTo>
                        <a:pt x="-2304" y="701293"/>
                      </a:lnTo>
                      <a:lnTo>
                        <a:pt x="-2304" y="357837"/>
                      </a:lnTo>
                      <a:lnTo>
                        <a:pt x="-2304" y="14380"/>
                      </a:lnTo>
                      <a:lnTo>
                        <a:pt x="6725" y="5713"/>
                      </a:lnTo>
                      <a:lnTo>
                        <a:pt x="15393" y="-3316"/>
                      </a:lnTo>
                      <a:lnTo>
                        <a:pt x="402187" y="-3316"/>
                      </a:lnTo>
                      <a:lnTo>
                        <a:pt x="788982" y="-3316"/>
                      </a:lnTo>
                      <a:lnTo>
                        <a:pt x="797649" y="5713"/>
                      </a:lnTo>
                      <a:cubicBezTo>
                        <a:pt x="809567" y="17270"/>
                        <a:pt x="809567" y="33883"/>
                        <a:pt x="797649" y="45440"/>
                      </a:cubicBezTo>
                      <a:lnTo>
                        <a:pt x="788982" y="54468"/>
                      </a:lnTo>
                      <a:lnTo>
                        <a:pt x="422051" y="54468"/>
                      </a:lnTo>
                      <a:lnTo>
                        <a:pt x="55481" y="54468"/>
                      </a:lnTo>
                      <a:lnTo>
                        <a:pt x="55481" y="377700"/>
                      </a:lnTo>
                      <a:lnTo>
                        <a:pt x="55481" y="701293"/>
                      </a:lnTo>
                      <a:lnTo>
                        <a:pt x="46452" y="709961"/>
                      </a:lnTo>
                      <a:cubicBezTo>
                        <a:pt x="41034" y="715739"/>
                        <a:pt x="33450" y="718990"/>
                        <a:pt x="26588" y="718990"/>
                      </a:cubicBezTo>
                      <a:cubicBezTo>
                        <a:pt x="19726" y="718990"/>
                        <a:pt x="12142" y="715739"/>
                        <a:pt x="6725" y="70996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3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86D8FCC4-561B-52E8-A0D0-D86873EA2A25}"/>
                    </a:ext>
                  </a:extLst>
                </p:cNvPr>
                <p:cNvSpPr/>
                <p:nvPr/>
              </p:nvSpPr>
              <p:spPr>
                <a:xfrm flipV="1">
                  <a:off x="7187343" y="3085030"/>
                  <a:ext cx="548952" cy="352217"/>
                </a:xfrm>
                <a:custGeom>
                  <a:avLst/>
                  <a:gdLst>
                    <a:gd name="connsiteX0" fmla="*/ 400309 w 548952"/>
                    <a:gd name="connsiteY0" fmla="*/ 339838 h 352217"/>
                    <a:gd name="connsiteX1" fmla="*/ 398504 w 548952"/>
                    <a:gd name="connsiteY1" fmla="*/ 301917 h 352217"/>
                    <a:gd name="connsiteX2" fmla="*/ 433897 w 548952"/>
                    <a:gd name="connsiteY2" fmla="*/ 290360 h 352217"/>
                    <a:gd name="connsiteX3" fmla="*/ 382252 w 548952"/>
                    <a:gd name="connsiteY3" fmla="*/ 226074 h 352217"/>
                    <a:gd name="connsiteX4" fmla="*/ 319050 w 548952"/>
                    <a:gd name="connsiteY4" fmla="*/ 162873 h 352217"/>
                    <a:gd name="connsiteX5" fmla="*/ 276434 w 548952"/>
                    <a:gd name="connsiteY5" fmla="*/ 205489 h 352217"/>
                    <a:gd name="connsiteX6" fmla="*/ 221539 w 548952"/>
                    <a:gd name="connsiteY6" fmla="*/ 247744 h 352217"/>
                    <a:gd name="connsiteX7" fmla="*/ 103442 w 548952"/>
                    <a:gd name="connsiteY7" fmla="*/ 141926 h 352217"/>
                    <a:gd name="connsiteX8" fmla="*/ -2376 w 548952"/>
                    <a:gd name="connsiteY8" fmla="*/ 25274 h 352217"/>
                    <a:gd name="connsiteX9" fmla="*/ 39518 w 548952"/>
                    <a:gd name="connsiteY9" fmla="*/ -7 h 352217"/>
                    <a:gd name="connsiteX10" fmla="*/ 136668 w 548952"/>
                    <a:gd name="connsiteY10" fmla="*/ 92087 h 352217"/>
                    <a:gd name="connsiteX11" fmla="*/ 222983 w 548952"/>
                    <a:gd name="connsiteY11" fmla="*/ 179125 h 352217"/>
                    <a:gd name="connsiteX12" fmla="*/ 267044 w 548952"/>
                    <a:gd name="connsiteY12" fmla="*/ 135786 h 352217"/>
                    <a:gd name="connsiteX13" fmla="*/ 316883 w 548952"/>
                    <a:gd name="connsiteY13" fmla="*/ 92448 h 352217"/>
                    <a:gd name="connsiteX14" fmla="*/ 414033 w 548952"/>
                    <a:gd name="connsiteY14" fmla="*/ 174791 h 352217"/>
                    <a:gd name="connsiteX15" fmla="*/ 488792 w 548952"/>
                    <a:gd name="connsiteY15" fmla="*/ 249549 h 352217"/>
                    <a:gd name="connsiteX16" fmla="*/ 488792 w 548952"/>
                    <a:gd name="connsiteY16" fmla="*/ 231492 h 352217"/>
                    <a:gd name="connsiteX17" fmla="*/ 510100 w 548952"/>
                    <a:gd name="connsiteY17" fmla="*/ 195376 h 352217"/>
                    <a:gd name="connsiteX18" fmla="*/ 544409 w 548952"/>
                    <a:gd name="connsiteY18" fmla="*/ 209823 h 352217"/>
                    <a:gd name="connsiteX19" fmla="*/ 546576 w 548952"/>
                    <a:gd name="connsiteY19" fmla="*/ 273385 h 352217"/>
                    <a:gd name="connsiteX20" fmla="*/ 537547 w 548952"/>
                    <a:gd name="connsiteY20" fmla="*/ 339838 h 352217"/>
                    <a:gd name="connsiteX21" fmla="*/ 468928 w 548952"/>
                    <a:gd name="connsiteY21" fmla="*/ 348866 h 352217"/>
                    <a:gd name="connsiteX22" fmla="*/ 400309 w 548952"/>
                    <a:gd name="connsiteY22" fmla="*/ 339838 h 352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48952" h="352217">
                      <a:moveTo>
                        <a:pt x="400309" y="339838"/>
                      </a:moveTo>
                      <a:cubicBezTo>
                        <a:pt x="389114" y="329003"/>
                        <a:pt x="388391" y="312029"/>
                        <a:pt x="398504" y="301917"/>
                      </a:cubicBezTo>
                      <a:cubicBezTo>
                        <a:pt x="405727" y="294693"/>
                        <a:pt x="414033" y="291804"/>
                        <a:pt x="433897" y="290360"/>
                      </a:cubicBezTo>
                      <a:cubicBezTo>
                        <a:pt x="445453" y="289276"/>
                        <a:pt x="445092" y="288554"/>
                        <a:pt x="382252" y="226074"/>
                      </a:cubicBezTo>
                      <a:lnTo>
                        <a:pt x="319050" y="162873"/>
                      </a:lnTo>
                      <a:lnTo>
                        <a:pt x="276434" y="205489"/>
                      </a:lnTo>
                      <a:cubicBezTo>
                        <a:pt x="238513" y="243049"/>
                        <a:pt x="232734" y="247744"/>
                        <a:pt x="221539" y="247744"/>
                      </a:cubicBezTo>
                      <a:cubicBezTo>
                        <a:pt x="209982" y="247744"/>
                        <a:pt x="201314" y="239798"/>
                        <a:pt x="103442" y="141926"/>
                      </a:cubicBezTo>
                      <a:cubicBezTo>
                        <a:pt x="10987" y="49832"/>
                        <a:pt x="-2376" y="35025"/>
                        <a:pt x="-2376" y="25274"/>
                      </a:cubicBezTo>
                      <a:cubicBezTo>
                        <a:pt x="-2376" y="3966"/>
                        <a:pt x="20738" y="-10119"/>
                        <a:pt x="39518" y="-7"/>
                      </a:cubicBezTo>
                      <a:cubicBezTo>
                        <a:pt x="45296" y="2882"/>
                        <a:pt x="88996" y="44415"/>
                        <a:pt x="136668" y="92087"/>
                      </a:cubicBezTo>
                      <a:lnTo>
                        <a:pt x="222983" y="179125"/>
                      </a:lnTo>
                      <a:lnTo>
                        <a:pt x="267044" y="135786"/>
                      </a:lnTo>
                      <a:cubicBezTo>
                        <a:pt x="290880" y="111950"/>
                        <a:pt x="313633" y="92448"/>
                        <a:pt x="316883" y="92448"/>
                      </a:cubicBezTo>
                      <a:cubicBezTo>
                        <a:pt x="329162" y="92448"/>
                        <a:pt x="339997" y="101477"/>
                        <a:pt x="414033" y="174791"/>
                      </a:cubicBezTo>
                      <a:lnTo>
                        <a:pt x="488792" y="249549"/>
                      </a:lnTo>
                      <a:lnTo>
                        <a:pt x="488792" y="231492"/>
                      </a:lnTo>
                      <a:cubicBezTo>
                        <a:pt x="488792" y="209823"/>
                        <a:pt x="495654" y="198627"/>
                        <a:pt x="510100" y="195376"/>
                      </a:cubicBezTo>
                      <a:cubicBezTo>
                        <a:pt x="522018" y="192848"/>
                        <a:pt x="540798" y="200794"/>
                        <a:pt x="544409" y="209823"/>
                      </a:cubicBezTo>
                      <a:cubicBezTo>
                        <a:pt x="545493" y="213073"/>
                        <a:pt x="546576" y="241604"/>
                        <a:pt x="546576" y="273385"/>
                      </a:cubicBezTo>
                      <a:cubicBezTo>
                        <a:pt x="546576" y="329725"/>
                        <a:pt x="546215" y="331170"/>
                        <a:pt x="537547" y="339838"/>
                      </a:cubicBezTo>
                      <a:cubicBezTo>
                        <a:pt x="528880" y="348866"/>
                        <a:pt x="527796" y="348866"/>
                        <a:pt x="468928" y="348866"/>
                      </a:cubicBezTo>
                      <a:cubicBezTo>
                        <a:pt x="410060" y="348866"/>
                        <a:pt x="408977" y="348866"/>
                        <a:pt x="400309" y="339838"/>
                      </a:cubicBezTo>
                      <a:close/>
                    </a:path>
                  </a:pathLst>
                </a:custGeom>
                <a:solidFill>
                  <a:srgbClr val="33B1CA"/>
                </a:solidFill>
                <a:ln w="3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A0B4B3BD-1283-FB19-BFF5-E27A6FF46C26}"/>
                    </a:ext>
                  </a:extLst>
                </p:cNvPr>
                <p:cNvSpPr/>
                <p:nvPr/>
              </p:nvSpPr>
              <p:spPr>
                <a:xfrm flipV="1">
                  <a:off x="6623959" y="3899789"/>
                  <a:ext cx="1617934" cy="512477"/>
                </a:xfrm>
                <a:custGeom>
                  <a:avLst/>
                  <a:gdLst>
                    <a:gd name="connsiteX0" fmla="*/ 543022 w 1617934"/>
                    <a:gd name="connsiteY0" fmla="*/ 510044 h 512477"/>
                    <a:gd name="connsiteX1" fmla="*/ 362084 w 1617934"/>
                    <a:gd name="connsiteY1" fmla="*/ 458038 h 512477"/>
                    <a:gd name="connsiteX2" fmla="*/ 134197 w 1617934"/>
                    <a:gd name="connsiteY2" fmla="*/ 409282 h 512477"/>
                    <a:gd name="connsiteX3" fmla="*/ 55466 w 1617934"/>
                    <a:gd name="connsiteY3" fmla="*/ 317188 h 512477"/>
                    <a:gd name="connsiteX4" fmla="*/ 55466 w 1617934"/>
                    <a:gd name="connsiteY4" fmla="*/ 243152 h 512477"/>
                    <a:gd name="connsiteX5" fmla="*/ 35602 w 1617934"/>
                    <a:gd name="connsiteY5" fmla="*/ 243152 h 512477"/>
                    <a:gd name="connsiteX6" fmla="*/ 5988 w 1617934"/>
                    <a:gd name="connsiteY6" fmla="*/ 233762 h 512477"/>
                    <a:gd name="connsiteX7" fmla="*/ -1596 w 1617934"/>
                    <a:gd name="connsiteY7" fmla="*/ 175255 h 512477"/>
                    <a:gd name="connsiteX8" fmla="*/ 9238 w 1617934"/>
                    <a:gd name="connsiteY8" fmla="*/ 107359 h 512477"/>
                    <a:gd name="connsiteX9" fmla="*/ 59800 w 1617934"/>
                    <a:gd name="connsiteY9" fmla="*/ 54992 h 512477"/>
                    <a:gd name="connsiteX10" fmla="*/ 82552 w 1617934"/>
                    <a:gd name="connsiteY10" fmla="*/ 42712 h 512477"/>
                    <a:gd name="connsiteX11" fmla="*/ 402172 w 1617934"/>
                    <a:gd name="connsiteY11" fmla="*/ 41629 h 512477"/>
                    <a:gd name="connsiteX12" fmla="*/ 721793 w 1617934"/>
                    <a:gd name="connsiteY12" fmla="*/ 40545 h 512477"/>
                    <a:gd name="connsiteX13" fmla="*/ 734433 w 1617934"/>
                    <a:gd name="connsiteY13" fmla="*/ 28627 h 512477"/>
                    <a:gd name="connsiteX14" fmla="*/ 806663 w 1617934"/>
                    <a:gd name="connsiteY14" fmla="*/ -626 h 512477"/>
                    <a:gd name="connsiteX15" fmla="*/ 878894 w 1617934"/>
                    <a:gd name="connsiteY15" fmla="*/ 28627 h 512477"/>
                    <a:gd name="connsiteX16" fmla="*/ 891534 w 1617934"/>
                    <a:gd name="connsiteY16" fmla="*/ 40545 h 512477"/>
                    <a:gd name="connsiteX17" fmla="*/ 1211155 w 1617934"/>
                    <a:gd name="connsiteY17" fmla="*/ 41629 h 512477"/>
                    <a:gd name="connsiteX18" fmla="*/ 1530775 w 1617934"/>
                    <a:gd name="connsiteY18" fmla="*/ 42712 h 512477"/>
                    <a:gd name="connsiteX19" fmla="*/ 1549193 w 1617934"/>
                    <a:gd name="connsiteY19" fmla="*/ 52464 h 512477"/>
                    <a:gd name="connsiteX20" fmla="*/ 1601199 w 1617934"/>
                    <a:gd name="connsiteY20" fmla="*/ 103025 h 512477"/>
                    <a:gd name="connsiteX21" fmla="*/ 1614923 w 1617934"/>
                    <a:gd name="connsiteY21" fmla="*/ 175255 h 512477"/>
                    <a:gd name="connsiteX22" fmla="*/ 1607339 w 1617934"/>
                    <a:gd name="connsiteY22" fmla="*/ 233762 h 512477"/>
                    <a:gd name="connsiteX23" fmla="*/ 1577725 w 1617934"/>
                    <a:gd name="connsiteY23" fmla="*/ 243152 h 512477"/>
                    <a:gd name="connsiteX24" fmla="*/ 1557861 w 1617934"/>
                    <a:gd name="connsiteY24" fmla="*/ 243152 h 512477"/>
                    <a:gd name="connsiteX25" fmla="*/ 1557861 w 1617934"/>
                    <a:gd name="connsiteY25" fmla="*/ 317188 h 512477"/>
                    <a:gd name="connsiteX26" fmla="*/ 1479130 w 1617934"/>
                    <a:gd name="connsiteY26" fmla="*/ 409282 h 512477"/>
                    <a:gd name="connsiteX27" fmla="*/ 1251242 w 1617934"/>
                    <a:gd name="connsiteY27" fmla="*/ 458038 h 512477"/>
                    <a:gd name="connsiteX28" fmla="*/ 1067416 w 1617934"/>
                    <a:gd name="connsiteY28" fmla="*/ 510044 h 512477"/>
                    <a:gd name="connsiteX29" fmla="*/ 816776 w 1617934"/>
                    <a:gd name="connsiteY29" fmla="*/ 430229 h 512477"/>
                    <a:gd name="connsiteX30" fmla="*/ 807025 w 1617934"/>
                    <a:gd name="connsiteY30" fmla="*/ 422645 h 512477"/>
                    <a:gd name="connsiteX31" fmla="*/ 782466 w 1617934"/>
                    <a:gd name="connsiteY31" fmla="*/ 440703 h 512477"/>
                    <a:gd name="connsiteX32" fmla="*/ 698318 w 1617934"/>
                    <a:gd name="connsiteY32" fmla="*/ 488375 h 512477"/>
                    <a:gd name="connsiteX33" fmla="*/ 543022 w 1617934"/>
                    <a:gd name="connsiteY33" fmla="*/ 510044 h 512477"/>
                    <a:gd name="connsiteX34" fmla="*/ 641255 w 1617934"/>
                    <a:gd name="connsiteY34" fmla="*/ 445037 h 512477"/>
                    <a:gd name="connsiteX35" fmla="*/ 762964 w 1617934"/>
                    <a:gd name="connsiteY35" fmla="*/ 381835 h 512477"/>
                    <a:gd name="connsiteX36" fmla="*/ 777771 w 1617934"/>
                    <a:gd name="connsiteY36" fmla="*/ 368833 h 512477"/>
                    <a:gd name="connsiteX37" fmla="*/ 777771 w 1617934"/>
                    <a:gd name="connsiteY37" fmla="*/ 303826 h 512477"/>
                    <a:gd name="connsiteX38" fmla="*/ 777771 w 1617934"/>
                    <a:gd name="connsiteY38" fmla="*/ 238818 h 512477"/>
                    <a:gd name="connsiteX39" fmla="*/ 769826 w 1617934"/>
                    <a:gd name="connsiteY39" fmla="*/ 240985 h 512477"/>
                    <a:gd name="connsiteX40" fmla="*/ 437565 w 1617934"/>
                    <a:gd name="connsiteY40" fmla="*/ 243152 h 512477"/>
                    <a:gd name="connsiteX41" fmla="*/ 113250 w 1617934"/>
                    <a:gd name="connsiteY41" fmla="*/ 243152 h 512477"/>
                    <a:gd name="connsiteX42" fmla="*/ 113250 w 1617934"/>
                    <a:gd name="connsiteY42" fmla="*/ 296964 h 512477"/>
                    <a:gd name="connsiteX43" fmla="*/ 113250 w 1617934"/>
                    <a:gd name="connsiteY43" fmla="*/ 350415 h 512477"/>
                    <a:gd name="connsiteX44" fmla="*/ 170312 w 1617934"/>
                    <a:gd name="connsiteY44" fmla="*/ 352581 h 512477"/>
                    <a:gd name="connsiteX45" fmla="*/ 382309 w 1617934"/>
                    <a:gd name="connsiteY45" fmla="*/ 403865 h 512477"/>
                    <a:gd name="connsiteX46" fmla="*/ 557468 w 1617934"/>
                    <a:gd name="connsiteY46" fmla="*/ 453704 h 512477"/>
                    <a:gd name="connsiteX47" fmla="*/ 641255 w 1617934"/>
                    <a:gd name="connsiteY47" fmla="*/ 445037 h 512477"/>
                    <a:gd name="connsiteX48" fmla="*/ 1098836 w 1617934"/>
                    <a:gd name="connsiteY48" fmla="*/ 446842 h 512477"/>
                    <a:gd name="connsiteX49" fmla="*/ 1231018 w 1617934"/>
                    <a:gd name="connsiteY49" fmla="*/ 403865 h 512477"/>
                    <a:gd name="connsiteX50" fmla="*/ 1443376 w 1617934"/>
                    <a:gd name="connsiteY50" fmla="*/ 352581 h 512477"/>
                    <a:gd name="connsiteX51" fmla="*/ 1500077 w 1617934"/>
                    <a:gd name="connsiteY51" fmla="*/ 350415 h 512477"/>
                    <a:gd name="connsiteX52" fmla="*/ 1500077 w 1617934"/>
                    <a:gd name="connsiteY52" fmla="*/ 296964 h 512477"/>
                    <a:gd name="connsiteX53" fmla="*/ 1500077 w 1617934"/>
                    <a:gd name="connsiteY53" fmla="*/ 243152 h 512477"/>
                    <a:gd name="connsiteX54" fmla="*/ 1476963 w 1617934"/>
                    <a:gd name="connsiteY54" fmla="*/ 243152 h 512477"/>
                    <a:gd name="connsiteX55" fmla="*/ 1443737 w 1617934"/>
                    <a:gd name="connsiteY55" fmla="*/ 234846 h 512477"/>
                    <a:gd name="connsiteX56" fmla="*/ 1443737 w 1617934"/>
                    <a:gd name="connsiteY56" fmla="*/ 193674 h 512477"/>
                    <a:gd name="connsiteX57" fmla="*/ 1506216 w 1617934"/>
                    <a:gd name="connsiteY57" fmla="*/ 185368 h 512477"/>
                    <a:gd name="connsiteX58" fmla="*/ 1558583 w 1617934"/>
                    <a:gd name="connsiteY58" fmla="*/ 185368 h 512477"/>
                    <a:gd name="connsiteX59" fmla="*/ 1557139 w 1617934"/>
                    <a:gd name="connsiteY59" fmla="*/ 160087 h 512477"/>
                    <a:gd name="connsiteX60" fmla="*/ 1531136 w 1617934"/>
                    <a:gd name="connsiteY60" fmla="*/ 108081 h 512477"/>
                    <a:gd name="connsiteX61" fmla="*/ 1190930 w 1617934"/>
                    <a:gd name="connsiteY61" fmla="*/ 98691 h 512477"/>
                    <a:gd name="connsiteX62" fmla="*/ 860475 w 1617934"/>
                    <a:gd name="connsiteY62" fmla="*/ 96885 h 512477"/>
                    <a:gd name="connsiteX63" fmla="*/ 843140 w 1617934"/>
                    <a:gd name="connsiteY63" fmla="*/ 77022 h 512477"/>
                    <a:gd name="connsiteX64" fmla="*/ 806663 w 1617934"/>
                    <a:gd name="connsiteY64" fmla="*/ 57158 h 512477"/>
                    <a:gd name="connsiteX65" fmla="*/ 770187 w 1617934"/>
                    <a:gd name="connsiteY65" fmla="*/ 77022 h 512477"/>
                    <a:gd name="connsiteX66" fmla="*/ 752852 w 1617934"/>
                    <a:gd name="connsiteY66" fmla="*/ 96885 h 512477"/>
                    <a:gd name="connsiteX67" fmla="*/ 422758 w 1617934"/>
                    <a:gd name="connsiteY67" fmla="*/ 98691 h 512477"/>
                    <a:gd name="connsiteX68" fmla="*/ 92664 w 1617934"/>
                    <a:gd name="connsiteY68" fmla="*/ 100497 h 512477"/>
                    <a:gd name="connsiteX69" fmla="*/ 79302 w 1617934"/>
                    <a:gd name="connsiteY69" fmla="*/ 110970 h 512477"/>
                    <a:gd name="connsiteX70" fmla="*/ 55466 w 1617934"/>
                    <a:gd name="connsiteY70" fmla="*/ 165504 h 512477"/>
                    <a:gd name="connsiteX71" fmla="*/ 55466 w 1617934"/>
                    <a:gd name="connsiteY71" fmla="*/ 185368 h 512477"/>
                    <a:gd name="connsiteX72" fmla="*/ 407590 w 1617934"/>
                    <a:gd name="connsiteY72" fmla="*/ 185368 h 512477"/>
                    <a:gd name="connsiteX73" fmla="*/ 760075 w 1617934"/>
                    <a:gd name="connsiteY73" fmla="*/ 185368 h 512477"/>
                    <a:gd name="connsiteX74" fmla="*/ 768742 w 1617934"/>
                    <a:gd name="connsiteY74" fmla="*/ 176339 h 512477"/>
                    <a:gd name="connsiteX75" fmla="*/ 777771 w 1617934"/>
                    <a:gd name="connsiteY75" fmla="*/ 156475 h 512477"/>
                    <a:gd name="connsiteX76" fmla="*/ 806663 w 1617934"/>
                    <a:gd name="connsiteY76" fmla="*/ 127583 h 512477"/>
                    <a:gd name="connsiteX77" fmla="*/ 835556 w 1617934"/>
                    <a:gd name="connsiteY77" fmla="*/ 156475 h 512477"/>
                    <a:gd name="connsiteX78" fmla="*/ 844584 w 1617934"/>
                    <a:gd name="connsiteY78" fmla="*/ 176339 h 512477"/>
                    <a:gd name="connsiteX79" fmla="*/ 853252 w 1617934"/>
                    <a:gd name="connsiteY79" fmla="*/ 185368 h 512477"/>
                    <a:gd name="connsiteX80" fmla="*/ 1103892 w 1617934"/>
                    <a:gd name="connsiteY80" fmla="*/ 185368 h 512477"/>
                    <a:gd name="connsiteX81" fmla="*/ 1364283 w 1617934"/>
                    <a:gd name="connsiteY81" fmla="*/ 192952 h 512477"/>
                    <a:gd name="connsiteX82" fmla="*/ 1363922 w 1617934"/>
                    <a:gd name="connsiteY82" fmla="*/ 235929 h 512477"/>
                    <a:gd name="connsiteX83" fmla="*/ 1094863 w 1617934"/>
                    <a:gd name="connsiteY83" fmla="*/ 242430 h 512477"/>
                    <a:gd name="connsiteX84" fmla="*/ 835556 w 1617934"/>
                    <a:gd name="connsiteY84" fmla="*/ 241346 h 512477"/>
                    <a:gd name="connsiteX85" fmla="*/ 835556 w 1617934"/>
                    <a:gd name="connsiteY85" fmla="*/ 304909 h 512477"/>
                    <a:gd name="connsiteX86" fmla="*/ 835556 w 1617934"/>
                    <a:gd name="connsiteY86" fmla="*/ 368833 h 512477"/>
                    <a:gd name="connsiteX87" fmla="*/ 850363 w 1617934"/>
                    <a:gd name="connsiteY87" fmla="*/ 381835 h 512477"/>
                    <a:gd name="connsiteX88" fmla="*/ 1048636 w 1617934"/>
                    <a:gd name="connsiteY88" fmla="*/ 453704 h 512477"/>
                    <a:gd name="connsiteX89" fmla="*/ 1098836 w 1617934"/>
                    <a:gd name="connsiteY89" fmla="*/ 446842 h 512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1617934" h="512477">
                      <a:moveTo>
                        <a:pt x="543022" y="510044"/>
                      </a:moveTo>
                      <a:cubicBezTo>
                        <a:pt x="481987" y="502821"/>
                        <a:pt x="424564" y="486569"/>
                        <a:pt x="362084" y="458038"/>
                      </a:cubicBezTo>
                      <a:cubicBezTo>
                        <a:pt x="279380" y="420117"/>
                        <a:pt x="228097" y="409282"/>
                        <a:pt x="134197" y="409282"/>
                      </a:cubicBezTo>
                      <a:cubicBezTo>
                        <a:pt x="50048" y="409282"/>
                        <a:pt x="55466" y="415422"/>
                        <a:pt x="55466" y="317188"/>
                      </a:cubicBezTo>
                      <a:lnTo>
                        <a:pt x="55466" y="243152"/>
                      </a:lnTo>
                      <a:lnTo>
                        <a:pt x="35602" y="243152"/>
                      </a:lnTo>
                      <a:cubicBezTo>
                        <a:pt x="18628" y="243152"/>
                        <a:pt x="13933" y="241708"/>
                        <a:pt x="5988" y="233762"/>
                      </a:cubicBezTo>
                      <a:cubicBezTo>
                        <a:pt x="-3041" y="224733"/>
                        <a:pt x="-3041" y="224372"/>
                        <a:pt x="-1596" y="175255"/>
                      </a:cubicBezTo>
                      <a:cubicBezTo>
                        <a:pt x="-152" y="130472"/>
                        <a:pt x="932" y="123972"/>
                        <a:pt x="9238" y="107359"/>
                      </a:cubicBezTo>
                      <a:cubicBezTo>
                        <a:pt x="23323" y="80272"/>
                        <a:pt x="34519" y="68715"/>
                        <a:pt x="59800" y="54992"/>
                      </a:cubicBezTo>
                      <a:lnTo>
                        <a:pt x="82552" y="42712"/>
                      </a:lnTo>
                      <a:lnTo>
                        <a:pt x="402172" y="41629"/>
                      </a:lnTo>
                      <a:lnTo>
                        <a:pt x="721793" y="40545"/>
                      </a:lnTo>
                      <a:lnTo>
                        <a:pt x="734433" y="28627"/>
                      </a:lnTo>
                      <a:cubicBezTo>
                        <a:pt x="756463" y="7319"/>
                        <a:pt x="775965" y="-626"/>
                        <a:pt x="806663" y="-626"/>
                      </a:cubicBezTo>
                      <a:cubicBezTo>
                        <a:pt x="837361" y="-626"/>
                        <a:pt x="856864" y="7319"/>
                        <a:pt x="878894" y="28627"/>
                      </a:cubicBezTo>
                      <a:lnTo>
                        <a:pt x="891534" y="40545"/>
                      </a:lnTo>
                      <a:lnTo>
                        <a:pt x="1211155" y="41629"/>
                      </a:lnTo>
                      <a:lnTo>
                        <a:pt x="1530775" y="42712"/>
                      </a:lnTo>
                      <a:lnTo>
                        <a:pt x="1549193" y="52464"/>
                      </a:lnTo>
                      <a:cubicBezTo>
                        <a:pt x="1576641" y="66910"/>
                        <a:pt x="1587837" y="77744"/>
                        <a:pt x="1601199" y="103025"/>
                      </a:cubicBezTo>
                      <a:cubicBezTo>
                        <a:pt x="1613118" y="125055"/>
                        <a:pt x="1613479" y="127222"/>
                        <a:pt x="1614923" y="175255"/>
                      </a:cubicBezTo>
                      <a:cubicBezTo>
                        <a:pt x="1616368" y="224372"/>
                        <a:pt x="1616368" y="224733"/>
                        <a:pt x="1607339" y="233762"/>
                      </a:cubicBezTo>
                      <a:cubicBezTo>
                        <a:pt x="1599394" y="241708"/>
                        <a:pt x="1594699" y="243152"/>
                        <a:pt x="1577725" y="243152"/>
                      </a:cubicBezTo>
                      <a:lnTo>
                        <a:pt x="1557861" y="243152"/>
                      </a:lnTo>
                      <a:lnTo>
                        <a:pt x="1557861" y="317188"/>
                      </a:lnTo>
                      <a:cubicBezTo>
                        <a:pt x="1557861" y="415422"/>
                        <a:pt x="1563278" y="409282"/>
                        <a:pt x="1479130" y="409282"/>
                      </a:cubicBezTo>
                      <a:cubicBezTo>
                        <a:pt x="1385591" y="409282"/>
                        <a:pt x="1333946" y="420117"/>
                        <a:pt x="1251242" y="458038"/>
                      </a:cubicBezTo>
                      <a:cubicBezTo>
                        <a:pt x="1185513" y="487653"/>
                        <a:pt x="1131701" y="503182"/>
                        <a:pt x="1067416" y="510044"/>
                      </a:cubicBezTo>
                      <a:cubicBezTo>
                        <a:pt x="982184" y="519434"/>
                        <a:pt x="893701" y="491264"/>
                        <a:pt x="816776" y="430229"/>
                      </a:cubicBezTo>
                      <a:lnTo>
                        <a:pt x="807025" y="422645"/>
                      </a:lnTo>
                      <a:lnTo>
                        <a:pt x="782466" y="440703"/>
                      </a:lnTo>
                      <a:cubicBezTo>
                        <a:pt x="750324" y="464539"/>
                        <a:pt x="731182" y="475012"/>
                        <a:pt x="698318" y="488375"/>
                      </a:cubicBezTo>
                      <a:cubicBezTo>
                        <a:pt x="650284" y="507516"/>
                        <a:pt x="591055" y="515822"/>
                        <a:pt x="543022" y="510044"/>
                      </a:cubicBezTo>
                      <a:close/>
                      <a:moveTo>
                        <a:pt x="641255" y="445037"/>
                      </a:moveTo>
                      <a:cubicBezTo>
                        <a:pt x="687844" y="433480"/>
                        <a:pt x="730460" y="411449"/>
                        <a:pt x="762964" y="381835"/>
                      </a:cubicBezTo>
                      <a:lnTo>
                        <a:pt x="777771" y="368833"/>
                      </a:lnTo>
                      <a:lnTo>
                        <a:pt x="777771" y="303826"/>
                      </a:lnTo>
                      <a:lnTo>
                        <a:pt x="777771" y="238818"/>
                      </a:lnTo>
                      <a:lnTo>
                        <a:pt x="769826" y="240985"/>
                      </a:lnTo>
                      <a:cubicBezTo>
                        <a:pt x="765131" y="242069"/>
                        <a:pt x="615614" y="243152"/>
                        <a:pt x="437565" y="243152"/>
                      </a:cubicBezTo>
                      <a:lnTo>
                        <a:pt x="113250" y="243152"/>
                      </a:lnTo>
                      <a:lnTo>
                        <a:pt x="113250" y="296964"/>
                      </a:lnTo>
                      <a:lnTo>
                        <a:pt x="113250" y="350415"/>
                      </a:lnTo>
                      <a:lnTo>
                        <a:pt x="170312" y="352581"/>
                      </a:lnTo>
                      <a:cubicBezTo>
                        <a:pt x="253377" y="355832"/>
                        <a:pt x="297438" y="366305"/>
                        <a:pt x="382309" y="403865"/>
                      </a:cubicBezTo>
                      <a:cubicBezTo>
                        <a:pt x="446594" y="432035"/>
                        <a:pt x="500767" y="447565"/>
                        <a:pt x="557468" y="453704"/>
                      </a:cubicBezTo>
                      <a:cubicBezTo>
                        <a:pt x="578054" y="455871"/>
                        <a:pt x="611280" y="452621"/>
                        <a:pt x="641255" y="445037"/>
                      </a:cubicBezTo>
                      <a:close/>
                      <a:moveTo>
                        <a:pt x="1098836" y="446842"/>
                      </a:moveTo>
                      <a:cubicBezTo>
                        <a:pt x="1139646" y="439619"/>
                        <a:pt x="1179012" y="426618"/>
                        <a:pt x="1231018" y="403865"/>
                      </a:cubicBezTo>
                      <a:cubicBezTo>
                        <a:pt x="1315166" y="366666"/>
                        <a:pt x="1360311" y="355832"/>
                        <a:pt x="1443376" y="352581"/>
                      </a:cubicBezTo>
                      <a:lnTo>
                        <a:pt x="1500077" y="350415"/>
                      </a:lnTo>
                      <a:lnTo>
                        <a:pt x="1500077" y="296964"/>
                      </a:lnTo>
                      <a:lnTo>
                        <a:pt x="1500077" y="243152"/>
                      </a:lnTo>
                      <a:lnTo>
                        <a:pt x="1476963" y="243152"/>
                      </a:lnTo>
                      <a:cubicBezTo>
                        <a:pt x="1457461" y="243152"/>
                        <a:pt x="1451682" y="241708"/>
                        <a:pt x="1443737" y="234846"/>
                      </a:cubicBezTo>
                      <a:cubicBezTo>
                        <a:pt x="1430374" y="222928"/>
                        <a:pt x="1430374" y="205592"/>
                        <a:pt x="1443737" y="193674"/>
                      </a:cubicBezTo>
                      <a:cubicBezTo>
                        <a:pt x="1453127" y="185729"/>
                        <a:pt x="1456016" y="185368"/>
                        <a:pt x="1506216" y="185368"/>
                      </a:cubicBezTo>
                      <a:lnTo>
                        <a:pt x="1558583" y="185368"/>
                      </a:lnTo>
                      <a:lnTo>
                        <a:pt x="1557139" y="160087"/>
                      </a:lnTo>
                      <a:cubicBezTo>
                        <a:pt x="1555694" y="133362"/>
                        <a:pt x="1550277" y="122166"/>
                        <a:pt x="1531136" y="108081"/>
                      </a:cubicBezTo>
                      <a:cubicBezTo>
                        <a:pt x="1521385" y="100497"/>
                        <a:pt x="1517412" y="100497"/>
                        <a:pt x="1190930" y="98691"/>
                      </a:cubicBezTo>
                      <a:lnTo>
                        <a:pt x="860475" y="96885"/>
                      </a:lnTo>
                      <a:lnTo>
                        <a:pt x="843140" y="77022"/>
                      </a:lnTo>
                      <a:cubicBezTo>
                        <a:pt x="826166" y="57520"/>
                        <a:pt x="825082" y="57158"/>
                        <a:pt x="806663" y="57158"/>
                      </a:cubicBezTo>
                      <a:cubicBezTo>
                        <a:pt x="788245" y="57158"/>
                        <a:pt x="787161" y="57520"/>
                        <a:pt x="770187" y="77022"/>
                      </a:cubicBezTo>
                      <a:lnTo>
                        <a:pt x="752852" y="96885"/>
                      </a:lnTo>
                      <a:lnTo>
                        <a:pt x="422758" y="98691"/>
                      </a:lnTo>
                      <a:lnTo>
                        <a:pt x="92664" y="100497"/>
                      </a:lnTo>
                      <a:lnTo>
                        <a:pt x="79302" y="110970"/>
                      </a:lnTo>
                      <a:cubicBezTo>
                        <a:pt x="62328" y="123611"/>
                        <a:pt x="55466" y="139501"/>
                        <a:pt x="55466" y="165504"/>
                      </a:cubicBezTo>
                      <a:lnTo>
                        <a:pt x="55466" y="185368"/>
                      </a:lnTo>
                      <a:lnTo>
                        <a:pt x="407590" y="185368"/>
                      </a:lnTo>
                      <a:lnTo>
                        <a:pt x="760075" y="185368"/>
                      </a:lnTo>
                      <a:lnTo>
                        <a:pt x="768742" y="176339"/>
                      </a:lnTo>
                      <a:cubicBezTo>
                        <a:pt x="774521" y="170922"/>
                        <a:pt x="777771" y="163337"/>
                        <a:pt x="777771" y="156475"/>
                      </a:cubicBezTo>
                      <a:cubicBezTo>
                        <a:pt x="777771" y="141668"/>
                        <a:pt x="791856" y="127583"/>
                        <a:pt x="806663" y="127583"/>
                      </a:cubicBezTo>
                      <a:cubicBezTo>
                        <a:pt x="821471" y="127583"/>
                        <a:pt x="835556" y="141668"/>
                        <a:pt x="835556" y="156475"/>
                      </a:cubicBezTo>
                      <a:cubicBezTo>
                        <a:pt x="835556" y="163337"/>
                        <a:pt x="838806" y="170922"/>
                        <a:pt x="844584" y="176339"/>
                      </a:cubicBezTo>
                      <a:lnTo>
                        <a:pt x="853252" y="185368"/>
                      </a:lnTo>
                      <a:lnTo>
                        <a:pt x="1103892" y="185368"/>
                      </a:lnTo>
                      <a:cubicBezTo>
                        <a:pt x="1352004" y="185368"/>
                        <a:pt x="1354893" y="185368"/>
                        <a:pt x="1364283" y="192952"/>
                      </a:cubicBezTo>
                      <a:cubicBezTo>
                        <a:pt x="1377646" y="203425"/>
                        <a:pt x="1377646" y="225095"/>
                        <a:pt x="1363922" y="235929"/>
                      </a:cubicBezTo>
                      <a:cubicBezTo>
                        <a:pt x="1354532" y="243152"/>
                        <a:pt x="1353810" y="243152"/>
                        <a:pt x="1094863" y="242430"/>
                      </a:cubicBezTo>
                      <a:lnTo>
                        <a:pt x="835556" y="241346"/>
                      </a:lnTo>
                      <a:lnTo>
                        <a:pt x="835556" y="304909"/>
                      </a:lnTo>
                      <a:lnTo>
                        <a:pt x="835556" y="368833"/>
                      </a:lnTo>
                      <a:lnTo>
                        <a:pt x="850363" y="381835"/>
                      </a:lnTo>
                      <a:cubicBezTo>
                        <a:pt x="902008" y="428424"/>
                        <a:pt x="985795" y="459121"/>
                        <a:pt x="1048636" y="453704"/>
                      </a:cubicBezTo>
                      <a:cubicBezTo>
                        <a:pt x="1059470" y="452982"/>
                        <a:pt x="1082223" y="449732"/>
                        <a:pt x="1098836" y="446842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3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788B4EC-1E6B-6870-A7D7-AF11CA18B375}"/>
              </a:ext>
            </a:extLst>
          </p:cNvPr>
          <p:cNvGrpSpPr/>
          <p:nvPr/>
        </p:nvGrpSpPr>
        <p:grpSpPr>
          <a:xfrm>
            <a:off x="9062609" y="2595278"/>
            <a:ext cx="2340000" cy="3266803"/>
            <a:chOff x="9146893" y="2638544"/>
            <a:chExt cx="2340000" cy="3266803"/>
          </a:xfrm>
        </p:grpSpPr>
        <p:sp>
          <p:nvSpPr>
            <p:cNvPr id="76" name="Google Shape;419;p32">
              <a:extLst>
                <a:ext uri="{FF2B5EF4-FFF2-40B4-BE49-F238E27FC236}">
                  <a16:creationId xmlns:a16="http://schemas.microsoft.com/office/drawing/2014/main" id="{184DD413-83F8-BB2B-19F0-95FA926C49F4}"/>
                </a:ext>
              </a:extLst>
            </p:cNvPr>
            <p:cNvSpPr txBox="1">
              <a:spLocks/>
            </p:cNvSpPr>
            <p:nvPr/>
          </p:nvSpPr>
          <p:spPr>
            <a:xfrm>
              <a:off x="9146893" y="5005347"/>
              <a:ext cx="234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  <a:defRPr sz="18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dk1"/>
                  </a:solidFill>
                  <a:latin typeface="Poppins Black"/>
                  <a:ea typeface="Poppins Black"/>
                  <a:cs typeface="Poppins Black"/>
                  <a:sym typeface="Poppins Black"/>
                </a:defRPr>
              </a:lvl9pPr>
            </a:lstStyle>
            <a:p>
              <a:pPr marL="0" indent="0" algn="ctr"/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Costly </a:t>
              </a:r>
            </a:p>
            <a:p>
              <a:pPr marL="0" indent="0" algn="ctr"/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conversion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8E8BCBE-6345-8F8C-4113-EBDB7A5258E6}"/>
                </a:ext>
              </a:extLst>
            </p:cNvPr>
            <p:cNvGrpSpPr/>
            <p:nvPr/>
          </p:nvGrpSpPr>
          <p:grpSpPr>
            <a:xfrm>
              <a:off x="9363224" y="2638544"/>
              <a:ext cx="1919789" cy="2078117"/>
              <a:chOff x="9363224" y="2413421"/>
              <a:chExt cx="1919789" cy="2078117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79735F2-517C-C23C-3F93-94D71B3D46AD}"/>
                  </a:ext>
                </a:extLst>
              </p:cNvPr>
              <p:cNvSpPr/>
              <p:nvPr/>
            </p:nvSpPr>
            <p:spPr>
              <a:xfrm>
                <a:off x="9363224" y="2571749"/>
                <a:ext cx="1919789" cy="1919789"/>
              </a:xfrm>
              <a:prstGeom prst="ellipse">
                <a:avLst/>
              </a:prstGeom>
              <a:solidFill>
                <a:srgbClr val="E69B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22C3367D-7DED-DE2C-878A-D2957C5AF6F3}"/>
                  </a:ext>
                </a:extLst>
              </p:cNvPr>
              <p:cNvGrpSpPr/>
              <p:nvPr/>
            </p:nvGrpSpPr>
            <p:grpSpPr>
              <a:xfrm>
                <a:off x="9549471" y="2413421"/>
                <a:ext cx="1505229" cy="1869263"/>
                <a:chOff x="8327159" y="622530"/>
                <a:chExt cx="1505229" cy="1869263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147412E3-1539-F06A-F62A-27FDA532F1EC}"/>
                    </a:ext>
                  </a:extLst>
                </p:cNvPr>
                <p:cNvSpPr/>
                <p:nvPr/>
              </p:nvSpPr>
              <p:spPr>
                <a:xfrm>
                  <a:off x="9094484" y="1749583"/>
                  <a:ext cx="692949" cy="69294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grpSp>
              <p:nvGrpSpPr>
                <p:cNvPr id="81" name="Graphic 51">
                  <a:extLst>
                    <a:ext uri="{FF2B5EF4-FFF2-40B4-BE49-F238E27FC236}">
                      <a16:creationId xmlns:a16="http://schemas.microsoft.com/office/drawing/2014/main" id="{751460D6-373B-2133-FC9D-497D9E9B60FF}"/>
                    </a:ext>
                  </a:extLst>
                </p:cNvPr>
                <p:cNvGrpSpPr/>
                <p:nvPr/>
              </p:nvGrpSpPr>
              <p:grpSpPr>
                <a:xfrm>
                  <a:off x="8327159" y="622530"/>
                  <a:ext cx="1505229" cy="1869263"/>
                  <a:chOff x="3834295" y="620929"/>
                  <a:chExt cx="4517054" cy="5609486"/>
                </a:xfrm>
                <a:solidFill>
                  <a:srgbClr val="333333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A6770BF6-919C-CEE3-FA57-C70FC666EF2B}"/>
                      </a:ext>
                    </a:extLst>
                  </p:cNvPr>
                  <p:cNvSpPr/>
                  <p:nvPr/>
                </p:nvSpPr>
                <p:spPr>
                  <a:xfrm flipV="1">
                    <a:off x="6273886" y="620929"/>
                    <a:ext cx="1815763" cy="3175035"/>
                  </a:xfrm>
                  <a:custGeom>
                    <a:avLst/>
                    <a:gdLst>
                      <a:gd name="connsiteX0" fmla="*/ 432750 w 1815763"/>
                      <a:gd name="connsiteY0" fmla="*/ 2737123 h 3175035"/>
                      <a:gd name="connsiteX1" fmla="*/ -3073 w 1815763"/>
                      <a:gd name="connsiteY1" fmla="*/ 2260641 h 3175035"/>
                      <a:gd name="connsiteX2" fmla="*/ 22339 w 1815763"/>
                      <a:gd name="connsiteY2" fmla="*/ 2193298 h 3175035"/>
                      <a:gd name="connsiteX3" fmla="*/ 289170 w 1815763"/>
                      <a:gd name="connsiteY3" fmla="*/ 2167885 h 3175035"/>
                      <a:gd name="connsiteX4" fmla="*/ 530587 w 1815763"/>
                      <a:gd name="connsiteY4" fmla="*/ 2167885 h 3175035"/>
                      <a:gd name="connsiteX5" fmla="*/ 533129 w 1815763"/>
                      <a:gd name="connsiteY5" fmla="*/ 1378830 h 3175035"/>
                      <a:gd name="connsiteX6" fmla="*/ 536941 w 1815763"/>
                      <a:gd name="connsiteY6" fmla="*/ 589775 h 3175035"/>
                      <a:gd name="connsiteX7" fmla="*/ 567435 w 1815763"/>
                      <a:gd name="connsiteY7" fmla="*/ 565633 h 3175035"/>
                      <a:gd name="connsiteX8" fmla="*/ 697039 w 1815763"/>
                      <a:gd name="connsiteY8" fmla="*/ 565633 h 3175035"/>
                      <a:gd name="connsiteX9" fmla="*/ 727534 w 1815763"/>
                      <a:gd name="connsiteY9" fmla="*/ 589775 h 3175035"/>
                      <a:gd name="connsiteX10" fmla="*/ 731345 w 1815763"/>
                      <a:gd name="connsiteY10" fmla="*/ 1420761 h 3175035"/>
                      <a:gd name="connsiteX11" fmla="*/ 727534 w 1815763"/>
                      <a:gd name="connsiteY11" fmla="*/ 2279700 h 3175035"/>
                      <a:gd name="connsiteX12" fmla="*/ 695768 w 1815763"/>
                      <a:gd name="connsiteY12" fmla="*/ 2333066 h 3175035"/>
                      <a:gd name="connsiteX13" fmla="*/ 496281 w 1815763"/>
                      <a:gd name="connsiteY13" fmla="*/ 2358479 h 3175035"/>
                      <a:gd name="connsiteX14" fmla="*/ 320935 w 1815763"/>
                      <a:gd name="connsiteY14" fmla="*/ 2358479 h 3175035"/>
                      <a:gd name="connsiteX15" fmla="*/ 610636 w 1815763"/>
                      <a:gd name="connsiteY15" fmla="*/ 2646909 h 3175035"/>
                      <a:gd name="connsiteX16" fmla="*/ 899067 w 1815763"/>
                      <a:gd name="connsiteY16" fmla="*/ 2936611 h 3175035"/>
                      <a:gd name="connsiteX17" fmla="*/ 1187498 w 1815763"/>
                      <a:gd name="connsiteY17" fmla="*/ 2646909 h 3175035"/>
                      <a:gd name="connsiteX18" fmla="*/ 1477199 w 1815763"/>
                      <a:gd name="connsiteY18" fmla="*/ 2358479 h 3175035"/>
                      <a:gd name="connsiteX19" fmla="*/ 1308207 w 1815763"/>
                      <a:gd name="connsiteY19" fmla="*/ 2358479 h 3175035"/>
                      <a:gd name="connsiteX20" fmla="*/ 1108720 w 1815763"/>
                      <a:gd name="connsiteY20" fmla="*/ 2326713 h 3175035"/>
                      <a:gd name="connsiteX21" fmla="*/ 1076954 w 1815763"/>
                      <a:gd name="connsiteY21" fmla="*/ 2296218 h 3175035"/>
                      <a:gd name="connsiteX22" fmla="*/ 1076954 w 1815763"/>
                      <a:gd name="connsiteY22" fmla="*/ 1176802 h 3175035"/>
                      <a:gd name="connsiteX23" fmla="*/ 1076954 w 1815763"/>
                      <a:gd name="connsiteY23" fmla="*/ 57385 h 3175035"/>
                      <a:gd name="connsiteX24" fmla="*/ 1108720 w 1815763"/>
                      <a:gd name="connsiteY24" fmla="*/ 26890 h 3175035"/>
                      <a:gd name="connsiteX25" fmla="*/ 1234511 w 1815763"/>
                      <a:gd name="connsiteY25" fmla="*/ 21808 h 3175035"/>
                      <a:gd name="connsiteX26" fmla="*/ 1267547 w 1815763"/>
                      <a:gd name="connsiteY26" fmla="*/ 47220 h 3175035"/>
                      <a:gd name="connsiteX27" fmla="*/ 1270088 w 1815763"/>
                      <a:gd name="connsiteY27" fmla="*/ 1104376 h 3175035"/>
                      <a:gd name="connsiteX28" fmla="*/ 1273900 w 1815763"/>
                      <a:gd name="connsiteY28" fmla="*/ 2161532 h 3175035"/>
                      <a:gd name="connsiteX29" fmla="*/ 1517859 w 1815763"/>
                      <a:gd name="connsiteY29" fmla="*/ 2165344 h 3175035"/>
                      <a:gd name="connsiteX30" fmla="*/ 1761818 w 1815763"/>
                      <a:gd name="connsiteY30" fmla="*/ 2167885 h 3175035"/>
                      <a:gd name="connsiteX31" fmla="*/ 1787231 w 1815763"/>
                      <a:gd name="connsiteY31" fmla="*/ 2202192 h 3175035"/>
                      <a:gd name="connsiteX32" fmla="*/ 1378091 w 1815763"/>
                      <a:gd name="connsiteY32" fmla="*/ 2735853 h 3175035"/>
                      <a:gd name="connsiteX33" fmla="*/ 905420 w 1815763"/>
                      <a:gd name="connsiteY33" fmla="*/ 3171675 h 3175035"/>
                      <a:gd name="connsiteX34" fmla="*/ 432750 w 1815763"/>
                      <a:gd name="connsiteY34" fmla="*/ 2737123 h 317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815763" h="3175035">
                        <a:moveTo>
                          <a:pt x="432750" y="2737123"/>
                        </a:moveTo>
                        <a:cubicBezTo>
                          <a:pt x="37587" y="2341960"/>
                          <a:pt x="-3073" y="2297489"/>
                          <a:pt x="-3073" y="2260641"/>
                        </a:cubicBezTo>
                        <a:cubicBezTo>
                          <a:pt x="-3073" y="2235228"/>
                          <a:pt x="7092" y="2208545"/>
                          <a:pt x="22339" y="2193298"/>
                        </a:cubicBezTo>
                        <a:cubicBezTo>
                          <a:pt x="46481" y="2169156"/>
                          <a:pt x="64270" y="2167885"/>
                          <a:pt x="289170" y="2167885"/>
                        </a:cubicBezTo>
                        <a:lnTo>
                          <a:pt x="530587" y="2167885"/>
                        </a:lnTo>
                        <a:lnTo>
                          <a:pt x="533129" y="1378830"/>
                        </a:lnTo>
                        <a:lnTo>
                          <a:pt x="536941" y="589775"/>
                        </a:lnTo>
                        <a:lnTo>
                          <a:pt x="567435" y="565633"/>
                        </a:lnTo>
                        <a:cubicBezTo>
                          <a:pt x="605554" y="535139"/>
                          <a:pt x="658920" y="535139"/>
                          <a:pt x="697039" y="565633"/>
                        </a:cubicBezTo>
                        <a:lnTo>
                          <a:pt x="727534" y="589775"/>
                        </a:lnTo>
                        <a:lnTo>
                          <a:pt x="731345" y="1420761"/>
                        </a:lnTo>
                        <a:cubicBezTo>
                          <a:pt x="732616" y="1876913"/>
                          <a:pt x="731345" y="2263182"/>
                          <a:pt x="727534" y="2279700"/>
                        </a:cubicBezTo>
                        <a:cubicBezTo>
                          <a:pt x="723722" y="2294947"/>
                          <a:pt x="709745" y="2319089"/>
                          <a:pt x="695768" y="2333066"/>
                        </a:cubicBezTo>
                        <a:cubicBezTo>
                          <a:pt x="672897" y="2355937"/>
                          <a:pt x="652567" y="2358479"/>
                          <a:pt x="496281" y="2358479"/>
                        </a:cubicBezTo>
                        <a:lnTo>
                          <a:pt x="320935" y="2358479"/>
                        </a:lnTo>
                        <a:lnTo>
                          <a:pt x="610636" y="2646909"/>
                        </a:lnTo>
                        <a:lnTo>
                          <a:pt x="899067" y="2936611"/>
                        </a:lnTo>
                        <a:lnTo>
                          <a:pt x="1187498" y="2646909"/>
                        </a:lnTo>
                        <a:lnTo>
                          <a:pt x="1477199" y="2358479"/>
                        </a:lnTo>
                        <a:lnTo>
                          <a:pt x="1308207" y="2358479"/>
                        </a:lnTo>
                        <a:cubicBezTo>
                          <a:pt x="1145568" y="2358479"/>
                          <a:pt x="1137944" y="2357208"/>
                          <a:pt x="1108720" y="2326713"/>
                        </a:cubicBezTo>
                        <a:lnTo>
                          <a:pt x="1076954" y="2296218"/>
                        </a:lnTo>
                        <a:lnTo>
                          <a:pt x="1076954" y="1176802"/>
                        </a:lnTo>
                        <a:lnTo>
                          <a:pt x="1076954" y="57385"/>
                        </a:lnTo>
                        <a:lnTo>
                          <a:pt x="1108720" y="26890"/>
                        </a:lnTo>
                        <a:cubicBezTo>
                          <a:pt x="1146838" y="-11228"/>
                          <a:pt x="1190039" y="-13769"/>
                          <a:pt x="1234511" y="21808"/>
                        </a:cubicBezTo>
                        <a:lnTo>
                          <a:pt x="1267547" y="47220"/>
                        </a:lnTo>
                        <a:lnTo>
                          <a:pt x="1270088" y="1104376"/>
                        </a:lnTo>
                        <a:lnTo>
                          <a:pt x="1273900" y="2161532"/>
                        </a:lnTo>
                        <a:lnTo>
                          <a:pt x="1517859" y="2165344"/>
                        </a:lnTo>
                        <a:lnTo>
                          <a:pt x="1761818" y="2167885"/>
                        </a:lnTo>
                        <a:lnTo>
                          <a:pt x="1787231" y="2202192"/>
                        </a:lnTo>
                        <a:cubicBezTo>
                          <a:pt x="1843138" y="2272076"/>
                          <a:pt x="1845679" y="2269535"/>
                          <a:pt x="1378091" y="2735853"/>
                        </a:cubicBezTo>
                        <a:cubicBezTo>
                          <a:pt x="1003258" y="3111956"/>
                          <a:pt x="938456" y="3171675"/>
                          <a:pt x="905420" y="3171675"/>
                        </a:cubicBezTo>
                        <a:cubicBezTo>
                          <a:pt x="873655" y="3171675"/>
                          <a:pt x="807583" y="3111956"/>
                          <a:pt x="432750" y="2737123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3298B8CC-DBAB-28BD-2D63-681D45F261A8}"/>
                      </a:ext>
                    </a:extLst>
                  </p:cNvPr>
                  <p:cNvSpPr/>
                  <p:nvPr/>
                </p:nvSpPr>
                <p:spPr>
                  <a:xfrm flipV="1">
                    <a:off x="3834295" y="1167295"/>
                    <a:ext cx="2897013" cy="3983799"/>
                  </a:xfrm>
                  <a:custGeom>
                    <a:avLst/>
                    <a:gdLst>
                      <a:gd name="connsiteX0" fmla="*/ 700925 w 2897013"/>
                      <a:gd name="connsiteY0" fmla="*/ 3278609 h 3983799"/>
                      <a:gd name="connsiteX1" fmla="*/ -1728 w 2897013"/>
                      <a:gd name="connsiteY1" fmla="*/ 2537838 h 3983799"/>
                      <a:gd name="connsiteX2" fmla="*/ 22414 w 2897013"/>
                      <a:gd name="connsiteY2" fmla="*/ 2467954 h 3983799"/>
                      <a:gd name="connsiteX3" fmla="*/ 46556 w 2897013"/>
                      <a:gd name="connsiteY3" fmla="*/ 2437459 h 3983799"/>
                      <a:gd name="connsiteX4" fmla="*/ 429012 w 2897013"/>
                      <a:gd name="connsiteY4" fmla="*/ 2433647 h 3983799"/>
                      <a:gd name="connsiteX5" fmla="*/ 811469 w 2897013"/>
                      <a:gd name="connsiteY5" fmla="*/ 2429835 h 3983799"/>
                      <a:gd name="connsiteX6" fmla="*/ 811469 w 2897013"/>
                      <a:gd name="connsiteY6" fmla="*/ 1245617 h 3983799"/>
                      <a:gd name="connsiteX7" fmla="*/ 881353 w 2897013"/>
                      <a:gd name="connsiteY7" fmla="*/ -861 h 3983799"/>
                      <a:gd name="connsiteX8" fmla="*/ 994438 w 2897013"/>
                      <a:gd name="connsiteY8" fmla="*/ 48693 h 3983799"/>
                      <a:gd name="connsiteX9" fmla="*/ 994438 w 2897013"/>
                      <a:gd name="connsiteY9" fmla="*/ 2577227 h 3983799"/>
                      <a:gd name="connsiteX10" fmla="*/ 624688 w 2897013"/>
                      <a:gd name="connsiteY10" fmla="*/ 2634405 h 3983799"/>
                      <a:gd name="connsiteX11" fmla="*/ 334986 w 2897013"/>
                      <a:gd name="connsiteY11" fmla="*/ 2634405 h 3983799"/>
                      <a:gd name="connsiteX12" fmla="*/ 891518 w 2897013"/>
                      <a:gd name="connsiteY12" fmla="*/ 3189666 h 3983799"/>
                      <a:gd name="connsiteX13" fmla="*/ 1446779 w 2897013"/>
                      <a:gd name="connsiteY13" fmla="*/ 3746198 h 3983799"/>
                      <a:gd name="connsiteX14" fmla="*/ 2002040 w 2897013"/>
                      <a:gd name="connsiteY14" fmla="*/ 3189666 h 3983799"/>
                      <a:gd name="connsiteX15" fmla="*/ 2558572 w 2897013"/>
                      <a:gd name="connsiteY15" fmla="*/ 2634405 h 3983799"/>
                      <a:gd name="connsiteX16" fmla="*/ 2268870 w 2897013"/>
                      <a:gd name="connsiteY16" fmla="*/ 2634405 h 3983799"/>
                      <a:gd name="connsiteX17" fmla="*/ 1899120 w 2897013"/>
                      <a:gd name="connsiteY17" fmla="*/ 2577227 h 3983799"/>
                      <a:gd name="connsiteX18" fmla="*/ 1891496 w 2897013"/>
                      <a:gd name="connsiteY18" fmla="*/ 1985118 h 3983799"/>
                      <a:gd name="connsiteX19" fmla="*/ 1891496 w 2897013"/>
                      <a:gd name="connsiteY19" fmla="*/ 1413339 h 3983799"/>
                      <a:gd name="connsiteX20" fmla="*/ 1923262 w 2897013"/>
                      <a:gd name="connsiteY20" fmla="*/ 1382844 h 3983799"/>
                      <a:gd name="connsiteX21" fmla="*/ 2049053 w 2897013"/>
                      <a:gd name="connsiteY21" fmla="*/ 1377762 h 3983799"/>
                      <a:gd name="connsiteX22" fmla="*/ 2082089 w 2897013"/>
                      <a:gd name="connsiteY22" fmla="*/ 1403174 h 3983799"/>
                      <a:gd name="connsiteX23" fmla="*/ 2082089 w 2897013"/>
                      <a:gd name="connsiteY23" fmla="*/ 1916504 h 3983799"/>
                      <a:gd name="connsiteX24" fmla="*/ 2082089 w 2897013"/>
                      <a:gd name="connsiteY24" fmla="*/ 2429835 h 3983799"/>
                      <a:gd name="connsiteX25" fmla="*/ 2464546 w 2897013"/>
                      <a:gd name="connsiteY25" fmla="*/ 2433647 h 3983799"/>
                      <a:gd name="connsiteX26" fmla="*/ 2847002 w 2897013"/>
                      <a:gd name="connsiteY26" fmla="*/ 2437459 h 3983799"/>
                      <a:gd name="connsiteX27" fmla="*/ 2871144 w 2897013"/>
                      <a:gd name="connsiteY27" fmla="*/ 2467954 h 3983799"/>
                      <a:gd name="connsiteX28" fmla="*/ 2895286 w 2897013"/>
                      <a:gd name="connsiteY28" fmla="*/ 2537838 h 3983799"/>
                      <a:gd name="connsiteX29" fmla="*/ 2192633 w 2897013"/>
                      <a:gd name="connsiteY29" fmla="*/ 3278609 h 3983799"/>
                      <a:gd name="connsiteX30" fmla="*/ 1446779 w 2897013"/>
                      <a:gd name="connsiteY30" fmla="*/ 3981262 h 3983799"/>
                      <a:gd name="connsiteX31" fmla="*/ 700925 w 2897013"/>
                      <a:gd name="connsiteY31" fmla="*/ 3278609 h 3983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897013" h="3983799">
                        <a:moveTo>
                          <a:pt x="700925" y="3278609"/>
                        </a:moveTo>
                        <a:cubicBezTo>
                          <a:pt x="71968" y="2650923"/>
                          <a:pt x="-1728" y="2573415"/>
                          <a:pt x="-1728" y="2537838"/>
                        </a:cubicBezTo>
                        <a:cubicBezTo>
                          <a:pt x="-1728" y="2514967"/>
                          <a:pt x="9708" y="2484472"/>
                          <a:pt x="22414" y="2467954"/>
                        </a:cubicBezTo>
                        <a:lnTo>
                          <a:pt x="46556" y="2437459"/>
                        </a:lnTo>
                        <a:lnTo>
                          <a:pt x="429012" y="2433647"/>
                        </a:lnTo>
                        <a:lnTo>
                          <a:pt x="811469" y="2429835"/>
                        </a:lnTo>
                        <a:lnTo>
                          <a:pt x="811469" y="1245617"/>
                        </a:lnTo>
                        <a:cubicBezTo>
                          <a:pt x="811469" y="-44062"/>
                          <a:pt x="807657" y="16927"/>
                          <a:pt x="881353" y="-861"/>
                        </a:cubicBezTo>
                        <a:cubicBezTo>
                          <a:pt x="918201" y="-9756"/>
                          <a:pt x="981732" y="18198"/>
                          <a:pt x="994438" y="48693"/>
                        </a:cubicBezTo>
                        <a:cubicBezTo>
                          <a:pt x="1004603" y="76646"/>
                          <a:pt x="1004603" y="2549273"/>
                          <a:pt x="994438" y="2577227"/>
                        </a:cubicBezTo>
                        <a:cubicBezTo>
                          <a:pt x="975379" y="2626781"/>
                          <a:pt x="927095" y="2634405"/>
                          <a:pt x="624688" y="2634405"/>
                        </a:cubicBezTo>
                        <a:lnTo>
                          <a:pt x="334986" y="2634405"/>
                        </a:lnTo>
                        <a:lnTo>
                          <a:pt x="891518" y="3189666"/>
                        </a:lnTo>
                        <a:lnTo>
                          <a:pt x="1446779" y="3746198"/>
                        </a:lnTo>
                        <a:lnTo>
                          <a:pt x="2002040" y="3189666"/>
                        </a:lnTo>
                        <a:lnTo>
                          <a:pt x="2558572" y="2634405"/>
                        </a:lnTo>
                        <a:lnTo>
                          <a:pt x="2268870" y="2634405"/>
                        </a:lnTo>
                        <a:cubicBezTo>
                          <a:pt x="1966463" y="2634405"/>
                          <a:pt x="1918179" y="2626781"/>
                          <a:pt x="1899120" y="2577227"/>
                        </a:cubicBezTo>
                        <a:cubicBezTo>
                          <a:pt x="1895308" y="2565791"/>
                          <a:pt x="1891496" y="2298961"/>
                          <a:pt x="1891496" y="1985118"/>
                        </a:cubicBezTo>
                        <a:lnTo>
                          <a:pt x="1891496" y="1413339"/>
                        </a:lnTo>
                        <a:lnTo>
                          <a:pt x="1923262" y="1382844"/>
                        </a:lnTo>
                        <a:cubicBezTo>
                          <a:pt x="1961380" y="1344725"/>
                          <a:pt x="2004581" y="1342184"/>
                          <a:pt x="2049053" y="1377762"/>
                        </a:cubicBezTo>
                        <a:lnTo>
                          <a:pt x="2082089" y="1403174"/>
                        </a:lnTo>
                        <a:lnTo>
                          <a:pt x="2082089" y="1916504"/>
                        </a:lnTo>
                        <a:lnTo>
                          <a:pt x="2082089" y="2429835"/>
                        </a:lnTo>
                        <a:lnTo>
                          <a:pt x="2464546" y="2433647"/>
                        </a:lnTo>
                        <a:lnTo>
                          <a:pt x="2847002" y="2437459"/>
                        </a:lnTo>
                        <a:lnTo>
                          <a:pt x="2871144" y="2467954"/>
                        </a:lnTo>
                        <a:cubicBezTo>
                          <a:pt x="2883850" y="2484472"/>
                          <a:pt x="2895286" y="2514967"/>
                          <a:pt x="2895286" y="2537838"/>
                        </a:cubicBezTo>
                        <a:cubicBezTo>
                          <a:pt x="2895286" y="2573415"/>
                          <a:pt x="2821590" y="2650923"/>
                          <a:pt x="2192633" y="3278609"/>
                        </a:cubicBezTo>
                        <a:cubicBezTo>
                          <a:pt x="1534452" y="3938061"/>
                          <a:pt x="1488709" y="3981262"/>
                          <a:pt x="1446779" y="3981262"/>
                        </a:cubicBezTo>
                        <a:cubicBezTo>
                          <a:pt x="1404849" y="3981262"/>
                          <a:pt x="1359106" y="3938061"/>
                          <a:pt x="700925" y="3278609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5A1B5161-D94E-CAD7-6CFF-99DAA6FF9FB4}"/>
                      </a:ext>
                    </a:extLst>
                  </p:cNvPr>
                  <p:cNvSpPr/>
                  <p:nvPr/>
                </p:nvSpPr>
                <p:spPr>
                  <a:xfrm flipV="1">
                    <a:off x="5181153" y="3061469"/>
                    <a:ext cx="201234" cy="1280716"/>
                  </a:xfrm>
                  <a:custGeom>
                    <a:avLst/>
                    <a:gdLst>
                      <a:gd name="connsiteX0" fmla="*/ 51639 w 201234"/>
                      <a:gd name="connsiteY0" fmla="*/ 1270704 h 1280716"/>
                      <a:gd name="connsiteX1" fmla="*/ 17332 w 201234"/>
                      <a:gd name="connsiteY1" fmla="*/ 1228774 h 1280716"/>
                      <a:gd name="connsiteX2" fmla="*/ -1727 w 201234"/>
                      <a:gd name="connsiteY2" fmla="*/ 631582 h 1280716"/>
                      <a:gd name="connsiteX3" fmla="*/ -1727 w 201234"/>
                      <a:gd name="connsiteY3" fmla="*/ 69968 h 1280716"/>
                      <a:gd name="connsiteX4" fmla="*/ 35121 w 201234"/>
                      <a:gd name="connsiteY4" fmla="*/ 33120 h 1280716"/>
                      <a:gd name="connsiteX5" fmla="*/ 159641 w 201234"/>
                      <a:gd name="connsiteY5" fmla="*/ 26767 h 1280716"/>
                      <a:gd name="connsiteX6" fmla="*/ 195219 w 201234"/>
                      <a:gd name="connsiteY6" fmla="*/ 57262 h 1280716"/>
                      <a:gd name="connsiteX7" fmla="*/ 199031 w 201234"/>
                      <a:gd name="connsiteY7" fmla="*/ 615064 h 1280716"/>
                      <a:gd name="connsiteX8" fmla="*/ 195219 w 201234"/>
                      <a:gd name="connsiteY8" fmla="*/ 1200820 h 1280716"/>
                      <a:gd name="connsiteX9" fmla="*/ 51639 w 201234"/>
                      <a:gd name="connsiteY9" fmla="*/ 1270704 h 128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1234" h="1280716">
                        <a:moveTo>
                          <a:pt x="51639" y="1270704"/>
                        </a:moveTo>
                        <a:cubicBezTo>
                          <a:pt x="42744" y="1266892"/>
                          <a:pt x="27497" y="1247833"/>
                          <a:pt x="17332" y="1228774"/>
                        </a:cubicBezTo>
                        <a:cubicBezTo>
                          <a:pt x="814" y="1198279"/>
                          <a:pt x="-1727" y="1101712"/>
                          <a:pt x="-1727" y="631582"/>
                        </a:cubicBezTo>
                        <a:lnTo>
                          <a:pt x="-1727" y="69968"/>
                        </a:lnTo>
                        <a:lnTo>
                          <a:pt x="35121" y="33120"/>
                        </a:lnTo>
                        <a:cubicBezTo>
                          <a:pt x="80863" y="-11352"/>
                          <a:pt x="112629" y="-13893"/>
                          <a:pt x="159641" y="26767"/>
                        </a:cubicBezTo>
                        <a:lnTo>
                          <a:pt x="195219" y="57262"/>
                        </a:lnTo>
                        <a:lnTo>
                          <a:pt x="199031" y="615064"/>
                        </a:lnTo>
                        <a:cubicBezTo>
                          <a:pt x="200301" y="921284"/>
                          <a:pt x="199031" y="1184302"/>
                          <a:pt x="195219" y="1200820"/>
                        </a:cubicBezTo>
                        <a:cubicBezTo>
                          <a:pt x="179971" y="1261810"/>
                          <a:pt x="112629" y="1294846"/>
                          <a:pt x="51639" y="1270704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C46ED428-CC42-7AF6-3762-5271431B7083}"/>
                      </a:ext>
                    </a:extLst>
                  </p:cNvPr>
                  <p:cNvSpPr/>
                  <p:nvPr/>
                </p:nvSpPr>
                <p:spPr>
                  <a:xfrm flipV="1">
                    <a:off x="6805005" y="3327349"/>
                    <a:ext cx="208381" cy="435822"/>
                  </a:xfrm>
                  <a:custGeom>
                    <a:avLst/>
                    <a:gdLst>
                      <a:gd name="connsiteX0" fmla="*/ 35239 w 208381"/>
                      <a:gd name="connsiteY0" fmla="*/ 395501 h 435822"/>
                      <a:gd name="connsiteX1" fmla="*/ -2880 w 208381"/>
                      <a:gd name="connsiteY1" fmla="*/ 357382 h 435822"/>
                      <a:gd name="connsiteX2" fmla="*/ 2202 w 208381"/>
                      <a:gd name="connsiteY2" fmla="*/ 204908 h 435822"/>
                      <a:gd name="connsiteX3" fmla="*/ 33968 w 208381"/>
                      <a:gd name="connsiteY3" fmla="*/ 25750 h 435822"/>
                      <a:gd name="connsiteX4" fmla="*/ 101311 w 208381"/>
                      <a:gd name="connsiteY4" fmla="*/ -2203 h 435822"/>
                      <a:gd name="connsiteX5" fmla="*/ 168654 w 208381"/>
                      <a:gd name="connsiteY5" fmla="*/ 25750 h 435822"/>
                      <a:gd name="connsiteX6" fmla="*/ 200419 w 208381"/>
                      <a:gd name="connsiteY6" fmla="*/ 204908 h 435822"/>
                      <a:gd name="connsiteX7" fmla="*/ 205502 w 208381"/>
                      <a:gd name="connsiteY7" fmla="*/ 357382 h 435822"/>
                      <a:gd name="connsiteX8" fmla="*/ 167383 w 208381"/>
                      <a:gd name="connsiteY8" fmla="*/ 395501 h 435822"/>
                      <a:gd name="connsiteX9" fmla="*/ 101311 w 208381"/>
                      <a:gd name="connsiteY9" fmla="*/ 433619 h 435822"/>
                      <a:gd name="connsiteX10" fmla="*/ 35239 w 208381"/>
                      <a:gd name="connsiteY10" fmla="*/ 395501 h 435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08381" h="435822">
                        <a:moveTo>
                          <a:pt x="35239" y="395501"/>
                        </a:moveTo>
                        <a:lnTo>
                          <a:pt x="-2880" y="357382"/>
                        </a:lnTo>
                        <a:lnTo>
                          <a:pt x="2202" y="204908"/>
                        </a:lnTo>
                        <a:cubicBezTo>
                          <a:pt x="6014" y="68951"/>
                          <a:pt x="8556" y="49892"/>
                          <a:pt x="33968" y="25750"/>
                        </a:cubicBezTo>
                        <a:cubicBezTo>
                          <a:pt x="50486" y="7962"/>
                          <a:pt x="77169" y="-2203"/>
                          <a:pt x="101311" y="-2203"/>
                        </a:cubicBezTo>
                        <a:cubicBezTo>
                          <a:pt x="125453" y="-2203"/>
                          <a:pt x="152136" y="7962"/>
                          <a:pt x="168654" y="25750"/>
                        </a:cubicBezTo>
                        <a:cubicBezTo>
                          <a:pt x="194066" y="49892"/>
                          <a:pt x="196607" y="68951"/>
                          <a:pt x="200419" y="204908"/>
                        </a:cubicBezTo>
                        <a:lnTo>
                          <a:pt x="205502" y="357382"/>
                        </a:lnTo>
                        <a:lnTo>
                          <a:pt x="167383" y="395501"/>
                        </a:lnTo>
                        <a:cubicBezTo>
                          <a:pt x="145783" y="415831"/>
                          <a:pt x="116558" y="433619"/>
                          <a:pt x="101311" y="433619"/>
                        </a:cubicBezTo>
                        <a:cubicBezTo>
                          <a:pt x="86063" y="433619"/>
                          <a:pt x="56839" y="415831"/>
                          <a:pt x="35239" y="395501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95770FB0-E6C6-BDA8-0B02-4728EC6E920F}"/>
                      </a:ext>
                    </a:extLst>
                  </p:cNvPr>
                  <p:cNvSpPr/>
                  <p:nvPr/>
                </p:nvSpPr>
                <p:spPr>
                  <a:xfrm flipV="1">
                    <a:off x="5727519" y="3875230"/>
                    <a:ext cx="190593" cy="462667"/>
                  </a:xfrm>
                  <a:custGeom>
                    <a:avLst/>
                    <a:gdLst>
                      <a:gd name="connsiteX0" fmla="*/ 29655 w 190593"/>
                      <a:gd name="connsiteY0" fmla="*/ 430699 h 462667"/>
                      <a:gd name="connsiteX1" fmla="*/ -2111 w 190593"/>
                      <a:gd name="connsiteY1" fmla="*/ 235024 h 462667"/>
                      <a:gd name="connsiteX2" fmla="*/ 5513 w 190593"/>
                      <a:gd name="connsiteY2" fmla="*/ 49513 h 462667"/>
                      <a:gd name="connsiteX3" fmla="*/ 118598 w 190593"/>
                      <a:gd name="connsiteY3" fmla="*/ -41 h 462667"/>
                      <a:gd name="connsiteX4" fmla="*/ 188483 w 190593"/>
                      <a:gd name="connsiteY4" fmla="*/ 235024 h 462667"/>
                      <a:gd name="connsiteX5" fmla="*/ 155446 w 190593"/>
                      <a:gd name="connsiteY5" fmla="*/ 435782 h 462667"/>
                      <a:gd name="connsiteX6" fmla="*/ 29655 w 190593"/>
                      <a:gd name="connsiteY6" fmla="*/ 430699 h 462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0593" h="462667">
                        <a:moveTo>
                          <a:pt x="29655" y="430699"/>
                        </a:moveTo>
                        <a:cubicBezTo>
                          <a:pt x="-840" y="401475"/>
                          <a:pt x="-2111" y="393851"/>
                          <a:pt x="-2111" y="235024"/>
                        </a:cubicBezTo>
                        <a:cubicBezTo>
                          <a:pt x="-2111" y="144810"/>
                          <a:pt x="1701" y="60949"/>
                          <a:pt x="5513" y="49513"/>
                        </a:cubicBezTo>
                        <a:cubicBezTo>
                          <a:pt x="18219" y="19018"/>
                          <a:pt x="81750" y="-8936"/>
                          <a:pt x="118598" y="-41"/>
                        </a:cubicBezTo>
                        <a:cubicBezTo>
                          <a:pt x="179588" y="15206"/>
                          <a:pt x="188483" y="45701"/>
                          <a:pt x="188483" y="235024"/>
                        </a:cubicBezTo>
                        <a:cubicBezTo>
                          <a:pt x="188483" y="409099"/>
                          <a:pt x="188483" y="410369"/>
                          <a:pt x="155446" y="435782"/>
                        </a:cubicBezTo>
                        <a:cubicBezTo>
                          <a:pt x="110975" y="471359"/>
                          <a:pt x="67774" y="468818"/>
                          <a:pt x="29655" y="430699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EB1AE4F1-6199-9907-A5F4-E01EDAF15C1C}"/>
                      </a:ext>
                    </a:extLst>
                  </p:cNvPr>
                  <p:cNvSpPr/>
                  <p:nvPr/>
                </p:nvSpPr>
                <p:spPr>
                  <a:xfrm flipV="1">
                    <a:off x="6003244" y="3878215"/>
                    <a:ext cx="2348105" cy="2352199"/>
                  </a:xfrm>
                  <a:custGeom>
                    <a:avLst/>
                    <a:gdLst>
                      <a:gd name="connsiteX0" fmla="*/ 970225 w 2348105"/>
                      <a:gd name="connsiteY0" fmla="*/ 2338014 h 2352199"/>
                      <a:gd name="connsiteX1" fmla="*/ 101121 w 2348105"/>
                      <a:gd name="connsiteY1" fmla="*/ 1663314 h 2352199"/>
                      <a:gd name="connsiteX2" fmla="*/ -3070 w 2348105"/>
                      <a:gd name="connsiteY2" fmla="*/ 1174125 h 2352199"/>
                      <a:gd name="connsiteX3" fmla="*/ 102392 w 2348105"/>
                      <a:gd name="connsiteY3" fmla="*/ 682395 h 2352199"/>
                      <a:gd name="connsiteX4" fmla="*/ 910506 w 2348105"/>
                      <a:gd name="connsiteY4" fmla="*/ 21673 h 2352199"/>
                      <a:gd name="connsiteX5" fmla="*/ 1468308 w 2348105"/>
                      <a:gd name="connsiteY5" fmla="*/ 29297 h 2352199"/>
                      <a:gd name="connsiteX6" fmla="*/ 1839329 w 2348105"/>
                      <a:gd name="connsiteY6" fmla="*/ 197019 h 2352199"/>
                      <a:gd name="connsiteX7" fmla="*/ 2261175 w 2348105"/>
                      <a:gd name="connsiteY7" fmla="*/ 712890 h 2352199"/>
                      <a:gd name="connsiteX8" fmla="*/ 2345036 w 2348105"/>
                      <a:gd name="connsiteY8" fmla="*/ 1174125 h 2352199"/>
                      <a:gd name="connsiteX9" fmla="*/ 2261175 w 2348105"/>
                      <a:gd name="connsiteY9" fmla="*/ 1632819 h 2352199"/>
                      <a:gd name="connsiteX10" fmla="*/ 1860930 w 2348105"/>
                      <a:gd name="connsiteY10" fmla="*/ 2134714 h 2352199"/>
                      <a:gd name="connsiteX11" fmla="*/ 1468308 w 2348105"/>
                      <a:gd name="connsiteY11" fmla="*/ 2318954 h 2352199"/>
                      <a:gd name="connsiteX12" fmla="*/ 970225 w 2348105"/>
                      <a:gd name="connsiteY12" fmla="*/ 2338014 h 2352199"/>
                      <a:gd name="connsiteX13" fmla="*/ 1449249 w 2348105"/>
                      <a:gd name="connsiteY13" fmla="*/ 2118196 h 2352199"/>
                      <a:gd name="connsiteX14" fmla="*/ 2125219 w 2348105"/>
                      <a:gd name="connsiteY14" fmla="*/ 1432061 h 2352199"/>
                      <a:gd name="connsiteX15" fmla="*/ 2125219 w 2348105"/>
                      <a:gd name="connsiteY15" fmla="*/ 916190 h 2352199"/>
                      <a:gd name="connsiteX16" fmla="*/ 1442896 w 2348105"/>
                      <a:gd name="connsiteY16" fmla="*/ 227513 h 2352199"/>
                      <a:gd name="connsiteX17" fmla="*/ 1188772 w 2348105"/>
                      <a:gd name="connsiteY17" fmla="*/ 191936 h 2352199"/>
                      <a:gd name="connsiteX18" fmla="*/ 477225 w 2348105"/>
                      <a:gd name="connsiteY18" fmla="*/ 481637 h 2352199"/>
                      <a:gd name="connsiteX19" fmla="*/ 233265 w 2348105"/>
                      <a:gd name="connsiteY19" fmla="*/ 875530 h 2352199"/>
                      <a:gd name="connsiteX20" fmla="*/ 197688 w 2348105"/>
                      <a:gd name="connsiteY20" fmla="*/ 1167772 h 2352199"/>
                      <a:gd name="connsiteX21" fmla="*/ 292985 w 2348105"/>
                      <a:gd name="connsiteY21" fmla="*/ 1612489 h 2352199"/>
                      <a:gd name="connsiteX22" fmla="*/ 1045192 w 2348105"/>
                      <a:gd name="connsiteY22" fmla="*/ 2152503 h 2352199"/>
                      <a:gd name="connsiteX23" fmla="*/ 1449249 w 2348105"/>
                      <a:gd name="connsiteY23" fmla="*/ 2118196 h 2352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48105" h="2352199">
                        <a:moveTo>
                          <a:pt x="970225" y="2338014"/>
                        </a:moveTo>
                        <a:cubicBezTo>
                          <a:pt x="577604" y="2263047"/>
                          <a:pt x="270113" y="2024170"/>
                          <a:pt x="101121" y="1663314"/>
                        </a:cubicBezTo>
                        <a:cubicBezTo>
                          <a:pt x="26154" y="1504487"/>
                          <a:pt x="-3070" y="1364718"/>
                          <a:pt x="-3070" y="1174125"/>
                        </a:cubicBezTo>
                        <a:cubicBezTo>
                          <a:pt x="-3070" y="983532"/>
                          <a:pt x="26154" y="843764"/>
                          <a:pt x="102392" y="682395"/>
                        </a:cubicBezTo>
                        <a:cubicBezTo>
                          <a:pt x="258678" y="348222"/>
                          <a:pt x="547109" y="113158"/>
                          <a:pt x="910506" y="21673"/>
                        </a:cubicBezTo>
                        <a:cubicBezTo>
                          <a:pt x="1042650" y="-11363"/>
                          <a:pt x="1333623" y="-7551"/>
                          <a:pt x="1468308" y="29297"/>
                        </a:cubicBezTo>
                        <a:cubicBezTo>
                          <a:pt x="1581393" y="59792"/>
                          <a:pt x="1749115" y="136029"/>
                          <a:pt x="1839329" y="197019"/>
                        </a:cubicBezTo>
                        <a:cubicBezTo>
                          <a:pt x="2009592" y="313916"/>
                          <a:pt x="2184938" y="529921"/>
                          <a:pt x="2261175" y="712890"/>
                        </a:cubicBezTo>
                        <a:cubicBezTo>
                          <a:pt x="2331059" y="881883"/>
                          <a:pt x="2345036" y="959391"/>
                          <a:pt x="2345036" y="1174125"/>
                        </a:cubicBezTo>
                        <a:cubicBezTo>
                          <a:pt x="2345036" y="1387590"/>
                          <a:pt x="2331059" y="1466368"/>
                          <a:pt x="2261175" y="1632819"/>
                        </a:cubicBezTo>
                        <a:cubicBezTo>
                          <a:pt x="2186209" y="1814518"/>
                          <a:pt x="2026110" y="2016547"/>
                          <a:pt x="1860930" y="2134714"/>
                        </a:cubicBezTo>
                        <a:cubicBezTo>
                          <a:pt x="1756739" y="2208410"/>
                          <a:pt x="1591558" y="2285918"/>
                          <a:pt x="1468308" y="2318954"/>
                        </a:cubicBezTo>
                        <a:cubicBezTo>
                          <a:pt x="1337434" y="2351990"/>
                          <a:pt x="1097287" y="2362155"/>
                          <a:pt x="970225" y="2338014"/>
                        </a:cubicBezTo>
                        <a:close/>
                        <a:moveTo>
                          <a:pt x="1449249" y="2118196"/>
                        </a:moveTo>
                        <a:cubicBezTo>
                          <a:pt x="1775798" y="2024170"/>
                          <a:pt x="2028652" y="1767505"/>
                          <a:pt x="2125219" y="1432061"/>
                        </a:cubicBezTo>
                        <a:cubicBezTo>
                          <a:pt x="2165879" y="1291022"/>
                          <a:pt x="2165879" y="1057228"/>
                          <a:pt x="2125219" y="916190"/>
                        </a:cubicBezTo>
                        <a:cubicBezTo>
                          <a:pt x="2028652" y="578205"/>
                          <a:pt x="1778340" y="326622"/>
                          <a:pt x="1442896" y="227513"/>
                        </a:cubicBezTo>
                        <a:cubicBezTo>
                          <a:pt x="1351411" y="199560"/>
                          <a:pt x="1300586" y="193207"/>
                          <a:pt x="1188772" y="191936"/>
                        </a:cubicBezTo>
                        <a:cubicBezTo>
                          <a:pt x="901612" y="190665"/>
                          <a:pt x="676712" y="282150"/>
                          <a:pt x="477225" y="481637"/>
                        </a:cubicBezTo>
                        <a:cubicBezTo>
                          <a:pt x="362869" y="597264"/>
                          <a:pt x="289173" y="716702"/>
                          <a:pt x="233265" y="875530"/>
                        </a:cubicBezTo>
                        <a:cubicBezTo>
                          <a:pt x="201500" y="968285"/>
                          <a:pt x="198959" y="993697"/>
                          <a:pt x="197688" y="1167772"/>
                        </a:cubicBezTo>
                        <a:cubicBezTo>
                          <a:pt x="197688" y="1382507"/>
                          <a:pt x="210394" y="1439685"/>
                          <a:pt x="292985" y="1612489"/>
                        </a:cubicBezTo>
                        <a:cubicBezTo>
                          <a:pt x="431482" y="1899650"/>
                          <a:pt x="721184" y="2108031"/>
                          <a:pt x="1045192" y="2152503"/>
                        </a:cubicBezTo>
                        <a:cubicBezTo>
                          <a:pt x="1160818" y="2167750"/>
                          <a:pt x="1324728" y="2155044"/>
                          <a:pt x="1449249" y="2118196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98C07E2B-15A0-AD1C-A20A-A2D94A9A1E93}"/>
                      </a:ext>
                    </a:extLst>
                  </p:cNvPr>
                  <p:cNvSpPr/>
                  <p:nvPr/>
                </p:nvSpPr>
                <p:spPr>
                  <a:xfrm flipV="1">
                    <a:off x="6814991" y="4280314"/>
                    <a:ext cx="730126" cy="1550156"/>
                  </a:xfrm>
                  <a:custGeom>
                    <a:avLst/>
                    <a:gdLst>
                      <a:gd name="connsiteX0" fmla="*/ 302056 w 730126"/>
                      <a:gd name="connsiteY0" fmla="*/ 1522578 h 1550156"/>
                      <a:gd name="connsiteX1" fmla="*/ 269019 w 730126"/>
                      <a:gd name="connsiteY1" fmla="*/ 1448882 h 1550156"/>
                      <a:gd name="connsiteX2" fmla="*/ 222006 w 730126"/>
                      <a:gd name="connsiteY2" fmla="*/ 1385351 h 1550156"/>
                      <a:gd name="connsiteX3" fmla="*/ 27602 w 730126"/>
                      <a:gd name="connsiteY3" fmla="*/ 1196028 h 1550156"/>
                      <a:gd name="connsiteX4" fmla="*/ 18707 w 730126"/>
                      <a:gd name="connsiteY4" fmla="*/ 911409 h 1550156"/>
                      <a:gd name="connsiteX5" fmla="*/ 209300 w 730126"/>
                      <a:gd name="connsiteY5" fmla="*/ 724628 h 1550156"/>
                      <a:gd name="connsiteX6" fmla="*/ 356692 w 730126"/>
                      <a:gd name="connsiteY6" fmla="*/ 673803 h 1550156"/>
                      <a:gd name="connsiteX7" fmla="*/ 510437 w 730126"/>
                      <a:gd name="connsiteY7" fmla="*/ 420950 h 1550156"/>
                      <a:gd name="connsiteX8" fmla="*/ 285537 w 730126"/>
                      <a:gd name="connsiteY8" fmla="*/ 349795 h 1550156"/>
                      <a:gd name="connsiteX9" fmla="*/ 191512 w 730126"/>
                      <a:gd name="connsiteY9" fmla="*/ 492105 h 1550156"/>
                      <a:gd name="connsiteX10" fmla="*/ 26331 w 730126"/>
                      <a:gd name="connsiteY10" fmla="*/ 572154 h 1550156"/>
                      <a:gd name="connsiteX11" fmla="*/ -2893 w 730126"/>
                      <a:gd name="connsiteY11" fmla="*/ 485752 h 1550156"/>
                      <a:gd name="connsiteX12" fmla="*/ 222006 w 730126"/>
                      <a:gd name="connsiteY12" fmla="*/ 163014 h 1550156"/>
                      <a:gd name="connsiteX13" fmla="*/ 269019 w 730126"/>
                      <a:gd name="connsiteY13" fmla="*/ 99483 h 1550156"/>
                      <a:gd name="connsiteX14" fmla="*/ 366857 w 730126"/>
                      <a:gd name="connsiteY14" fmla="*/ -896 h 1550156"/>
                      <a:gd name="connsiteX15" fmla="*/ 459612 w 730126"/>
                      <a:gd name="connsiteY15" fmla="*/ 105836 h 1550156"/>
                      <a:gd name="connsiteX16" fmla="*/ 506625 w 730126"/>
                      <a:gd name="connsiteY16" fmla="*/ 165555 h 1550156"/>
                      <a:gd name="connsiteX17" fmla="*/ 704842 w 730126"/>
                      <a:gd name="connsiteY17" fmla="*/ 372666 h 1550156"/>
                      <a:gd name="connsiteX18" fmla="*/ 695948 w 730126"/>
                      <a:gd name="connsiteY18" fmla="*/ 653473 h 1550156"/>
                      <a:gd name="connsiteX19" fmla="*/ 374481 w 730126"/>
                      <a:gd name="connsiteY19" fmla="*/ 874561 h 1550156"/>
                      <a:gd name="connsiteX20" fmla="*/ 237254 w 730126"/>
                      <a:gd name="connsiteY20" fmla="*/ 940634 h 1550156"/>
                      <a:gd name="connsiteX21" fmla="*/ 192782 w 730126"/>
                      <a:gd name="connsiteY21" fmla="*/ 1039742 h 1550156"/>
                      <a:gd name="connsiteX22" fmla="*/ 216924 w 730126"/>
                      <a:gd name="connsiteY22" fmla="*/ 1137580 h 1550156"/>
                      <a:gd name="connsiteX23" fmla="*/ 366857 w 730126"/>
                      <a:gd name="connsiteY23" fmla="*/ 1218899 h 1550156"/>
                      <a:gd name="connsiteX24" fmla="*/ 535850 w 730126"/>
                      <a:gd name="connsiteY24" fmla="*/ 1052448 h 1550156"/>
                      <a:gd name="connsiteX25" fmla="*/ 632417 w 730126"/>
                      <a:gd name="connsiteY25" fmla="*/ 952069 h 1550156"/>
                      <a:gd name="connsiteX26" fmla="*/ 704842 w 730126"/>
                      <a:gd name="connsiteY26" fmla="*/ 1175698 h 1550156"/>
                      <a:gd name="connsiteX27" fmla="*/ 506625 w 730126"/>
                      <a:gd name="connsiteY27" fmla="*/ 1382809 h 1550156"/>
                      <a:gd name="connsiteX28" fmla="*/ 459612 w 730126"/>
                      <a:gd name="connsiteY28" fmla="*/ 1442529 h 1550156"/>
                      <a:gd name="connsiteX29" fmla="*/ 366857 w 730126"/>
                      <a:gd name="connsiteY29" fmla="*/ 1549261 h 1550156"/>
                      <a:gd name="connsiteX30" fmla="*/ 302056 w 730126"/>
                      <a:gd name="connsiteY30" fmla="*/ 1522578 h 1550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30126" h="1550156">
                        <a:moveTo>
                          <a:pt x="302056" y="1522578"/>
                        </a:moveTo>
                        <a:cubicBezTo>
                          <a:pt x="276643" y="1503518"/>
                          <a:pt x="269019" y="1485730"/>
                          <a:pt x="269019" y="1448882"/>
                        </a:cubicBezTo>
                        <a:cubicBezTo>
                          <a:pt x="269019" y="1405681"/>
                          <a:pt x="265208" y="1400598"/>
                          <a:pt x="222006" y="1385351"/>
                        </a:cubicBezTo>
                        <a:cubicBezTo>
                          <a:pt x="158475" y="1361209"/>
                          <a:pt x="60638" y="1267183"/>
                          <a:pt x="27602" y="1196028"/>
                        </a:cubicBezTo>
                        <a:cubicBezTo>
                          <a:pt x="-9246" y="1118520"/>
                          <a:pt x="-13058" y="994000"/>
                          <a:pt x="18707" y="911409"/>
                        </a:cubicBezTo>
                        <a:cubicBezTo>
                          <a:pt x="45390" y="841525"/>
                          <a:pt x="131792" y="757664"/>
                          <a:pt x="209300" y="724628"/>
                        </a:cubicBezTo>
                        <a:cubicBezTo>
                          <a:pt x="238524" y="711922"/>
                          <a:pt x="304597" y="689051"/>
                          <a:pt x="356692" y="673803"/>
                        </a:cubicBezTo>
                        <a:cubicBezTo>
                          <a:pt x="520602" y="624249"/>
                          <a:pt x="576509" y="530223"/>
                          <a:pt x="510437" y="420950"/>
                        </a:cubicBezTo>
                        <a:cubicBezTo>
                          <a:pt x="459612" y="337089"/>
                          <a:pt x="371940" y="310406"/>
                          <a:pt x="285537" y="349795"/>
                        </a:cubicBezTo>
                        <a:cubicBezTo>
                          <a:pt x="230901" y="376478"/>
                          <a:pt x="205488" y="414597"/>
                          <a:pt x="191512" y="492105"/>
                        </a:cubicBezTo>
                        <a:cubicBezTo>
                          <a:pt x="173723" y="588672"/>
                          <a:pt x="93674" y="626790"/>
                          <a:pt x="26331" y="572154"/>
                        </a:cubicBezTo>
                        <a:cubicBezTo>
                          <a:pt x="919" y="551824"/>
                          <a:pt x="-4164" y="536576"/>
                          <a:pt x="-2893" y="485752"/>
                        </a:cubicBezTo>
                        <a:cubicBezTo>
                          <a:pt x="919" y="357419"/>
                          <a:pt x="107651" y="204944"/>
                          <a:pt x="222006" y="163014"/>
                        </a:cubicBezTo>
                        <a:cubicBezTo>
                          <a:pt x="265208" y="147767"/>
                          <a:pt x="269019" y="142684"/>
                          <a:pt x="269019" y="99483"/>
                        </a:cubicBezTo>
                        <a:cubicBezTo>
                          <a:pt x="269019" y="44846"/>
                          <a:pt x="313491" y="-896"/>
                          <a:pt x="366857" y="-896"/>
                        </a:cubicBezTo>
                        <a:cubicBezTo>
                          <a:pt x="412599" y="-896"/>
                          <a:pt x="459612" y="52470"/>
                          <a:pt x="459612" y="105836"/>
                        </a:cubicBezTo>
                        <a:cubicBezTo>
                          <a:pt x="459612" y="145225"/>
                          <a:pt x="464695" y="151578"/>
                          <a:pt x="506625" y="165555"/>
                        </a:cubicBezTo>
                        <a:cubicBezTo>
                          <a:pt x="575239" y="187156"/>
                          <a:pt x="679430" y="296429"/>
                          <a:pt x="704842" y="372666"/>
                        </a:cubicBezTo>
                        <a:cubicBezTo>
                          <a:pt x="736608" y="464151"/>
                          <a:pt x="732796" y="575966"/>
                          <a:pt x="695948" y="653473"/>
                        </a:cubicBezTo>
                        <a:cubicBezTo>
                          <a:pt x="648935" y="756394"/>
                          <a:pt x="556180" y="819925"/>
                          <a:pt x="374481" y="874561"/>
                        </a:cubicBezTo>
                        <a:cubicBezTo>
                          <a:pt x="318574" y="891079"/>
                          <a:pt x="263937" y="917762"/>
                          <a:pt x="237254" y="940634"/>
                        </a:cubicBezTo>
                        <a:cubicBezTo>
                          <a:pt x="197865" y="974940"/>
                          <a:pt x="192782" y="987646"/>
                          <a:pt x="192782" y="1039742"/>
                        </a:cubicBezTo>
                        <a:cubicBezTo>
                          <a:pt x="192782" y="1074049"/>
                          <a:pt x="202947" y="1113438"/>
                          <a:pt x="216924" y="1137580"/>
                        </a:cubicBezTo>
                        <a:cubicBezTo>
                          <a:pt x="243607" y="1182051"/>
                          <a:pt x="312220" y="1218899"/>
                          <a:pt x="366857" y="1218899"/>
                        </a:cubicBezTo>
                        <a:cubicBezTo>
                          <a:pt x="443094" y="1218899"/>
                          <a:pt x="535850" y="1127415"/>
                          <a:pt x="535850" y="1052448"/>
                        </a:cubicBezTo>
                        <a:cubicBezTo>
                          <a:pt x="535850" y="999082"/>
                          <a:pt x="581592" y="952069"/>
                          <a:pt x="632417" y="952069"/>
                        </a:cubicBezTo>
                        <a:cubicBezTo>
                          <a:pt x="722631" y="952069"/>
                          <a:pt x="751855" y="1039742"/>
                          <a:pt x="704842" y="1175698"/>
                        </a:cubicBezTo>
                        <a:cubicBezTo>
                          <a:pt x="679430" y="1251935"/>
                          <a:pt x="575239" y="1361209"/>
                          <a:pt x="506625" y="1382809"/>
                        </a:cubicBezTo>
                        <a:cubicBezTo>
                          <a:pt x="464695" y="1396786"/>
                          <a:pt x="459612" y="1403139"/>
                          <a:pt x="459612" y="1442529"/>
                        </a:cubicBezTo>
                        <a:cubicBezTo>
                          <a:pt x="459612" y="1495895"/>
                          <a:pt x="412599" y="1549261"/>
                          <a:pt x="366857" y="1549261"/>
                        </a:cubicBezTo>
                        <a:cubicBezTo>
                          <a:pt x="350339" y="1549261"/>
                          <a:pt x="321115" y="1537825"/>
                          <a:pt x="302056" y="1522578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DFBECB9B-FD7D-DF31-EEFA-CE58506BECD2}"/>
                      </a:ext>
                    </a:extLst>
                  </p:cNvPr>
                  <p:cNvSpPr/>
                  <p:nvPr/>
                </p:nvSpPr>
                <p:spPr>
                  <a:xfrm flipV="1">
                    <a:off x="5179882" y="4421353"/>
                    <a:ext cx="198216" cy="733895"/>
                  </a:xfrm>
                  <a:custGeom>
                    <a:avLst/>
                    <a:gdLst>
                      <a:gd name="connsiteX0" fmla="*/ 36393 w 198216"/>
                      <a:gd name="connsiteY0" fmla="*/ 709897 h 733895"/>
                      <a:gd name="connsiteX1" fmla="*/ 2087 w 198216"/>
                      <a:gd name="connsiteY1" fmla="*/ 379536 h 733895"/>
                      <a:gd name="connsiteX2" fmla="*/ -1725 w 198216"/>
                      <a:gd name="connsiteY2" fmla="*/ 72046 h 733895"/>
                      <a:gd name="connsiteX3" fmla="*/ 36393 w 198216"/>
                      <a:gd name="connsiteY3" fmla="*/ 35198 h 733895"/>
                      <a:gd name="connsiteX4" fmla="*/ 160914 w 198216"/>
                      <a:gd name="connsiteY4" fmla="*/ 27574 h 733895"/>
                      <a:gd name="connsiteX5" fmla="*/ 196491 w 198216"/>
                      <a:gd name="connsiteY5" fmla="*/ 58069 h 733895"/>
                      <a:gd name="connsiteX6" fmla="*/ 196491 w 198216"/>
                      <a:gd name="connsiteY6" fmla="*/ 371912 h 733895"/>
                      <a:gd name="connsiteX7" fmla="*/ 196491 w 198216"/>
                      <a:gd name="connsiteY7" fmla="*/ 685755 h 733895"/>
                      <a:gd name="connsiteX8" fmla="*/ 165997 w 198216"/>
                      <a:gd name="connsiteY8" fmla="*/ 709897 h 733895"/>
                      <a:gd name="connsiteX9" fmla="*/ 36393 w 198216"/>
                      <a:gd name="connsiteY9" fmla="*/ 709897 h 733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8216" h="733895">
                        <a:moveTo>
                          <a:pt x="36393" y="709897"/>
                        </a:moveTo>
                        <a:cubicBezTo>
                          <a:pt x="5898" y="685755"/>
                          <a:pt x="5898" y="683214"/>
                          <a:pt x="2087" y="379536"/>
                        </a:cubicBezTo>
                        <a:lnTo>
                          <a:pt x="-1725" y="72046"/>
                        </a:lnTo>
                        <a:lnTo>
                          <a:pt x="36393" y="35198"/>
                        </a:lnTo>
                        <a:cubicBezTo>
                          <a:pt x="82136" y="-10545"/>
                          <a:pt x="113901" y="-13086"/>
                          <a:pt x="160914" y="27574"/>
                        </a:cubicBezTo>
                        <a:lnTo>
                          <a:pt x="196491" y="58069"/>
                        </a:lnTo>
                        <a:lnTo>
                          <a:pt x="196491" y="371912"/>
                        </a:lnTo>
                        <a:lnTo>
                          <a:pt x="196491" y="685755"/>
                        </a:lnTo>
                        <a:lnTo>
                          <a:pt x="165997" y="709897"/>
                        </a:lnTo>
                        <a:cubicBezTo>
                          <a:pt x="127878" y="740392"/>
                          <a:pt x="74512" y="740392"/>
                          <a:pt x="36393" y="709897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9885BA53-A16B-9578-4E0A-86624005A9AB}"/>
                      </a:ext>
                    </a:extLst>
                  </p:cNvPr>
                  <p:cNvSpPr/>
                  <p:nvPr/>
                </p:nvSpPr>
                <p:spPr>
                  <a:xfrm flipV="1">
                    <a:off x="5187506" y="5233280"/>
                    <a:ext cx="190593" cy="457423"/>
                  </a:xfrm>
                  <a:custGeom>
                    <a:avLst/>
                    <a:gdLst>
                      <a:gd name="connsiteX0" fmla="*/ 28767 w 190593"/>
                      <a:gd name="connsiteY0" fmla="*/ 432737 h 457423"/>
                      <a:gd name="connsiteX1" fmla="*/ -1728 w 190593"/>
                      <a:gd name="connsiteY1" fmla="*/ 228168 h 457423"/>
                      <a:gd name="connsiteX2" fmla="*/ 28767 w 190593"/>
                      <a:gd name="connsiteY2" fmla="*/ 23598 h 457423"/>
                      <a:gd name="connsiteX3" fmla="*/ 93569 w 190593"/>
                      <a:gd name="connsiteY3" fmla="*/ -544 h 457423"/>
                      <a:gd name="connsiteX4" fmla="*/ 158370 w 190593"/>
                      <a:gd name="connsiteY4" fmla="*/ 23598 h 457423"/>
                      <a:gd name="connsiteX5" fmla="*/ 188865 w 190593"/>
                      <a:gd name="connsiteY5" fmla="*/ 228168 h 457423"/>
                      <a:gd name="connsiteX6" fmla="*/ 158370 w 190593"/>
                      <a:gd name="connsiteY6" fmla="*/ 432737 h 457423"/>
                      <a:gd name="connsiteX7" fmla="*/ 93569 w 190593"/>
                      <a:gd name="connsiteY7" fmla="*/ 456879 h 457423"/>
                      <a:gd name="connsiteX8" fmla="*/ 28767 w 190593"/>
                      <a:gd name="connsiteY8" fmla="*/ 432737 h 457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0593" h="457423">
                        <a:moveTo>
                          <a:pt x="28767" y="432737"/>
                        </a:moveTo>
                        <a:cubicBezTo>
                          <a:pt x="-457" y="408596"/>
                          <a:pt x="-1728" y="402243"/>
                          <a:pt x="-1728" y="228168"/>
                        </a:cubicBezTo>
                        <a:cubicBezTo>
                          <a:pt x="-1728" y="54093"/>
                          <a:pt x="-457" y="47740"/>
                          <a:pt x="28767" y="23598"/>
                        </a:cubicBezTo>
                        <a:cubicBezTo>
                          <a:pt x="45285" y="10892"/>
                          <a:pt x="74509" y="-544"/>
                          <a:pt x="93569" y="-544"/>
                        </a:cubicBezTo>
                        <a:cubicBezTo>
                          <a:pt x="112628" y="-544"/>
                          <a:pt x="141852" y="10892"/>
                          <a:pt x="158370" y="23598"/>
                        </a:cubicBezTo>
                        <a:cubicBezTo>
                          <a:pt x="187594" y="47740"/>
                          <a:pt x="188865" y="54093"/>
                          <a:pt x="188865" y="228168"/>
                        </a:cubicBezTo>
                        <a:cubicBezTo>
                          <a:pt x="188865" y="402243"/>
                          <a:pt x="187594" y="408596"/>
                          <a:pt x="158370" y="432737"/>
                        </a:cubicBezTo>
                        <a:cubicBezTo>
                          <a:pt x="141852" y="445444"/>
                          <a:pt x="112628" y="456879"/>
                          <a:pt x="93569" y="456879"/>
                        </a:cubicBezTo>
                        <a:cubicBezTo>
                          <a:pt x="74509" y="456879"/>
                          <a:pt x="45285" y="445444"/>
                          <a:pt x="28767" y="432737"/>
                        </a:cubicBezTo>
                        <a:close/>
                      </a:path>
                    </a:pathLst>
                  </a:custGeom>
                  <a:grpFill/>
                  <a:ln w="12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LID4096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673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9FF29-8AFD-0CC8-BA41-7A50ED426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172154-0CF0-FC78-EF76-2B3E327C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  <a:endParaRPr lang="LID4096" dirty="0"/>
          </a:p>
        </p:txBody>
      </p:sp>
      <p:pic>
        <p:nvPicPr>
          <p:cNvPr id="3" name="Picture 2" descr="A black and orange line with dots&#10;&#10;AI-generated content may be incorrect.">
            <a:extLst>
              <a:ext uri="{FF2B5EF4-FFF2-40B4-BE49-F238E27FC236}">
                <a16:creationId xmlns:a16="http://schemas.microsoft.com/office/drawing/2014/main" id="{A94A0ED5-85D4-09CD-5DAA-492EB580A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0136">
            <a:off x="9227971" y="2620830"/>
            <a:ext cx="1800000" cy="1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5C311-4D02-425B-B0B5-C08B180905F7}"/>
              </a:ext>
            </a:extLst>
          </p:cNvPr>
          <p:cNvSpPr txBox="1"/>
          <p:nvPr/>
        </p:nvSpPr>
        <p:spPr>
          <a:xfrm>
            <a:off x="8589379" y="4911583"/>
            <a:ext cx="3077183" cy="5375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Using </a:t>
            </a:r>
            <a:r>
              <a:rPr lang="en-US" sz="1800" dirty="0" err="1"/>
              <a:t>Bézier</a:t>
            </a:r>
            <a:r>
              <a:rPr lang="en-US" sz="1800" dirty="0"/>
              <a:t> curves to approximate curve walls</a:t>
            </a:r>
            <a:endParaRPr lang="LID4096" sz="1800" dirty="0"/>
          </a:p>
        </p:txBody>
      </p:sp>
      <p:pic>
        <p:nvPicPr>
          <p:cNvPr id="7" name="Picture 6" descr="A graphic of a diagram&#10;&#10;AI-generated content may be incorrect.">
            <a:extLst>
              <a:ext uri="{FF2B5EF4-FFF2-40B4-BE49-F238E27FC236}">
                <a16:creationId xmlns:a16="http://schemas.microsoft.com/office/drawing/2014/main" id="{A064C8F2-E1B3-8F82-1DA6-554FB1B24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3" y="2695299"/>
            <a:ext cx="1800000" cy="18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1D051-74C5-5D11-2920-616B886A5F85}"/>
              </a:ext>
            </a:extLst>
          </p:cNvPr>
          <p:cNvSpPr txBox="1"/>
          <p:nvPr/>
        </p:nvSpPr>
        <p:spPr>
          <a:xfrm>
            <a:off x="656306" y="4911584"/>
            <a:ext cx="2070033" cy="5375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Training with more data</a:t>
            </a:r>
            <a:endParaRPr lang="LID4096" sz="1800" dirty="0"/>
          </a:p>
        </p:txBody>
      </p:sp>
      <p:pic>
        <p:nvPicPr>
          <p:cNvPr id="10" name="Picture 9" descr="A graphic design of a pen&#10;&#10;AI-generated content may be incorrect.">
            <a:extLst>
              <a:ext uri="{FF2B5EF4-FFF2-40B4-BE49-F238E27FC236}">
                <a16:creationId xmlns:a16="http://schemas.microsoft.com/office/drawing/2014/main" id="{AE7C3C5D-DA60-9B74-24BF-9B356E550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7" y="2620830"/>
            <a:ext cx="1800000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B42C6-483C-0BCE-92E0-39243D3D8A62}"/>
              </a:ext>
            </a:extLst>
          </p:cNvPr>
          <p:cNvSpPr txBox="1"/>
          <p:nvPr/>
        </p:nvSpPr>
        <p:spPr>
          <a:xfrm>
            <a:off x="4693828" y="4911584"/>
            <a:ext cx="2431638" cy="5375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Exploring vectorial information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6932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1BD03-5423-2975-1A10-03CE2CAB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F4E477A-E41D-4A64-6A23-9E1BFF6A7A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6" name="Graphic 6">
            <a:extLst>
              <a:ext uri="{FF2B5EF4-FFF2-40B4-BE49-F238E27FC236}">
                <a16:creationId xmlns:a16="http://schemas.microsoft.com/office/drawing/2014/main" id="{22E528DB-6D67-E08D-4BC6-F0A5B90A2661}"/>
              </a:ext>
            </a:extLst>
          </p:cNvPr>
          <p:cNvGrpSpPr/>
          <p:nvPr/>
        </p:nvGrpSpPr>
        <p:grpSpPr>
          <a:xfrm rot="2212598">
            <a:off x="4620006" y="-1241868"/>
            <a:ext cx="9578329" cy="7129849"/>
            <a:chOff x="2048515" y="446392"/>
            <a:chExt cx="8099034" cy="6028702"/>
          </a:xfrm>
          <a:solidFill>
            <a:srgbClr val="B1B749"/>
          </a:solidFill>
        </p:grpSpPr>
        <p:sp>
          <p:nvSpPr>
            <p:cNvPr id="398" name="Free-form: Shape 397">
              <a:extLst>
                <a:ext uri="{FF2B5EF4-FFF2-40B4-BE49-F238E27FC236}">
                  <a16:creationId xmlns:a16="http://schemas.microsoft.com/office/drawing/2014/main" id="{D62FDD23-3594-B968-0AD3-FCA41FB11FAC}"/>
                </a:ext>
              </a:extLst>
            </p:cNvPr>
            <p:cNvSpPr/>
            <p:nvPr/>
          </p:nvSpPr>
          <p:spPr>
            <a:xfrm flipV="1">
              <a:off x="2934617" y="446392"/>
              <a:ext cx="686352" cy="80765"/>
            </a:xfrm>
            <a:custGeom>
              <a:avLst/>
              <a:gdLst>
                <a:gd name="connsiteX0" fmla="*/ 616031 w 686352"/>
                <a:gd name="connsiteY0" fmla="*/ 64426 h 80765"/>
                <a:gd name="connsiteX1" fmla="*/ 641185 w 686352"/>
                <a:gd name="connsiteY1" fmla="*/ 52996 h 80765"/>
                <a:gd name="connsiteX2" fmla="*/ 651475 w 686352"/>
                <a:gd name="connsiteY2" fmla="*/ 44995 h 80765"/>
                <a:gd name="connsiteX3" fmla="*/ 321045 w 686352"/>
                <a:gd name="connsiteY3" fmla="*/ 28993 h 80765"/>
                <a:gd name="connsiteX4" fmla="*/ -1382 w 686352"/>
                <a:gd name="connsiteY4" fmla="*/ 23278 h 80765"/>
                <a:gd name="connsiteX5" fmla="*/ 315328 w 686352"/>
                <a:gd name="connsiteY5" fmla="*/ 23278 h 80765"/>
                <a:gd name="connsiteX6" fmla="*/ 625178 w 686352"/>
                <a:gd name="connsiteY6" fmla="*/ 16420 h 80765"/>
                <a:gd name="connsiteX7" fmla="*/ 603454 w 686352"/>
                <a:gd name="connsiteY7" fmla="*/ 7276 h 80765"/>
                <a:gd name="connsiteX8" fmla="*/ 587447 w 686352"/>
                <a:gd name="connsiteY8" fmla="*/ -3011 h 80765"/>
                <a:gd name="connsiteX9" fmla="*/ 637755 w 686352"/>
                <a:gd name="connsiteY9" fmla="*/ 4990 h 80765"/>
                <a:gd name="connsiteX10" fmla="*/ 661766 w 686352"/>
                <a:gd name="connsiteY10" fmla="*/ 60997 h 80765"/>
                <a:gd name="connsiteX11" fmla="*/ 616031 w 686352"/>
                <a:gd name="connsiteY11" fmla="*/ 64426 h 8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6352" h="80765">
                  <a:moveTo>
                    <a:pt x="616031" y="64426"/>
                  </a:moveTo>
                  <a:cubicBezTo>
                    <a:pt x="619461" y="58711"/>
                    <a:pt x="630895" y="52996"/>
                    <a:pt x="641185" y="52996"/>
                  </a:cubicBezTo>
                  <a:cubicBezTo>
                    <a:pt x="651475" y="52996"/>
                    <a:pt x="656049" y="49567"/>
                    <a:pt x="651475" y="44995"/>
                  </a:cubicBezTo>
                  <a:cubicBezTo>
                    <a:pt x="646902" y="39280"/>
                    <a:pt x="498266" y="33565"/>
                    <a:pt x="321045" y="28993"/>
                  </a:cubicBezTo>
                  <a:lnTo>
                    <a:pt x="-1382" y="23278"/>
                  </a:lnTo>
                  <a:lnTo>
                    <a:pt x="315328" y="23278"/>
                  </a:lnTo>
                  <a:cubicBezTo>
                    <a:pt x="489119" y="24421"/>
                    <a:pt x="628608" y="20992"/>
                    <a:pt x="625178" y="16420"/>
                  </a:cubicBezTo>
                  <a:cubicBezTo>
                    <a:pt x="622891" y="10705"/>
                    <a:pt x="612601" y="7276"/>
                    <a:pt x="603454" y="7276"/>
                  </a:cubicBezTo>
                  <a:cubicBezTo>
                    <a:pt x="594308" y="7276"/>
                    <a:pt x="587447" y="2704"/>
                    <a:pt x="587447" y="-3011"/>
                  </a:cubicBezTo>
                  <a:cubicBezTo>
                    <a:pt x="587447" y="-8726"/>
                    <a:pt x="610315" y="-4154"/>
                    <a:pt x="637755" y="4990"/>
                  </a:cubicBezTo>
                  <a:cubicBezTo>
                    <a:pt x="692636" y="24421"/>
                    <a:pt x="698353" y="39280"/>
                    <a:pt x="661766" y="60997"/>
                  </a:cubicBezTo>
                  <a:cubicBezTo>
                    <a:pt x="634325" y="78142"/>
                    <a:pt x="606884" y="80428"/>
                    <a:pt x="616031" y="6442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9" name="Free-form: Shape 398">
              <a:extLst>
                <a:ext uri="{FF2B5EF4-FFF2-40B4-BE49-F238E27FC236}">
                  <a16:creationId xmlns:a16="http://schemas.microsoft.com/office/drawing/2014/main" id="{5B33C74E-9257-F5F6-A6AD-ACA68968D50B}"/>
                </a:ext>
              </a:extLst>
            </p:cNvPr>
            <p:cNvSpPr/>
            <p:nvPr/>
          </p:nvSpPr>
          <p:spPr>
            <a:xfrm flipV="1">
              <a:off x="6188924" y="470741"/>
              <a:ext cx="394894" cy="66043"/>
            </a:xfrm>
            <a:custGeom>
              <a:avLst/>
              <a:gdLst>
                <a:gd name="connsiteX0" fmla="*/ 32446 w 394894"/>
                <a:gd name="connsiteY0" fmla="*/ 48924 h 66043"/>
                <a:gd name="connsiteX1" fmla="*/ 24442 w 394894"/>
                <a:gd name="connsiteY1" fmla="*/ 5490 h 66043"/>
                <a:gd name="connsiteX2" fmla="*/ 67890 w 394894"/>
                <a:gd name="connsiteY2" fmla="*/ 6633 h 66043"/>
                <a:gd name="connsiteX3" fmla="*/ 258831 w 394894"/>
                <a:gd name="connsiteY3" fmla="*/ 13491 h 66043"/>
                <a:gd name="connsiteX4" fmla="*/ 349156 w 394894"/>
                <a:gd name="connsiteY4" fmla="*/ 16920 h 66043"/>
                <a:gd name="connsiteX5" fmla="*/ 144495 w 394894"/>
                <a:gd name="connsiteY5" fmla="*/ 27207 h 66043"/>
                <a:gd name="connsiteX6" fmla="*/ 70177 w 394894"/>
                <a:gd name="connsiteY6" fmla="*/ 45495 h 66043"/>
                <a:gd name="connsiteX7" fmla="*/ 32446 w 394894"/>
                <a:gd name="connsiteY7" fmla="*/ 48924 h 6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894" h="66043">
                  <a:moveTo>
                    <a:pt x="32446" y="48924"/>
                  </a:moveTo>
                  <a:cubicBezTo>
                    <a:pt x="-13288" y="34065"/>
                    <a:pt x="-15575" y="20349"/>
                    <a:pt x="24442" y="5490"/>
                  </a:cubicBezTo>
                  <a:cubicBezTo>
                    <a:pt x="63317" y="-9369"/>
                    <a:pt x="78180" y="-9369"/>
                    <a:pt x="67890" y="6633"/>
                  </a:cubicBezTo>
                  <a:cubicBezTo>
                    <a:pt x="62173" y="16920"/>
                    <a:pt x="112481" y="18063"/>
                    <a:pt x="258831" y="13491"/>
                  </a:cubicBezTo>
                  <a:cubicBezTo>
                    <a:pt x="398320" y="10062"/>
                    <a:pt x="425761" y="10062"/>
                    <a:pt x="349156" y="16920"/>
                  </a:cubicBezTo>
                  <a:cubicBezTo>
                    <a:pt x="289701" y="21492"/>
                    <a:pt x="197089" y="26064"/>
                    <a:pt x="144495" y="27207"/>
                  </a:cubicBezTo>
                  <a:cubicBezTo>
                    <a:pt x="56456" y="28350"/>
                    <a:pt x="49596" y="29493"/>
                    <a:pt x="70177" y="45495"/>
                  </a:cubicBezTo>
                  <a:cubicBezTo>
                    <a:pt x="95331" y="64926"/>
                    <a:pt x="85040" y="64926"/>
                    <a:pt x="32446" y="4892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0" name="Free-form: Shape 399">
              <a:extLst>
                <a:ext uri="{FF2B5EF4-FFF2-40B4-BE49-F238E27FC236}">
                  <a16:creationId xmlns:a16="http://schemas.microsoft.com/office/drawing/2014/main" id="{8922730D-17F0-5361-0896-BD56AD8D4697}"/>
                </a:ext>
              </a:extLst>
            </p:cNvPr>
            <p:cNvSpPr/>
            <p:nvPr/>
          </p:nvSpPr>
          <p:spPr>
            <a:xfrm flipV="1">
              <a:off x="6730563" y="504989"/>
              <a:ext cx="211521" cy="18721"/>
            </a:xfrm>
            <a:custGeom>
              <a:avLst/>
              <a:gdLst>
                <a:gd name="connsiteX0" fmla="*/ 81569 w 211521"/>
                <a:gd name="connsiteY0" fmla="*/ 3856 h 18721"/>
                <a:gd name="connsiteX1" fmla="*/ -4183 w 211521"/>
                <a:gd name="connsiteY1" fmla="*/ -3002 h 18721"/>
                <a:gd name="connsiteX2" fmla="*/ 102149 w 211521"/>
                <a:gd name="connsiteY2" fmla="*/ -5288 h 18721"/>
                <a:gd name="connsiteX3" fmla="*/ 207338 w 211521"/>
                <a:gd name="connsiteY3" fmla="*/ 3856 h 18721"/>
                <a:gd name="connsiteX4" fmla="*/ 187901 w 211521"/>
                <a:gd name="connsiteY4" fmla="*/ 13000 h 18721"/>
                <a:gd name="connsiteX5" fmla="*/ 81569 w 211521"/>
                <a:gd name="connsiteY5" fmla="*/ 3856 h 1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521" h="18721">
                  <a:moveTo>
                    <a:pt x="81569" y="3856"/>
                  </a:moveTo>
                  <a:lnTo>
                    <a:pt x="-4183" y="-3002"/>
                  </a:lnTo>
                  <a:lnTo>
                    <a:pt x="102149" y="-5288"/>
                  </a:lnTo>
                  <a:cubicBezTo>
                    <a:pt x="166177" y="-6431"/>
                    <a:pt x="207338" y="-3002"/>
                    <a:pt x="207338" y="3856"/>
                  </a:cubicBezTo>
                  <a:cubicBezTo>
                    <a:pt x="207338" y="10714"/>
                    <a:pt x="198191" y="14143"/>
                    <a:pt x="187901" y="13000"/>
                  </a:cubicBezTo>
                  <a:cubicBezTo>
                    <a:pt x="176468" y="11857"/>
                    <a:pt x="128447" y="8428"/>
                    <a:pt x="81569" y="385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1" name="Free-form: Shape 400">
              <a:extLst>
                <a:ext uri="{FF2B5EF4-FFF2-40B4-BE49-F238E27FC236}">
                  <a16:creationId xmlns:a16="http://schemas.microsoft.com/office/drawing/2014/main" id="{F6D5F28C-6D8C-B4F5-524D-E4BD8D8825D9}"/>
                </a:ext>
              </a:extLst>
            </p:cNvPr>
            <p:cNvSpPr/>
            <p:nvPr/>
          </p:nvSpPr>
          <p:spPr>
            <a:xfrm flipV="1">
              <a:off x="2105683" y="514350"/>
              <a:ext cx="4148155" cy="5783580"/>
            </a:xfrm>
            <a:custGeom>
              <a:avLst/>
              <a:gdLst>
                <a:gd name="connsiteX0" fmla="*/ 626755 w 4148155"/>
                <a:gd name="connsiteY0" fmla="*/ 5769428 h 5783580"/>
                <a:gd name="connsiteX1" fmla="*/ 638188 w 4148155"/>
                <a:gd name="connsiteY1" fmla="*/ 5757998 h 5783580"/>
                <a:gd name="connsiteX2" fmla="*/ 649622 w 4148155"/>
                <a:gd name="connsiteY2" fmla="*/ 5730566 h 5783580"/>
                <a:gd name="connsiteX3" fmla="*/ 649622 w 4148155"/>
                <a:gd name="connsiteY3" fmla="*/ 5703134 h 5783580"/>
                <a:gd name="connsiteX4" fmla="*/ 401514 w 4148155"/>
                <a:gd name="connsiteY4" fmla="*/ 5707706 h 5783580"/>
                <a:gd name="connsiteX5" fmla="*/ 104241 w 4148155"/>
                <a:gd name="connsiteY5" fmla="*/ 5717993 h 5783580"/>
                <a:gd name="connsiteX6" fmla="*/ 55076 w 4148155"/>
                <a:gd name="connsiteY6" fmla="*/ 5707706 h 5783580"/>
                <a:gd name="connsiteX7" fmla="*/ 31066 w 4148155"/>
                <a:gd name="connsiteY7" fmla="*/ 5683703 h 5783580"/>
                <a:gd name="connsiteX8" fmla="*/ 21919 w 4148155"/>
                <a:gd name="connsiteY8" fmla="*/ 5659700 h 5783580"/>
                <a:gd name="connsiteX9" fmla="*/ 44786 w 4148155"/>
                <a:gd name="connsiteY9" fmla="*/ 5650556 h 5783580"/>
                <a:gd name="connsiteX10" fmla="*/ 60793 w 4148155"/>
                <a:gd name="connsiteY10" fmla="*/ 5386523 h 5783580"/>
                <a:gd name="connsiteX11" fmla="*/ 71083 w 4148155"/>
                <a:gd name="connsiteY11" fmla="*/ 5127062 h 5783580"/>
                <a:gd name="connsiteX12" fmla="*/ 52790 w 4148155"/>
                <a:gd name="connsiteY12" fmla="*/ 5068769 h 5783580"/>
                <a:gd name="connsiteX13" fmla="*/ 53933 w 4148155"/>
                <a:gd name="connsiteY13" fmla="*/ 5061911 h 5783580"/>
                <a:gd name="connsiteX14" fmla="*/ 73370 w 4148155"/>
                <a:gd name="connsiteY14" fmla="*/ 5024192 h 5783580"/>
                <a:gd name="connsiteX15" fmla="*/ 43643 w 4148155"/>
                <a:gd name="connsiteY15" fmla="*/ 4521272 h 5783580"/>
                <a:gd name="connsiteX16" fmla="*/ 34496 w 4148155"/>
                <a:gd name="connsiteY16" fmla="*/ 4397828 h 5783580"/>
                <a:gd name="connsiteX17" fmla="*/ 33352 w 4148155"/>
                <a:gd name="connsiteY17" fmla="*/ 4300673 h 5783580"/>
                <a:gd name="connsiteX18" fmla="*/ 39069 w 4148155"/>
                <a:gd name="connsiteY18" fmla="*/ 3692597 h 5783580"/>
                <a:gd name="connsiteX19" fmla="*/ 13915 w 4148155"/>
                <a:gd name="connsiteY19" fmla="*/ 3471998 h 5783580"/>
                <a:gd name="connsiteX20" fmla="*/ -2092 w 4148155"/>
                <a:gd name="connsiteY20" fmla="*/ 3460568 h 5783580"/>
                <a:gd name="connsiteX21" fmla="*/ 13915 w 4148155"/>
                <a:gd name="connsiteY21" fmla="*/ 3449138 h 5783580"/>
                <a:gd name="connsiteX22" fmla="*/ 35639 w 4148155"/>
                <a:gd name="connsiteY22" fmla="*/ 3435422 h 5783580"/>
                <a:gd name="connsiteX23" fmla="*/ 42499 w 4148155"/>
                <a:gd name="connsiteY23" fmla="*/ 3435422 h 5783580"/>
                <a:gd name="connsiteX24" fmla="*/ 52790 w 4148155"/>
                <a:gd name="connsiteY24" fmla="*/ 3449138 h 5783580"/>
                <a:gd name="connsiteX25" fmla="*/ 61936 w 4148155"/>
                <a:gd name="connsiteY25" fmla="*/ 3123383 h 5783580"/>
                <a:gd name="connsiteX26" fmla="*/ 42499 w 4148155"/>
                <a:gd name="connsiteY26" fmla="*/ 2797628 h 5783580"/>
                <a:gd name="connsiteX27" fmla="*/ 33352 w 4148155"/>
                <a:gd name="connsiteY27" fmla="*/ 2761052 h 5783580"/>
                <a:gd name="connsiteX28" fmla="*/ 33352 w 4148155"/>
                <a:gd name="connsiteY28" fmla="*/ 2215841 h 5783580"/>
                <a:gd name="connsiteX29" fmla="*/ 34496 w 4148155"/>
                <a:gd name="connsiteY29" fmla="*/ 1664915 h 5783580"/>
                <a:gd name="connsiteX30" fmla="*/ 32209 w 4148155"/>
                <a:gd name="connsiteY30" fmla="*/ 1654628 h 5783580"/>
                <a:gd name="connsiteX31" fmla="*/ 28779 w 4148155"/>
                <a:gd name="connsiteY31" fmla="*/ 1645484 h 5783580"/>
                <a:gd name="connsiteX32" fmla="*/ 47073 w 4148155"/>
                <a:gd name="connsiteY32" fmla="*/ 1568903 h 5783580"/>
                <a:gd name="connsiteX33" fmla="*/ 50503 w 4148155"/>
                <a:gd name="connsiteY33" fmla="*/ 1500323 h 5783580"/>
                <a:gd name="connsiteX34" fmla="*/ 52790 w 4148155"/>
                <a:gd name="connsiteY34" fmla="*/ 1572332 h 5783580"/>
                <a:gd name="connsiteX35" fmla="*/ 80230 w 4148155"/>
                <a:gd name="connsiteY35" fmla="*/ 1638626 h 5783580"/>
                <a:gd name="connsiteX36" fmla="*/ 106527 w 4148155"/>
                <a:gd name="connsiteY36" fmla="*/ 1631768 h 5783580"/>
                <a:gd name="connsiteX37" fmla="*/ 81373 w 4148155"/>
                <a:gd name="connsiteY37" fmla="*/ 1644341 h 5783580"/>
                <a:gd name="connsiteX38" fmla="*/ 55076 w 4148155"/>
                <a:gd name="connsiteY38" fmla="*/ 1717493 h 5783580"/>
                <a:gd name="connsiteX39" fmla="*/ 84804 w 4148155"/>
                <a:gd name="connsiteY39" fmla="*/ 1784930 h 5783580"/>
                <a:gd name="connsiteX40" fmla="*/ 821126 w 4148155"/>
                <a:gd name="connsiteY40" fmla="*/ 1821506 h 5783580"/>
                <a:gd name="connsiteX41" fmla="*/ 1055514 w 4148155"/>
                <a:gd name="connsiteY41" fmla="*/ 1818077 h 5783580"/>
                <a:gd name="connsiteX42" fmla="*/ 1261318 w 4148155"/>
                <a:gd name="connsiteY42" fmla="*/ 1815791 h 5783580"/>
                <a:gd name="connsiteX43" fmla="*/ 1739242 w 4148155"/>
                <a:gd name="connsiteY43" fmla="*/ 1831793 h 5783580"/>
                <a:gd name="connsiteX44" fmla="*/ 2055951 w 4148155"/>
                <a:gd name="connsiteY44" fmla="*/ 1840937 h 5783580"/>
                <a:gd name="connsiteX45" fmla="*/ 2055951 w 4148155"/>
                <a:gd name="connsiteY45" fmla="*/ 1803218 h 5783580"/>
                <a:gd name="connsiteX46" fmla="*/ 2062812 w 4148155"/>
                <a:gd name="connsiteY46" fmla="*/ 1772357 h 5783580"/>
                <a:gd name="connsiteX47" fmla="*/ 2070815 w 4148155"/>
                <a:gd name="connsiteY47" fmla="*/ 1936949 h 5783580"/>
                <a:gd name="connsiteX48" fmla="*/ 2070815 w 4148155"/>
                <a:gd name="connsiteY48" fmla="*/ 2094683 h 5783580"/>
                <a:gd name="connsiteX49" fmla="*/ 2082249 w 4148155"/>
                <a:gd name="connsiteY49" fmla="*/ 1928948 h 5783580"/>
                <a:gd name="connsiteX50" fmla="*/ 2081105 w 4148155"/>
                <a:gd name="connsiteY50" fmla="*/ 1759784 h 5783580"/>
                <a:gd name="connsiteX51" fmla="*/ 2075389 w 4148155"/>
                <a:gd name="connsiteY51" fmla="*/ 1739210 h 5783580"/>
                <a:gd name="connsiteX52" fmla="*/ 2045661 w 4148155"/>
                <a:gd name="connsiteY52" fmla="*/ 1723208 h 5783580"/>
                <a:gd name="connsiteX53" fmla="*/ 1813560 w 4148155"/>
                <a:gd name="connsiteY53" fmla="*/ 1675202 h 5783580"/>
                <a:gd name="connsiteX54" fmla="*/ 1781546 w 4148155"/>
                <a:gd name="connsiteY54" fmla="*/ 1646627 h 5783580"/>
                <a:gd name="connsiteX55" fmla="*/ 1799839 w 4148155"/>
                <a:gd name="connsiteY55" fmla="*/ 1643198 h 5783580"/>
                <a:gd name="connsiteX56" fmla="*/ 1837570 w 4148155"/>
                <a:gd name="connsiteY56" fmla="*/ 1636340 h 5783580"/>
                <a:gd name="connsiteX57" fmla="*/ 1993067 w 4148155"/>
                <a:gd name="connsiteY57" fmla="*/ 1380308 h 5783580"/>
                <a:gd name="connsiteX58" fmla="*/ 2025081 w 4148155"/>
                <a:gd name="connsiteY58" fmla="*/ 1315157 h 5783580"/>
                <a:gd name="connsiteX59" fmla="*/ 2069672 w 4148155"/>
                <a:gd name="connsiteY59" fmla="*/ 1183712 h 5783580"/>
                <a:gd name="connsiteX60" fmla="*/ 2006787 w 4148155"/>
                <a:gd name="connsiteY60" fmla="*/ 1134563 h 5783580"/>
                <a:gd name="connsiteX61" fmla="*/ 1112682 w 4148155"/>
                <a:gd name="connsiteY61" fmla="*/ 1111703 h 5783580"/>
                <a:gd name="connsiteX62" fmla="*/ 873720 w 4148155"/>
                <a:gd name="connsiteY62" fmla="*/ 1111703 h 5783580"/>
                <a:gd name="connsiteX63" fmla="*/ 854283 w 4148155"/>
                <a:gd name="connsiteY63" fmla="*/ 1185998 h 5783580"/>
                <a:gd name="connsiteX64" fmla="*/ 797115 w 4148155"/>
                <a:gd name="connsiteY64" fmla="*/ 1292297 h 5783580"/>
                <a:gd name="connsiteX65" fmla="*/ 746807 w 4148155"/>
                <a:gd name="connsiteY65" fmla="*/ 1323158 h 5783580"/>
                <a:gd name="connsiteX66" fmla="*/ 763958 w 4148155"/>
                <a:gd name="connsiteY66" fmla="*/ 1298012 h 5783580"/>
                <a:gd name="connsiteX67" fmla="*/ 789112 w 4148155"/>
                <a:gd name="connsiteY67" fmla="*/ 1255721 h 5783580"/>
                <a:gd name="connsiteX68" fmla="*/ 797115 w 4148155"/>
                <a:gd name="connsiteY68" fmla="*/ 1254578 h 5783580"/>
                <a:gd name="connsiteX69" fmla="*/ 824556 w 4148155"/>
                <a:gd name="connsiteY69" fmla="*/ 1231718 h 5783580"/>
                <a:gd name="connsiteX70" fmla="*/ 860000 w 4148155"/>
                <a:gd name="connsiteY70" fmla="*/ 1071698 h 5783580"/>
                <a:gd name="connsiteX71" fmla="*/ 878293 w 4148155"/>
                <a:gd name="connsiteY71" fmla="*/ 1060268 h 5783580"/>
                <a:gd name="connsiteX72" fmla="*/ 1000633 w 4148155"/>
                <a:gd name="connsiteY72" fmla="*/ 1069412 h 5783580"/>
                <a:gd name="connsiteX73" fmla="*/ 1104678 w 4148155"/>
                <a:gd name="connsiteY73" fmla="*/ 1072841 h 5783580"/>
                <a:gd name="connsiteX74" fmla="*/ 1109252 w 4148155"/>
                <a:gd name="connsiteY74" fmla="*/ 943682 h 5783580"/>
                <a:gd name="connsiteX75" fmla="*/ 1103535 w 4148155"/>
                <a:gd name="connsiteY75" fmla="*/ 648788 h 5783580"/>
                <a:gd name="connsiteX76" fmla="*/ 1094388 w 4148155"/>
                <a:gd name="connsiteY76" fmla="*/ 95576 h 5783580"/>
                <a:gd name="connsiteX77" fmla="*/ 1102392 w 4148155"/>
                <a:gd name="connsiteY77" fmla="*/ 216734 h 5783580"/>
                <a:gd name="connsiteX78" fmla="*/ 1106965 w 4148155"/>
                <a:gd name="connsiteY78" fmla="*/ 431618 h 5783580"/>
                <a:gd name="connsiteX79" fmla="*/ 1117255 w 4148155"/>
                <a:gd name="connsiteY79" fmla="*/ 300173 h 5783580"/>
                <a:gd name="connsiteX80" fmla="*/ 1118399 w 4148155"/>
                <a:gd name="connsiteY80" fmla="*/ 81860 h 5783580"/>
                <a:gd name="connsiteX81" fmla="*/ 935461 w 4148155"/>
                <a:gd name="connsiteY81" fmla="*/ 85289 h 5783580"/>
                <a:gd name="connsiteX82" fmla="*/ 567300 w 4148155"/>
                <a:gd name="connsiteY82" fmla="*/ 93290 h 5783580"/>
                <a:gd name="connsiteX83" fmla="*/ 241443 w 4148155"/>
                <a:gd name="connsiteY83" fmla="*/ 102434 h 5783580"/>
                <a:gd name="connsiteX84" fmla="*/ 87090 w 4148155"/>
                <a:gd name="connsiteY84" fmla="*/ 120722 h 5783580"/>
                <a:gd name="connsiteX85" fmla="*/ 69940 w 4148155"/>
                <a:gd name="connsiteY85" fmla="*/ 463622 h 5783580"/>
                <a:gd name="connsiteX86" fmla="*/ 73370 w 4148155"/>
                <a:gd name="connsiteY86" fmla="*/ 955112 h 5783580"/>
                <a:gd name="connsiteX87" fmla="*/ 79087 w 4148155"/>
                <a:gd name="connsiteY87" fmla="*/ 1060268 h 5783580"/>
                <a:gd name="connsiteX88" fmla="*/ 181989 w 4148155"/>
                <a:gd name="connsiteY88" fmla="*/ 1060268 h 5783580"/>
                <a:gd name="connsiteX89" fmla="*/ 283748 w 4148155"/>
                <a:gd name="connsiteY89" fmla="*/ 1069412 h 5783580"/>
                <a:gd name="connsiteX90" fmla="*/ 512419 w 4148155"/>
                <a:gd name="connsiteY90" fmla="*/ 1156280 h 5783580"/>
                <a:gd name="connsiteX91" fmla="*/ 771961 w 4148155"/>
                <a:gd name="connsiteY91" fmla="*/ 1239719 h 5783580"/>
                <a:gd name="connsiteX92" fmla="*/ 659912 w 4148155"/>
                <a:gd name="connsiteY92" fmla="*/ 1210001 h 5783580"/>
                <a:gd name="connsiteX93" fmla="*/ 489552 w 4148155"/>
                <a:gd name="connsiteY93" fmla="*/ 1163138 h 5783580"/>
                <a:gd name="connsiteX94" fmla="*/ 360353 w 4148155"/>
                <a:gd name="connsiteY94" fmla="*/ 1121990 h 5783580"/>
                <a:gd name="connsiteX95" fmla="*/ 179702 w 4148155"/>
                <a:gd name="connsiteY95" fmla="*/ 1102559 h 5783580"/>
                <a:gd name="connsiteX96" fmla="*/ 66510 w 4148155"/>
                <a:gd name="connsiteY96" fmla="*/ 1109417 h 5783580"/>
                <a:gd name="connsiteX97" fmla="*/ 66510 w 4148155"/>
                <a:gd name="connsiteY97" fmla="*/ 1159709 h 5783580"/>
                <a:gd name="connsiteX98" fmla="*/ 95094 w 4148155"/>
                <a:gd name="connsiteY98" fmla="*/ 1208858 h 5783580"/>
                <a:gd name="connsiteX99" fmla="*/ 123678 w 4148155"/>
                <a:gd name="connsiteY99" fmla="*/ 1220288 h 5783580"/>
                <a:gd name="connsiteX100" fmla="*/ 95094 w 4148155"/>
                <a:gd name="connsiteY100" fmla="*/ 1231718 h 5783580"/>
                <a:gd name="connsiteX101" fmla="*/ 63080 w 4148155"/>
                <a:gd name="connsiteY101" fmla="*/ 1359734 h 5783580"/>
                <a:gd name="connsiteX102" fmla="*/ 59650 w 4148155"/>
                <a:gd name="connsiteY102" fmla="*/ 1488893 h 5783580"/>
                <a:gd name="connsiteX103" fmla="*/ 57363 w 4148155"/>
                <a:gd name="connsiteY103" fmla="*/ 1355162 h 5783580"/>
                <a:gd name="connsiteX104" fmla="*/ 37926 w 4148155"/>
                <a:gd name="connsiteY104" fmla="*/ 1227146 h 5783580"/>
                <a:gd name="connsiteX105" fmla="*/ 33352 w 4148155"/>
                <a:gd name="connsiteY105" fmla="*/ 1189427 h 5783580"/>
                <a:gd name="connsiteX106" fmla="*/ 42499 w 4148155"/>
                <a:gd name="connsiteY106" fmla="*/ 995117 h 5783580"/>
                <a:gd name="connsiteX107" fmla="*/ 40213 w 4148155"/>
                <a:gd name="connsiteY107" fmla="*/ 665933 h 5783580"/>
                <a:gd name="connsiteX108" fmla="*/ 43643 w 4148155"/>
                <a:gd name="connsiteY108" fmla="*/ 294458 h 5783580"/>
                <a:gd name="connsiteX109" fmla="*/ 43643 w 4148155"/>
                <a:gd name="connsiteY109" fmla="*/ 71573 h 5783580"/>
                <a:gd name="connsiteX110" fmla="*/ 315762 w 4148155"/>
                <a:gd name="connsiteY110" fmla="*/ 75002 h 5783580"/>
                <a:gd name="connsiteX111" fmla="*/ 843993 w 4148155"/>
                <a:gd name="connsiteY111" fmla="*/ 64715 h 5783580"/>
                <a:gd name="connsiteX112" fmla="*/ 1382514 w 4148155"/>
                <a:gd name="connsiteY112" fmla="*/ 56714 h 5783580"/>
                <a:gd name="connsiteX113" fmla="*/ 1392804 w 4148155"/>
                <a:gd name="connsiteY113" fmla="*/ 34997 h 5783580"/>
                <a:gd name="connsiteX114" fmla="*/ 1403095 w 4148155"/>
                <a:gd name="connsiteY114" fmla="*/ -2722 h 5783580"/>
                <a:gd name="connsiteX115" fmla="*/ 1407668 w 4148155"/>
                <a:gd name="connsiteY115" fmla="*/ 17852 h 5783580"/>
                <a:gd name="connsiteX116" fmla="*/ 1618046 w 4148155"/>
                <a:gd name="connsiteY116" fmla="*/ 60143 h 5783580"/>
                <a:gd name="connsiteX117" fmla="*/ 1847860 w 4148155"/>
                <a:gd name="connsiteY117" fmla="*/ 54428 h 5783580"/>
                <a:gd name="connsiteX118" fmla="*/ 1890165 w 4148155"/>
                <a:gd name="connsiteY118" fmla="*/ 31568 h 5783580"/>
                <a:gd name="connsiteX119" fmla="*/ 1894738 w 4148155"/>
                <a:gd name="connsiteY119" fmla="*/ 8708 h 5783580"/>
                <a:gd name="connsiteX120" fmla="*/ 1907315 w 4148155"/>
                <a:gd name="connsiteY120" fmla="*/ 23567 h 5783580"/>
                <a:gd name="connsiteX121" fmla="*/ 2073102 w 4148155"/>
                <a:gd name="connsiteY121" fmla="*/ 33854 h 5783580"/>
                <a:gd name="connsiteX122" fmla="*/ 2232029 w 4148155"/>
                <a:gd name="connsiteY122" fmla="*/ 47570 h 5783580"/>
                <a:gd name="connsiteX123" fmla="*/ 2208018 w 4148155"/>
                <a:gd name="connsiteY123" fmla="*/ 65858 h 5783580"/>
                <a:gd name="connsiteX124" fmla="*/ 2195441 w 4148155"/>
                <a:gd name="connsiteY124" fmla="*/ 77288 h 5783580"/>
                <a:gd name="connsiteX125" fmla="*/ 2516725 w 4148155"/>
                <a:gd name="connsiteY125" fmla="*/ 268169 h 5783580"/>
                <a:gd name="connsiteX126" fmla="*/ 2616197 w 4148155"/>
                <a:gd name="connsiteY126" fmla="*/ 331034 h 5783580"/>
                <a:gd name="connsiteX127" fmla="*/ 2222882 w 4148155"/>
                <a:gd name="connsiteY127" fmla="*/ 112721 h 5783580"/>
                <a:gd name="connsiteX128" fmla="*/ 2134843 w 4148155"/>
                <a:gd name="connsiteY128" fmla="*/ 252167 h 5783580"/>
                <a:gd name="connsiteX129" fmla="*/ 2134843 w 4148155"/>
                <a:gd name="connsiteY129" fmla="*/ 467051 h 5783580"/>
                <a:gd name="connsiteX130" fmla="*/ 2125696 w 4148155"/>
                <a:gd name="connsiteY130" fmla="*/ 517343 h 5783580"/>
                <a:gd name="connsiteX131" fmla="*/ 2113119 w 4148155"/>
                <a:gd name="connsiteY131" fmla="*/ 495626 h 5783580"/>
                <a:gd name="connsiteX132" fmla="*/ 2076532 w 4148155"/>
                <a:gd name="connsiteY132" fmla="*/ 465908 h 5783580"/>
                <a:gd name="connsiteX133" fmla="*/ 1830710 w 4148155"/>
                <a:gd name="connsiteY133" fmla="*/ 552776 h 5783580"/>
                <a:gd name="connsiteX134" fmla="*/ 1870728 w 4148155"/>
                <a:gd name="connsiteY134" fmla="*/ 621356 h 5783580"/>
                <a:gd name="connsiteX135" fmla="*/ 1961053 w 4148155"/>
                <a:gd name="connsiteY135" fmla="*/ 757373 h 5783580"/>
                <a:gd name="connsiteX136" fmla="*/ 2087965 w 4148155"/>
                <a:gd name="connsiteY136" fmla="*/ 923108 h 5783580"/>
                <a:gd name="connsiteX137" fmla="*/ 2118836 w 4148155"/>
                <a:gd name="connsiteY137" fmla="*/ 923108 h 5783580"/>
                <a:gd name="connsiteX138" fmla="*/ 2111976 w 4148155"/>
                <a:gd name="connsiteY138" fmla="*/ 1078556 h 5783580"/>
                <a:gd name="connsiteX139" fmla="*/ 2089109 w 4148155"/>
                <a:gd name="connsiteY139" fmla="*/ 1243148 h 5783580"/>
                <a:gd name="connsiteX140" fmla="*/ 1999927 w 4148155"/>
                <a:gd name="connsiteY140" fmla="*/ 1402025 h 5783580"/>
                <a:gd name="connsiteX141" fmla="*/ 1922179 w 4148155"/>
                <a:gd name="connsiteY141" fmla="*/ 1539185 h 5783580"/>
                <a:gd name="connsiteX142" fmla="*/ 1851291 w 4148155"/>
                <a:gd name="connsiteY142" fmla="*/ 1671773 h 5783580"/>
                <a:gd name="connsiteX143" fmla="*/ 2067385 w 4148155"/>
                <a:gd name="connsiteY143" fmla="*/ 1709492 h 5783580"/>
                <a:gd name="connsiteX144" fmla="*/ 2106259 w 4148155"/>
                <a:gd name="connsiteY144" fmla="*/ 1746068 h 5783580"/>
                <a:gd name="connsiteX145" fmla="*/ 2095969 w 4148155"/>
                <a:gd name="connsiteY145" fmla="*/ 2007815 h 5783580"/>
                <a:gd name="connsiteX146" fmla="*/ 2084535 w 4148155"/>
                <a:gd name="connsiteY146" fmla="*/ 2237558 h 5783580"/>
                <a:gd name="connsiteX147" fmla="*/ 2082249 w 4148155"/>
                <a:gd name="connsiteY147" fmla="*/ 2534738 h 5783580"/>
                <a:gd name="connsiteX148" fmla="*/ 2091396 w 4148155"/>
                <a:gd name="connsiteY148" fmla="*/ 2734763 h 5783580"/>
                <a:gd name="connsiteX149" fmla="*/ 2097112 w 4148155"/>
                <a:gd name="connsiteY149" fmla="*/ 2875352 h 5783580"/>
                <a:gd name="connsiteX150" fmla="*/ 2087965 w 4148155"/>
                <a:gd name="connsiteY150" fmla="*/ 3113096 h 5783580"/>
                <a:gd name="connsiteX151" fmla="*/ 2079962 w 4148155"/>
                <a:gd name="connsiteY151" fmla="*/ 3155387 h 5783580"/>
                <a:gd name="connsiteX152" fmla="*/ 2089109 w 4148155"/>
                <a:gd name="connsiteY152" fmla="*/ 3163388 h 5783580"/>
                <a:gd name="connsiteX153" fmla="*/ 2103973 w 4148155"/>
                <a:gd name="connsiteY153" fmla="*/ 3305120 h 5783580"/>
                <a:gd name="connsiteX154" fmla="*/ 2122266 w 4148155"/>
                <a:gd name="connsiteY154" fmla="*/ 3482285 h 5783580"/>
                <a:gd name="connsiteX155" fmla="*/ 2130270 w 4148155"/>
                <a:gd name="connsiteY155" fmla="*/ 3562295 h 5783580"/>
                <a:gd name="connsiteX156" fmla="*/ 2133700 w 4148155"/>
                <a:gd name="connsiteY156" fmla="*/ 3584012 h 5783580"/>
                <a:gd name="connsiteX157" fmla="*/ 2113119 w 4148155"/>
                <a:gd name="connsiteY157" fmla="*/ 3609158 h 5783580"/>
                <a:gd name="connsiteX158" fmla="*/ 2085679 w 4148155"/>
                <a:gd name="connsiteY158" fmla="*/ 3580583 h 5783580"/>
                <a:gd name="connsiteX159" fmla="*/ 1989637 w 4148155"/>
                <a:gd name="connsiteY159" fmla="*/ 3549722 h 5783580"/>
                <a:gd name="connsiteX160" fmla="*/ 1784976 w 4148155"/>
                <a:gd name="connsiteY160" fmla="*/ 3547436 h 5783580"/>
                <a:gd name="connsiteX161" fmla="*/ 1667210 w 4148155"/>
                <a:gd name="connsiteY161" fmla="*/ 3547436 h 5783580"/>
                <a:gd name="connsiteX162" fmla="*/ 1667210 w 4148155"/>
                <a:gd name="connsiteY162" fmla="*/ 3085664 h 5783580"/>
                <a:gd name="connsiteX163" fmla="*/ 1662637 w 4148155"/>
                <a:gd name="connsiteY163" fmla="*/ 2618177 h 5783580"/>
                <a:gd name="connsiteX164" fmla="*/ 1453402 w 4148155"/>
                <a:gd name="connsiteY164" fmla="*/ 2606747 h 5783580"/>
                <a:gd name="connsiteX165" fmla="*/ 1244168 w 4148155"/>
                <a:gd name="connsiteY165" fmla="*/ 2595317 h 5783580"/>
                <a:gd name="connsiteX166" fmla="*/ 1667210 w 4148155"/>
                <a:gd name="connsiteY166" fmla="*/ 2607890 h 5783580"/>
                <a:gd name="connsiteX167" fmla="*/ 1679787 w 4148155"/>
                <a:gd name="connsiteY167" fmla="*/ 2809058 h 5783580"/>
                <a:gd name="connsiteX168" fmla="*/ 1676357 w 4148155"/>
                <a:gd name="connsiteY168" fmla="*/ 3003368 h 5783580"/>
                <a:gd name="connsiteX169" fmla="*/ 1708371 w 4148155"/>
                <a:gd name="connsiteY169" fmla="*/ 2997653 h 5783580"/>
                <a:gd name="connsiteX170" fmla="*/ 1783832 w 4148155"/>
                <a:gd name="connsiteY170" fmla="*/ 2986223 h 5783580"/>
                <a:gd name="connsiteX171" fmla="*/ 1830710 w 4148155"/>
                <a:gd name="connsiteY171" fmla="*/ 2942789 h 5783580"/>
                <a:gd name="connsiteX172" fmla="*/ 1835284 w 4148155"/>
                <a:gd name="connsiteY172" fmla="*/ 2906213 h 5783580"/>
                <a:gd name="connsiteX173" fmla="*/ 1836427 w 4148155"/>
                <a:gd name="connsiteY173" fmla="*/ 2943932 h 5783580"/>
                <a:gd name="connsiteX174" fmla="*/ 1838714 w 4148155"/>
                <a:gd name="connsiteY174" fmla="*/ 2980508 h 5783580"/>
                <a:gd name="connsiteX175" fmla="*/ 1946189 w 4148155"/>
                <a:gd name="connsiteY175" fmla="*/ 2980508 h 5783580"/>
                <a:gd name="connsiteX176" fmla="*/ 2059382 w 4148155"/>
                <a:gd name="connsiteY176" fmla="*/ 2989652 h 5783580"/>
                <a:gd name="connsiteX177" fmla="*/ 1908458 w 4148155"/>
                <a:gd name="connsiteY177" fmla="*/ 2997653 h 5783580"/>
                <a:gd name="connsiteX178" fmla="*/ 1685504 w 4148155"/>
                <a:gd name="connsiteY178" fmla="*/ 3053660 h 5783580"/>
                <a:gd name="connsiteX179" fmla="*/ 1687790 w 4148155"/>
                <a:gd name="connsiteY179" fmla="*/ 3364556 h 5783580"/>
                <a:gd name="connsiteX180" fmla="*/ 1861581 w 4148155"/>
                <a:gd name="connsiteY180" fmla="*/ 3351983 h 5783580"/>
                <a:gd name="connsiteX181" fmla="*/ 2054808 w 4148155"/>
                <a:gd name="connsiteY181" fmla="*/ 3338267 h 5783580"/>
                <a:gd name="connsiteX182" fmla="*/ 2076532 w 4148155"/>
                <a:gd name="connsiteY182" fmla="*/ 3347411 h 5783580"/>
                <a:gd name="connsiteX183" fmla="*/ 1891308 w 4148155"/>
                <a:gd name="connsiteY183" fmla="*/ 3365699 h 5783580"/>
                <a:gd name="connsiteX184" fmla="*/ 1680930 w 4148155"/>
                <a:gd name="connsiteY184" fmla="*/ 3462854 h 5783580"/>
                <a:gd name="connsiteX185" fmla="*/ 1684360 w 4148155"/>
                <a:gd name="connsiteY185" fmla="*/ 3523433 h 5783580"/>
                <a:gd name="connsiteX186" fmla="*/ 1773542 w 4148155"/>
                <a:gd name="connsiteY186" fmla="*/ 3524576 h 5783580"/>
                <a:gd name="connsiteX187" fmla="*/ 1967913 w 4148155"/>
                <a:gd name="connsiteY187" fmla="*/ 3530291 h 5783580"/>
                <a:gd name="connsiteX188" fmla="*/ 2073102 w 4148155"/>
                <a:gd name="connsiteY188" fmla="*/ 3534863 h 5783580"/>
                <a:gd name="connsiteX189" fmla="*/ 2081105 w 4148155"/>
                <a:gd name="connsiteY189" fmla="*/ 3454853 h 5783580"/>
                <a:gd name="connsiteX190" fmla="*/ 2082249 w 4148155"/>
                <a:gd name="connsiteY190" fmla="*/ 3311978 h 5783580"/>
                <a:gd name="connsiteX191" fmla="*/ 2069672 w 4148155"/>
                <a:gd name="connsiteY191" fmla="*/ 2587316 h 5783580"/>
                <a:gd name="connsiteX192" fmla="*/ 2067385 w 4148155"/>
                <a:gd name="connsiteY192" fmla="*/ 2222699 h 5783580"/>
                <a:gd name="connsiteX193" fmla="*/ 1990780 w 4148155"/>
                <a:gd name="connsiteY193" fmla="*/ 2230700 h 5783580"/>
                <a:gd name="connsiteX194" fmla="*/ 1596322 w 4148155"/>
                <a:gd name="connsiteY194" fmla="*/ 2245559 h 5783580"/>
                <a:gd name="connsiteX195" fmla="*/ 1280755 w 4148155"/>
                <a:gd name="connsiteY195" fmla="*/ 2252417 h 5783580"/>
                <a:gd name="connsiteX196" fmla="*/ 1272752 w 4148155"/>
                <a:gd name="connsiteY196" fmla="*/ 2371289 h 5783580"/>
                <a:gd name="connsiteX197" fmla="*/ 1270465 w 4148155"/>
                <a:gd name="connsiteY197" fmla="*/ 2529023 h 5783580"/>
                <a:gd name="connsiteX198" fmla="*/ 1263605 w 4148155"/>
                <a:gd name="connsiteY198" fmla="*/ 2569028 h 5783580"/>
                <a:gd name="connsiteX199" fmla="*/ 1259031 w 4148155"/>
                <a:gd name="connsiteY199" fmla="*/ 2418152 h 5783580"/>
                <a:gd name="connsiteX200" fmla="*/ 1262462 w 4148155"/>
                <a:gd name="connsiteY200" fmla="*/ 2252417 h 5783580"/>
                <a:gd name="connsiteX201" fmla="*/ 1071521 w 4148155"/>
                <a:gd name="connsiteY201" fmla="*/ 2237558 h 5783580"/>
                <a:gd name="connsiteX202" fmla="*/ 886297 w 4148155"/>
                <a:gd name="connsiteY202" fmla="*/ 2237558 h 5783580"/>
                <a:gd name="connsiteX203" fmla="*/ 896587 w 4148155"/>
                <a:gd name="connsiteY203" fmla="*/ 2326712 h 5783580"/>
                <a:gd name="connsiteX204" fmla="*/ 902304 w 4148155"/>
                <a:gd name="connsiteY204" fmla="*/ 2514164 h 5783580"/>
                <a:gd name="connsiteX205" fmla="*/ 898874 w 4148155"/>
                <a:gd name="connsiteY205" fmla="*/ 2612462 h 5783580"/>
                <a:gd name="connsiteX206" fmla="*/ 977766 w 4148155"/>
                <a:gd name="connsiteY206" fmla="*/ 2609033 h 5783580"/>
                <a:gd name="connsiteX207" fmla="*/ 1129832 w 4148155"/>
                <a:gd name="connsiteY207" fmla="*/ 2593031 h 5783580"/>
                <a:gd name="connsiteX208" fmla="*/ 1230448 w 4148155"/>
                <a:gd name="connsiteY208" fmla="*/ 2586173 h 5783580"/>
                <a:gd name="connsiteX209" fmla="*/ 1113825 w 4148155"/>
                <a:gd name="connsiteY209" fmla="*/ 2609033 h 5783580"/>
                <a:gd name="connsiteX210" fmla="*/ 773105 w 4148155"/>
                <a:gd name="connsiteY210" fmla="*/ 2621606 h 5783580"/>
                <a:gd name="connsiteX211" fmla="*/ 521566 w 4148155"/>
                <a:gd name="connsiteY211" fmla="*/ 2627321 h 5783580"/>
                <a:gd name="connsiteX212" fmla="*/ 500986 w 4148155"/>
                <a:gd name="connsiteY212" fmla="*/ 2812487 h 5783580"/>
                <a:gd name="connsiteX213" fmla="*/ 479262 w 4148155"/>
                <a:gd name="connsiteY213" fmla="*/ 3449138 h 5783580"/>
                <a:gd name="connsiteX214" fmla="*/ 480405 w 4148155"/>
                <a:gd name="connsiteY214" fmla="*/ 3258257 h 5783580"/>
                <a:gd name="connsiteX215" fmla="*/ 488409 w 4148155"/>
                <a:gd name="connsiteY215" fmla="*/ 2831918 h 5783580"/>
                <a:gd name="connsiteX216" fmla="*/ 499842 w 4148155"/>
                <a:gd name="connsiteY216" fmla="*/ 2599889 h 5783580"/>
                <a:gd name="connsiteX217" fmla="*/ 697643 w 4148155"/>
                <a:gd name="connsiteY217" fmla="*/ 2606747 h 5783580"/>
                <a:gd name="connsiteX218" fmla="*/ 884010 w 4148155"/>
                <a:gd name="connsiteY218" fmla="*/ 2612462 h 5783580"/>
                <a:gd name="connsiteX219" fmla="*/ 887440 w 4148155"/>
                <a:gd name="connsiteY219" fmla="*/ 2542739 h 5783580"/>
                <a:gd name="connsiteX220" fmla="*/ 896587 w 4148155"/>
                <a:gd name="connsiteY220" fmla="*/ 2463872 h 5783580"/>
                <a:gd name="connsiteX221" fmla="*/ 858856 w 4148155"/>
                <a:gd name="connsiteY221" fmla="*/ 2449013 h 5783580"/>
                <a:gd name="connsiteX222" fmla="*/ 837133 w 4148155"/>
                <a:gd name="connsiteY222" fmla="*/ 2435297 h 5783580"/>
                <a:gd name="connsiteX223" fmla="*/ 892014 w 4148155"/>
                <a:gd name="connsiteY223" fmla="*/ 2437583 h 5783580"/>
                <a:gd name="connsiteX224" fmla="*/ 885154 w 4148155"/>
                <a:gd name="connsiteY224" fmla="*/ 2370146 h 5783580"/>
                <a:gd name="connsiteX225" fmla="*/ 878293 w 4148155"/>
                <a:gd name="connsiteY225" fmla="*/ 2268419 h 5783580"/>
                <a:gd name="connsiteX226" fmla="*/ 878293 w 4148155"/>
                <a:gd name="connsiteY226" fmla="*/ 2235272 h 5783580"/>
                <a:gd name="connsiteX227" fmla="*/ 584451 w 4148155"/>
                <a:gd name="connsiteY227" fmla="*/ 2242130 h 5783580"/>
                <a:gd name="connsiteX228" fmla="*/ 73370 w 4148155"/>
                <a:gd name="connsiteY228" fmla="*/ 2269562 h 5783580"/>
                <a:gd name="connsiteX229" fmla="*/ 76800 w 4148155"/>
                <a:gd name="connsiteY229" fmla="*/ 2523308 h 5783580"/>
                <a:gd name="connsiteX230" fmla="*/ 101954 w 4148155"/>
                <a:gd name="connsiteY230" fmla="*/ 2763338 h 5783580"/>
                <a:gd name="connsiteX231" fmla="*/ 119104 w 4148155"/>
                <a:gd name="connsiteY231" fmla="*/ 2781626 h 5783580"/>
                <a:gd name="connsiteX232" fmla="*/ 112244 w 4148155"/>
                <a:gd name="connsiteY232" fmla="*/ 2804486 h 5783580"/>
                <a:gd name="connsiteX233" fmla="*/ 97380 w 4148155"/>
                <a:gd name="connsiteY233" fmla="*/ 2809058 h 5783580"/>
                <a:gd name="connsiteX234" fmla="*/ 73370 w 4148155"/>
                <a:gd name="connsiteY234" fmla="*/ 3324551 h 5783580"/>
                <a:gd name="connsiteX235" fmla="*/ 103097 w 4148155"/>
                <a:gd name="connsiteY235" fmla="*/ 3449138 h 5783580"/>
                <a:gd name="connsiteX236" fmla="*/ 116818 w 4148155"/>
                <a:gd name="connsiteY236" fmla="*/ 3461711 h 5783580"/>
                <a:gd name="connsiteX237" fmla="*/ 227723 w 4148155"/>
                <a:gd name="connsiteY237" fmla="*/ 3471998 h 5783580"/>
                <a:gd name="connsiteX238" fmla="*/ 455251 w 4148155"/>
                <a:gd name="connsiteY238" fmla="*/ 3481142 h 5783580"/>
                <a:gd name="connsiteX239" fmla="*/ 368356 w 4148155"/>
                <a:gd name="connsiteY239" fmla="*/ 3485714 h 5783580"/>
                <a:gd name="connsiteX240" fmla="*/ 281461 w 4148155"/>
                <a:gd name="connsiteY240" fmla="*/ 3481142 h 5783580"/>
                <a:gd name="connsiteX241" fmla="*/ 286034 w 4148155"/>
                <a:gd name="connsiteY241" fmla="*/ 3522290 h 5783580"/>
                <a:gd name="connsiteX242" fmla="*/ 281461 w 4148155"/>
                <a:gd name="connsiteY242" fmla="*/ 3563438 h 5783580"/>
                <a:gd name="connsiteX243" fmla="*/ 272314 w 4148155"/>
                <a:gd name="connsiteY243" fmla="*/ 3523433 h 5783580"/>
                <a:gd name="connsiteX244" fmla="*/ 272314 w 4148155"/>
                <a:gd name="connsiteY244" fmla="*/ 3483428 h 5783580"/>
                <a:gd name="connsiteX245" fmla="*/ 193422 w 4148155"/>
                <a:gd name="connsiteY245" fmla="*/ 3483428 h 5783580"/>
                <a:gd name="connsiteX246" fmla="*/ 97380 w 4148155"/>
                <a:gd name="connsiteY246" fmla="*/ 3476570 h 5783580"/>
                <a:gd name="connsiteX247" fmla="*/ 72227 w 4148155"/>
                <a:gd name="connsiteY247" fmla="*/ 3643448 h 5783580"/>
                <a:gd name="connsiteX248" fmla="*/ 67653 w 4148155"/>
                <a:gd name="connsiteY248" fmla="*/ 3819470 h 5783580"/>
                <a:gd name="connsiteX249" fmla="*/ 172842 w 4148155"/>
                <a:gd name="connsiteY249" fmla="*/ 3830900 h 5783580"/>
                <a:gd name="connsiteX250" fmla="*/ 272314 w 4148155"/>
                <a:gd name="connsiteY250" fmla="*/ 3837758 h 5783580"/>
                <a:gd name="connsiteX251" fmla="*/ 273457 w 4148155"/>
                <a:gd name="connsiteY251" fmla="*/ 3795467 h 5783580"/>
                <a:gd name="connsiteX252" fmla="*/ 275744 w 4148155"/>
                <a:gd name="connsiteY252" fmla="*/ 3752033 h 5783580"/>
                <a:gd name="connsiteX253" fmla="*/ 282604 w 4148155"/>
                <a:gd name="connsiteY253" fmla="*/ 3792038 h 5783580"/>
                <a:gd name="connsiteX254" fmla="*/ 289464 w 4148155"/>
                <a:gd name="connsiteY254" fmla="*/ 3832043 h 5783580"/>
                <a:gd name="connsiteX255" fmla="*/ 371786 w 4148155"/>
                <a:gd name="connsiteY255" fmla="*/ 3830900 h 5783580"/>
                <a:gd name="connsiteX256" fmla="*/ 463255 w 4148155"/>
                <a:gd name="connsiteY256" fmla="*/ 3821756 h 5783580"/>
                <a:gd name="connsiteX257" fmla="*/ 479262 w 4148155"/>
                <a:gd name="connsiteY257" fmla="*/ 3645734 h 5783580"/>
                <a:gd name="connsiteX258" fmla="*/ 484979 w 4148155"/>
                <a:gd name="connsiteY258" fmla="*/ 3477713 h 5783580"/>
                <a:gd name="connsiteX259" fmla="*/ 487265 w 4148155"/>
                <a:gd name="connsiteY259" fmla="*/ 3650306 h 5783580"/>
                <a:gd name="connsiteX260" fmla="*/ 503272 w 4148155"/>
                <a:gd name="connsiteY260" fmla="*/ 3835472 h 5783580"/>
                <a:gd name="connsiteX261" fmla="*/ 487265 w 4148155"/>
                <a:gd name="connsiteY261" fmla="*/ 3851474 h 5783580"/>
                <a:gd name="connsiteX262" fmla="*/ 412947 w 4148155"/>
                <a:gd name="connsiteY262" fmla="*/ 3849188 h 5783580"/>
                <a:gd name="connsiteX263" fmla="*/ 292895 w 4148155"/>
                <a:gd name="connsiteY263" fmla="*/ 3853760 h 5783580"/>
                <a:gd name="connsiteX264" fmla="*/ 74513 w 4148155"/>
                <a:gd name="connsiteY264" fmla="*/ 3849188 h 5783580"/>
                <a:gd name="connsiteX265" fmla="*/ 64223 w 4148155"/>
                <a:gd name="connsiteY265" fmla="*/ 4115507 h 5783580"/>
                <a:gd name="connsiteX266" fmla="*/ 60793 w 4148155"/>
                <a:gd name="connsiteY266" fmla="*/ 4374968 h 5783580"/>
                <a:gd name="connsiteX267" fmla="*/ 98524 w 4148155"/>
                <a:gd name="connsiteY267" fmla="*/ 4374968 h 5783580"/>
                <a:gd name="connsiteX268" fmla="*/ 135111 w 4148155"/>
                <a:gd name="connsiteY268" fmla="*/ 4386398 h 5783580"/>
                <a:gd name="connsiteX269" fmla="*/ 92807 w 4148155"/>
                <a:gd name="connsiteY269" fmla="*/ 4397828 h 5783580"/>
                <a:gd name="connsiteX270" fmla="*/ 51646 w 4148155"/>
                <a:gd name="connsiteY270" fmla="*/ 4397828 h 5783580"/>
                <a:gd name="connsiteX271" fmla="*/ 59650 w 4148155"/>
                <a:gd name="connsiteY271" fmla="*/ 4647002 h 5783580"/>
                <a:gd name="connsiteX272" fmla="*/ 80230 w 4148155"/>
                <a:gd name="connsiteY272" fmla="*/ 4971614 h 5783580"/>
                <a:gd name="connsiteX273" fmla="*/ 128251 w 4148155"/>
                <a:gd name="connsiteY273" fmla="*/ 5052767 h 5783580"/>
                <a:gd name="connsiteX274" fmla="*/ 163695 w 4148155"/>
                <a:gd name="connsiteY274" fmla="*/ 5057339 h 5783580"/>
                <a:gd name="connsiteX275" fmla="*/ 125964 w 4148155"/>
                <a:gd name="connsiteY275" fmla="*/ 5058482 h 5783580"/>
                <a:gd name="connsiteX276" fmla="*/ 87090 w 4148155"/>
                <a:gd name="connsiteY276" fmla="*/ 5060768 h 5783580"/>
                <a:gd name="connsiteX277" fmla="*/ 90520 w 4148155"/>
                <a:gd name="connsiteY277" fmla="*/ 5224217 h 5783580"/>
                <a:gd name="connsiteX278" fmla="*/ 84804 w 4148155"/>
                <a:gd name="connsiteY278" fmla="*/ 5463104 h 5783580"/>
                <a:gd name="connsiteX279" fmla="*/ 82517 w 4148155"/>
                <a:gd name="connsiteY279" fmla="*/ 5601407 h 5783580"/>
                <a:gd name="connsiteX280" fmla="*/ 90520 w 4148155"/>
                <a:gd name="connsiteY280" fmla="*/ 5661986 h 5783580"/>
                <a:gd name="connsiteX281" fmla="*/ 212860 w 4148155"/>
                <a:gd name="connsiteY281" fmla="*/ 5675702 h 5783580"/>
                <a:gd name="connsiteX282" fmla="*/ 492982 w 4148155"/>
                <a:gd name="connsiteY282" fmla="*/ 5689418 h 5783580"/>
                <a:gd name="connsiteX283" fmla="*/ 649622 w 4148155"/>
                <a:gd name="connsiteY283" fmla="*/ 5689418 h 5783580"/>
                <a:gd name="connsiteX284" fmla="*/ 649622 w 4148155"/>
                <a:gd name="connsiteY284" fmla="*/ 5637983 h 5783580"/>
                <a:gd name="connsiteX285" fmla="*/ 659912 w 4148155"/>
                <a:gd name="connsiteY285" fmla="*/ 5586548 h 5783580"/>
                <a:gd name="connsiteX286" fmla="*/ 664486 w 4148155"/>
                <a:gd name="connsiteY286" fmla="*/ 5636840 h 5783580"/>
                <a:gd name="connsiteX287" fmla="*/ 658769 w 4148155"/>
                <a:gd name="connsiteY287" fmla="*/ 5687132 h 5783580"/>
                <a:gd name="connsiteX288" fmla="*/ 730800 w 4148155"/>
                <a:gd name="connsiteY288" fmla="*/ 5693990 h 5783580"/>
                <a:gd name="connsiteX289" fmla="*/ 1672927 w 4148155"/>
                <a:gd name="connsiteY289" fmla="*/ 5704277 h 5783580"/>
                <a:gd name="connsiteX290" fmla="*/ 1890165 w 4148155"/>
                <a:gd name="connsiteY290" fmla="*/ 5695133 h 5783580"/>
                <a:gd name="connsiteX291" fmla="*/ 1890165 w 4148155"/>
                <a:gd name="connsiteY291" fmla="*/ 5645984 h 5783580"/>
                <a:gd name="connsiteX292" fmla="*/ 1909602 w 4148155"/>
                <a:gd name="connsiteY292" fmla="*/ 5635697 h 5783580"/>
                <a:gd name="connsiteX293" fmla="*/ 1913032 w 4148155"/>
                <a:gd name="connsiteY293" fmla="*/ 5672273 h 5783580"/>
                <a:gd name="connsiteX294" fmla="*/ 2330357 w 4148155"/>
                <a:gd name="connsiteY294" fmla="*/ 5674559 h 5783580"/>
                <a:gd name="connsiteX295" fmla="*/ 2942053 w 4148155"/>
                <a:gd name="connsiteY295" fmla="*/ 5666558 h 5783580"/>
                <a:gd name="connsiteX296" fmla="*/ 3503442 w 4148155"/>
                <a:gd name="connsiteY296" fmla="*/ 5653985 h 5783580"/>
                <a:gd name="connsiteX297" fmla="*/ 3870460 w 4148155"/>
                <a:gd name="connsiteY297" fmla="*/ 5651699 h 5783580"/>
                <a:gd name="connsiteX298" fmla="*/ 3864743 w 4148155"/>
                <a:gd name="connsiteY298" fmla="*/ 5623124 h 5783580"/>
                <a:gd name="connsiteX299" fmla="*/ 3872746 w 4148155"/>
                <a:gd name="connsiteY299" fmla="*/ 5602550 h 5783580"/>
                <a:gd name="connsiteX300" fmla="*/ 3885323 w 4148155"/>
                <a:gd name="connsiteY300" fmla="*/ 5643698 h 5783580"/>
                <a:gd name="connsiteX301" fmla="*/ 3951638 w 4148155"/>
                <a:gd name="connsiteY301" fmla="*/ 5676845 h 5783580"/>
                <a:gd name="connsiteX302" fmla="*/ 4102561 w 4148155"/>
                <a:gd name="connsiteY302" fmla="*/ 5688275 h 5783580"/>
                <a:gd name="connsiteX303" fmla="*/ 4036246 w 4148155"/>
                <a:gd name="connsiteY303" fmla="*/ 5692847 h 5783580"/>
                <a:gd name="connsiteX304" fmla="*/ 3883036 w 4148155"/>
                <a:gd name="connsiteY304" fmla="*/ 5685989 h 5783580"/>
                <a:gd name="connsiteX305" fmla="*/ 3885323 w 4148155"/>
                <a:gd name="connsiteY305" fmla="*/ 5713421 h 5783580"/>
                <a:gd name="connsiteX306" fmla="*/ 3876176 w 4148155"/>
                <a:gd name="connsiteY306" fmla="*/ 5764856 h 5783580"/>
                <a:gd name="connsiteX307" fmla="*/ 3871603 w 4148155"/>
                <a:gd name="connsiteY307" fmla="*/ 5722565 h 5783580"/>
                <a:gd name="connsiteX308" fmla="*/ 3877320 w 4148155"/>
                <a:gd name="connsiteY308" fmla="*/ 5685989 h 5783580"/>
                <a:gd name="connsiteX309" fmla="*/ 3759554 w 4148155"/>
                <a:gd name="connsiteY309" fmla="*/ 5692847 h 5783580"/>
                <a:gd name="connsiteX310" fmla="*/ 3650935 w 4148155"/>
                <a:gd name="connsiteY310" fmla="*/ 5691704 h 5783580"/>
                <a:gd name="connsiteX311" fmla="*/ 3786994 w 4148155"/>
                <a:gd name="connsiteY311" fmla="*/ 5679131 h 5783580"/>
                <a:gd name="connsiteX312" fmla="*/ 3871603 w 4148155"/>
                <a:gd name="connsiteY312" fmla="*/ 5671130 h 5783580"/>
                <a:gd name="connsiteX313" fmla="*/ 2982071 w 4148155"/>
                <a:gd name="connsiteY313" fmla="*/ 5677988 h 5783580"/>
                <a:gd name="connsiteX314" fmla="*/ 3239326 w 4148155"/>
                <a:gd name="connsiteY314" fmla="*/ 5681417 h 5783580"/>
                <a:gd name="connsiteX315" fmla="*/ 3621208 w 4148155"/>
                <a:gd name="connsiteY315" fmla="*/ 5683703 h 5783580"/>
                <a:gd name="connsiteX316" fmla="*/ 3175298 w 4148155"/>
                <a:gd name="connsiteY316" fmla="*/ 5695133 h 5783580"/>
                <a:gd name="connsiteX317" fmla="*/ 2141703 w 4148155"/>
                <a:gd name="connsiteY317" fmla="*/ 5699705 h 5783580"/>
                <a:gd name="connsiteX318" fmla="*/ 2221738 w 4148155"/>
                <a:gd name="connsiteY318" fmla="*/ 5685989 h 5783580"/>
                <a:gd name="connsiteX319" fmla="*/ 1961053 w 4148155"/>
                <a:gd name="connsiteY319" fmla="*/ 5696276 h 5783580"/>
                <a:gd name="connsiteX320" fmla="*/ 1909602 w 4148155"/>
                <a:gd name="connsiteY320" fmla="*/ 5731709 h 5783580"/>
                <a:gd name="connsiteX321" fmla="*/ 1898168 w 4148155"/>
                <a:gd name="connsiteY321" fmla="*/ 5765999 h 5783580"/>
                <a:gd name="connsiteX322" fmla="*/ 1891308 w 4148155"/>
                <a:gd name="connsiteY322" fmla="*/ 5741996 h 5783580"/>
                <a:gd name="connsiteX323" fmla="*/ 1898168 w 4148155"/>
                <a:gd name="connsiteY323" fmla="*/ 5711135 h 5783580"/>
                <a:gd name="connsiteX324" fmla="*/ 1523147 w 4148155"/>
                <a:gd name="connsiteY324" fmla="*/ 5717993 h 5783580"/>
                <a:gd name="connsiteX325" fmla="*/ 1078381 w 4148155"/>
                <a:gd name="connsiteY325" fmla="*/ 5729423 h 5783580"/>
                <a:gd name="connsiteX326" fmla="*/ 912594 w 4148155"/>
                <a:gd name="connsiteY326" fmla="*/ 5723708 h 5783580"/>
                <a:gd name="connsiteX327" fmla="*/ 744521 w 4148155"/>
                <a:gd name="connsiteY327" fmla="*/ 5704277 h 5783580"/>
                <a:gd name="connsiteX328" fmla="*/ 673633 w 4148155"/>
                <a:gd name="connsiteY328" fmla="*/ 5697419 h 5783580"/>
                <a:gd name="connsiteX329" fmla="*/ 666772 w 4148155"/>
                <a:gd name="connsiteY329" fmla="*/ 5739710 h 5783580"/>
                <a:gd name="connsiteX330" fmla="*/ 642762 w 4148155"/>
                <a:gd name="connsiteY330" fmla="*/ 5780858 h 5783580"/>
                <a:gd name="connsiteX331" fmla="*/ 626755 w 4148155"/>
                <a:gd name="connsiteY331" fmla="*/ 5769428 h 5783580"/>
                <a:gd name="connsiteX332" fmla="*/ 226580 w 4148155"/>
                <a:gd name="connsiteY332" fmla="*/ 5688275 h 5783580"/>
                <a:gd name="connsiteX333" fmla="*/ 100811 w 4148155"/>
                <a:gd name="connsiteY333" fmla="*/ 5689418 h 5783580"/>
                <a:gd name="connsiteX334" fmla="*/ 197996 w 4148155"/>
                <a:gd name="connsiteY334" fmla="*/ 5699705 h 5783580"/>
                <a:gd name="connsiteX335" fmla="*/ 226580 w 4148155"/>
                <a:gd name="connsiteY335" fmla="*/ 5688275 h 5783580"/>
                <a:gd name="connsiteX336" fmla="*/ 87090 w 4148155"/>
                <a:gd name="connsiteY336" fmla="*/ 5346518 h 5783580"/>
                <a:gd name="connsiteX337" fmla="*/ 77943 w 4148155"/>
                <a:gd name="connsiteY337" fmla="*/ 5352233 h 5783580"/>
                <a:gd name="connsiteX338" fmla="*/ 68797 w 4148155"/>
                <a:gd name="connsiteY338" fmla="*/ 5415098 h 5783580"/>
                <a:gd name="connsiteX339" fmla="*/ 77943 w 4148155"/>
                <a:gd name="connsiteY339" fmla="*/ 5409383 h 5783580"/>
                <a:gd name="connsiteX340" fmla="*/ 87090 w 4148155"/>
                <a:gd name="connsiteY340" fmla="*/ 5346518 h 5783580"/>
                <a:gd name="connsiteX341" fmla="*/ 74513 w 4148155"/>
                <a:gd name="connsiteY341" fmla="*/ 5218502 h 5783580"/>
                <a:gd name="connsiteX342" fmla="*/ 69940 w 4148155"/>
                <a:gd name="connsiteY342" fmla="*/ 5243648 h 5783580"/>
                <a:gd name="connsiteX343" fmla="*/ 74513 w 4148155"/>
                <a:gd name="connsiteY343" fmla="*/ 5269937 h 5783580"/>
                <a:gd name="connsiteX344" fmla="*/ 74513 w 4148155"/>
                <a:gd name="connsiteY344" fmla="*/ 5218502 h 5783580"/>
                <a:gd name="connsiteX345" fmla="*/ 65366 w 4148155"/>
                <a:gd name="connsiteY345" fmla="*/ 3538292 h 5783580"/>
                <a:gd name="connsiteX346" fmla="*/ 55076 w 4148155"/>
                <a:gd name="connsiteY346" fmla="*/ 3471998 h 5783580"/>
                <a:gd name="connsiteX347" fmla="*/ 44786 w 4148155"/>
                <a:gd name="connsiteY347" fmla="*/ 3584012 h 5783580"/>
                <a:gd name="connsiteX348" fmla="*/ 56220 w 4148155"/>
                <a:gd name="connsiteY348" fmla="*/ 3649163 h 5783580"/>
                <a:gd name="connsiteX349" fmla="*/ 65366 w 4148155"/>
                <a:gd name="connsiteY349" fmla="*/ 3538292 h 5783580"/>
                <a:gd name="connsiteX350" fmla="*/ 2101686 w 4148155"/>
                <a:gd name="connsiteY350" fmla="*/ 3463997 h 5783580"/>
                <a:gd name="connsiteX351" fmla="*/ 2092539 w 4148155"/>
                <a:gd name="connsiteY351" fmla="*/ 3489143 h 5783580"/>
                <a:gd name="connsiteX352" fmla="*/ 2101686 w 4148155"/>
                <a:gd name="connsiteY352" fmla="*/ 3544007 h 5783580"/>
                <a:gd name="connsiteX353" fmla="*/ 2101686 w 4148155"/>
                <a:gd name="connsiteY353" fmla="*/ 3463997 h 5783580"/>
                <a:gd name="connsiteX354" fmla="*/ 60793 w 4148155"/>
                <a:gd name="connsiteY354" fmla="*/ 2319854 h 5783580"/>
                <a:gd name="connsiteX355" fmla="*/ 43643 w 4148155"/>
                <a:gd name="connsiteY355" fmla="*/ 1797503 h 5783580"/>
                <a:gd name="connsiteX356" fmla="*/ 39069 w 4148155"/>
                <a:gd name="connsiteY356" fmla="*/ 1900373 h 5783580"/>
                <a:gd name="connsiteX357" fmla="*/ 50503 w 4148155"/>
                <a:gd name="connsiteY357" fmla="*/ 2423867 h 5783580"/>
                <a:gd name="connsiteX358" fmla="*/ 64223 w 4148155"/>
                <a:gd name="connsiteY358" fmla="*/ 2751908 h 5783580"/>
                <a:gd name="connsiteX359" fmla="*/ 60793 w 4148155"/>
                <a:gd name="connsiteY359" fmla="*/ 2319854 h 5783580"/>
                <a:gd name="connsiteX360" fmla="*/ 351206 w 4148155"/>
                <a:gd name="connsiteY360" fmla="*/ 2232986 h 5783580"/>
                <a:gd name="connsiteX361" fmla="*/ 84804 w 4148155"/>
                <a:gd name="connsiteY361" fmla="*/ 2227271 h 5783580"/>
                <a:gd name="connsiteX362" fmla="*/ 223150 w 4148155"/>
                <a:gd name="connsiteY362" fmla="*/ 2237558 h 5783580"/>
                <a:gd name="connsiteX363" fmla="*/ 351206 w 4148155"/>
                <a:gd name="connsiteY363" fmla="*/ 2232986 h 5783580"/>
                <a:gd name="connsiteX364" fmla="*/ 1642056 w 4148155"/>
                <a:gd name="connsiteY364" fmla="*/ 2229557 h 5783580"/>
                <a:gd name="connsiteX365" fmla="*/ 1413385 w 4148155"/>
                <a:gd name="connsiteY365" fmla="*/ 2229557 h 5783580"/>
                <a:gd name="connsiteX366" fmla="*/ 1524290 w 4148155"/>
                <a:gd name="connsiteY366" fmla="*/ 2232986 h 5783580"/>
                <a:gd name="connsiteX367" fmla="*/ 1642056 w 4148155"/>
                <a:gd name="connsiteY367" fmla="*/ 2229557 h 5783580"/>
                <a:gd name="connsiteX368" fmla="*/ 464398 w 4148155"/>
                <a:gd name="connsiteY368" fmla="*/ 2211269 h 5783580"/>
                <a:gd name="connsiteX369" fmla="*/ 492982 w 4148155"/>
                <a:gd name="connsiteY369" fmla="*/ 1949522 h 5783580"/>
                <a:gd name="connsiteX370" fmla="*/ 495269 w 4148155"/>
                <a:gd name="connsiteY370" fmla="*/ 1827221 h 5783580"/>
                <a:gd name="connsiteX371" fmla="*/ 438101 w 4148155"/>
                <a:gd name="connsiteY371" fmla="*/ 1821506 h 5783580"/>
                <a:gd name="connsiteX372" fmla="*/ 64223 w 4148155"/>
                <a:gd name="connsiteY372" fmla="*/ 1811219 h 5783580"/>
                <a:gd name="connsiteX373" fmla="*/ 75657 w 4148155"/>
                <a:gd name="connsiteY373" fmla="*/ 1935806 h 5783580"/>
                <a:gd name="connsiteX374" fmla="*/ 129394 w 4148155"/>
                <a:gd name="connsiteY374" fmla="*/ 1940378 h 5783580"/>
                <a:gd name="connsiteX375" fmla="*/ 175129 w 4148155"/>
                <a:gd name="connsiteY375" fmla="*/ 1949522 h 5783580"/>
                <a:gd name="connsiteX376" fmla="*/ 121391 w 4148155"/>
                <a:gd name="connsiteY376" fmla="*/ 1950665 h 5783580"/>
                <a:gd name="connsiteX377" fmla="*/ 66510 w 4148155"/>
                <a:gd name="connsiteY377" fmla="*/ 1951808 h 5783580"/>
                <a:gd name="connsiteX378" fmla="*/ 66510 w 4148155"/>
                <a:gd name="connsiteY378" fmla="*/ 2077538 h 5783580"/>
                <a:gd name="connsiteX379" fmla="*/ 92807 w 4148155"/>
                <a:gd name="connsiteY379" fmla="*/ 2204411 h 5783580"/>
                <a:gd name="connsiteX380" fmla="*/ 255164 w 4148155"/>
                <a:gd name="connsiteY380" fmla="*/ 2214698 h 5783580"/>
                <a:gd name="connsiteX381" fmla="*/ 422094 w 4148155"/>
                <a:gd name="connsiteY381" fmla="*/ 2223842 h 5783580"/>
                <a:gd name="connsiteX382" fmla="*/ 464398 w 4148155"/>
                <a:gd name="connsiteY382" fmla="*/ 2211269 h 5783580"/>
                <a:gd name="connsiteX383" fmla="*/ 823412 w 4148155"/>
                <a:gd name="connsiteY383" fmla="*/ 2215841 h 5783580"/>
                <a:gd name="connsiteX384" fmla="*/ 855426 w 4148155"/>
                <a:gd name="connsiteY384" fmla="*/ 2214698 h 5783580"/>
                <a:gd name="connsiteX385" fmla="*/ 854283 w 4148155"/>
                <a:gd name="connsiteY385" fmla="*/ 2088968 h 5783580"/>
                <a:gd name="connsiteX386" fmla="*/ 831416 w 4148155"/>
                <a:gd name="connsiteY386" fmla="*/ 1968953 h 5783580"/>
                <a:gd name="connsiteX387" fmla="*/ 809692 w 4148155"/>
                <a:gd name="connsiteY387" fmla="*/ 1964381 h 5783580"/>
                <a:gd name="connsiteX388" fmla="*/ 832559 w 4148155"/>
                <a:gd name="connsiteY388" fmla="*/ 1951808 h 5783580"/>
                <a:gd name="connsiteX389" fmla="*/ 853140 w 4148155"/>
                <a:gd name="connsiteY389" fmla="*/ 1895801 h 5783580"/>
                <a:gd name="connsiteX390" fmla="*/ 849710 w 4148155"/>
                <a:gd name="connsiteY390" fmla="*/ 1840937 h 5783580"/>
                <a:gd name="connsiteX391" fmla="*/ 758241 w 4148155"/>
                <a:gd name="connsiteY391" fmla="*/ 1832936 h 5783580"/>
                <a:gd name="connsiteX392" fmla="*/ 520423 w 4148155"/>
                <a:gd name="connsiteY392" fmla="*/ 1842080 h 5783580"/>
                <a:gd name="connsiteX393" fmla="*/ 506702 w 4148155"/>
                <a:gd name="connsiteY393" fmla="*/ 1992956 h 5783580"/>
                <a:gd name="connsiteX394" fmla="*/ 494125 w 4148155"/>
                <a:gd name="connsiteY394" fmla="*/ 2174693 h 5783580"/>
                <a:gd name="connsiteX395" fmla="*/ 489552 w 4148155"/>
                <a:gd name="connsiteY395" fmla="*/ 2220413 h 5783580"/>
                <a:gd name="connsiteX396" fmla="*/ 640475 w 4148155"/>
                <a:gd name="connsiteY396" fmla="*/ 2219270 h 5783580"/>
                <a:gd name="connsiteX397" fmla="*/ 823412 w 4148155"/>
                <a:gd name="connsiteY397" fmla="*/ 2215841 h 5783580"/>
                <a:gd name="connsiteX398" fmla="*/ 2013647 w 4148155"/>
                <a:gd name="connsiteY398" fmla="*/ 2206697 h 5783580"/>
                <a:gd name="connsiteX399" fmla="*/ 2068528 w 4148155"/>
                <a:gd name="connsiteY399" fmla="*/ 2199839 h 5783580"/>
                <a:gd name="connsiteX400" fmla="*/ 2060525 w 4148155"/>
                <a:gd name="connsiteY400" fmla="*/ 2118686 h 5783580"/>
                <a:gd name="connsiteX401" fmla="*/ 2051378 w 4148155"/>
                <a:gd name="connsiteY401" fmla="*/ 1949522 h 5783580"/>
                <a:gd name="connsiteX402" fmla="*/ 2018221 w 4148155"/>
                <a:gd name="connsiteY402" fmla="*/ 1855796 h 5783580"/>
                <a:gd name="connsiteX403" fmla="*/ 1977060 w 4148155"/>
                <a:gd name="connsiteY403" fmla="*/ 1853510 h 5783580"/>
                <a:gd name="connsiteX404" fmla="*/ 1587175 w 4148155"/>
                <a:gd name="connsiteY404" fmla="*/ 1842080 h 5783580"/>
                <a:gd name="connsiteX405" fmla="*/ 1036077 w 4148155"/>
                <a:gd name="connsiteY405" fmla="*/ 1832936 h 5783580"/>
                <a:gd name="connsiteX406" fmla="*/ 866860 w 4148155"/>
                <a:gd name="connsiteY406" fmla="*/ 1839794 h 5783580"/>
                <a:gd name="connsiteX407" fmla="*/ 866860 w 4148155"/>
                <a:gd name="connsiteY407" fmla="*/ 1901516 h 5783580"/>
                <a:gd name="connsiteX408" fmla="*/ 895444 w 4148155"/>
                <a:gd name="connsiteY408" fmla="*/ 1963238 h 5783580"/>
                <a:gd name="connsiteX409" fmla="*/ 917168 w 4148155"/>
                <a:gd name="connsiteY409" fmla="*/ 1920947 h 5783580"/>
                <a:gd name="connsiteX410" fmla="*/ 910307 w 4148155"/>
                <a:gd name="connsiteY410" fmla="*/ 1877513 h 5783580"/>
                <a:gd name="connsiteX411" fmla="*/ 1049797 w 4148155"/>
                <a:gd name="connsiteY411" fmla="*/ 1875227 h 5783580"/>
                <a:gd name="connsiteX412" fmla="*/ 1213297 w 4148155"/>
                <a:gd name="connsiteY412" fmla="*/ 1864940 h 5783580"/>
                <a:gd name="connsiteX413" fmla="*/ 1220157 w 4148155"/>
                <a:gd name="connsiteY413" fmla="*/ 1875227 h 5783580"/>
                <a:gd name="connsiteX414" fmla="*/ 1145839 w 4148155"/>
                <a:gd name="connsiteY414" fmla="*/ 1891229 h 5783580"/>
                <a:gd name="connsiteX415" fmla="*/ 1013210 w 4148155"/>
                <a:gd name="connsiteY415" fmla="*/ 1892372 h 5783580"/>
                <a:gd name="connsiteX416" fmla="*/ 935461 w 4148155"/>
                <a:gd name="connsiteY416" fmla="*/ 1894658 h 5783580"/>
                <a:gd name="connsiteX417" fmla="*/ 935461 w 4148155"/>
                <a:gd name="connsiteY417" fmla="*/ 1928948 h 5783580"/>
                <a:gd name="connsiteX418" fmla="*/ 956042 w 4148155"/>
                <a:gd name="connsiteY418" fmla="*/ 1964381 h 5783580"/>
                <a:gd name="connsiteX419" fmla="*/ 956042 w 4148155"/>
                <a:gd name="connsiteY419" fmla="*/ 1971239 h 5783580"/>
                <a:gd name="connsiteX420" fmla="*/ 933175 w 4148155"/>
                <a:gd name="connsiteY420" fmla="*/ 2052392 h 5783580"/>
                <a:gd name="connsiteX421" fmla="*/ 930888 w 4148155"/>
                <a:gd name="connsiteY421" fmla="*/ 2128973 h 5783580"/>
                <a:gd name="connsiteX422" fmla="*/ 927458 w 4148155"/>
                <a:gd name="connsiteY422" fmla="*/ 2052392 h 5783580"/>
                <a:gd name="connsiteX423" fmla="*/ 895444 w 4148155"/>
                <a:gd name="connsiteY423" fmla="*/ 1974668 h 5783580"/>
                <a:gd name="connsiteX424" fmla="*/ 866860 w 4148155"/>
                <a:gd name="connsiteY424" fmla="*/ 2077538 h 5783580"/>
                <a:gd name="connsiteX425" fmla="*/ 881724 w 4148155"/>
                <a:gd name="connsiteY425" fmla="*/ 2197553 h 5783580"/>
                <a:gd name="connsiteX426" fmla="*/ 1427105 w 4148155"/>
                <a:gd name="connsiteY426" fmla="*/ 2213555 h 5783580"/>
                <a:gd name="connsiteX427" fmla="*/ 2013647 w 4148155"/>
                <a:gd name="connsiteY427" fmla="*/ 2206697 h 5783580"/>
                <a:gd name="connsiteX428" fmla="*/ 2086822 w 4148155"/>
                <a:gd name="connsiteY428" fmla="*/ 1137992 h 5783580"/>
                <a:gd name="connsiteX429" fmla="*/ 2082249 w 4148155"/>
                <a:gd name="connsiteY429" fmla="*/ 1163138 h 5783580"/>
                <a:gd name="connsiteX430" fmla="*/ 2086822 w 4148155"/>
                <a:gd name="connsiteY430" fmla="*/ 1189427 h 5783580"/>
                <a:gd name="connsiteX431" fmla="*/ 2086822 w 4148155"/>
                <a:gd name="connsiteY431" fmla="*/ 1137992 h 5783580"/>
                <a:gd name="connsiteX432" fmla="*/ 1137836 w 4148155"/>
                <a:gd name="connsiteY432" fmla="*/ 1099130 h 5783580"/>
                <a:gd name="connsiteX433" fmla="*/ 1018926 w 4148155"/>
                <a:gd name="connsiteY433" fmla="*/ 1088843 h 5783580"/>
                <a:gd name="connsiteX434" fmla="*/ 964045 w 4148155"/>
                <a:gd name="connsiteY434" fmla="*/ 1093415 h 5783580"/>
                <a:gd name="connsiteX435" fmla="*/ 1137836 w 4148155"/>
                <a:gd name="connsiteY435" fmla="*/ 1099130 h 5783580"/>
                <a:gd name="connsiteX436" fmla="*/ 2065098 w 4148155"/>
                <a:gd name="connsiteY436" fmla="*/ 1063697 h 5783580"/>
                <a:gd name="connsiteX437" fmla="*/ 2069672 w 4148155"/>
                <a:gd name="connsiteY437" fmla="*/ 992831 h 5783580"/>
                <a:gd name="connsiteX438" fmla="*/ 2057095 w 4148155"/>
                <a:gd name="connsiteY438" fmla="*/ 941396 h 5783580"/>
                <a:gd name="connsiteX439" fmla="*/ 1978203 w 4148155"/>
                <a:gd name="connsiteY439" fmla="*/ 814523 h 5783580"/>
                <a:gd name="connsiteX440" fmla="*/ 1811273 w 4148155"/>
                <a:gd name="connsiteY440" fmla="*/ 583637 h 5783580"/>
                <a:gd name="connsiteX441" fmla="*/ 1775829 w 4148155"/>
                <a:gd name="connsiteY441" fmla="*/ 643073 h 5783580"/>
                <a:gd name="connsiteX442" fmla="*/ 1762109 w 4148155"/>
                <a:gd name="connsiteY442" fmla="*/ 652217 h 5783580"/>
                <a:gd name="connsiteX443" fmla="*/ 1774686 w 4148155"/>
                <a:gd name="connsiteY443" fmla="*/ 598496 h 5783580"/>
                <a:gd name="connsiteX444" fmla="*/ 1784976 w 4148155"/>
                <a:gd name="connsiteY444" fmla="*/ 537917 h 5783580"/>
                <a:gd name="connsiteX445" fmla="*/ 1797553 w 4148155"/>
                <a:gd name="connsiteY445" fmla="*/ 526487 h 5783580"/>
                <a:gd name="connsiteX446" fmla="*/ 1847860 w 4148155"/>
                <a:gd name="connsiteY446" fmla="*/ 511628 h 5783580"/>
                <a:gd name="connsiteX447" fmla="*/ 2084535 w 4148155"/>
                <a:gd name="connsiteY447" fmla="*/ 447620 h 5783580"/>
                <a:gd name="connsiteX448" fmla="*/ 2118836 w 4148155"/>
                <a:gd name="connsiteY448" fmla="*/ 381326 h 5783580"/>
                <a:gd name="connsiteX449" fmla="*/ 2101686 w 4148155"/>
                <a:gd name="connsiteY449" fmla="*/ 77288 h 5783580"/>
                <a:gd name="connsiteX450" fmla="*/ 1996497 w 4148155"/>
                <a:gd name="connsiteY450" fmla="*/ 65858 h 5783580"/>
                <a:gd name="connsiteX451" fmla="*/ 1907315 w 4148155"/>
                <a:gd name="connsiteY451" fmla="*/ 65858 h 5783580"/>
                <a:gd name="connsiteX452" fmla="*/ 1907315 w 4148155"/>
                <a:gd name="connsiteY452" fmla="*/ 123008 h 5783580"/>
                <a:gd name="connsiteX453" fmla="*/ 1894738 w 4148155"/>
                <a:gd name="connsiteY453" fmla="*/ 180158 h 5783580"/>
                <a:gd name="connsiteX454" fmla="*/ 1886735 w 4148155"/>
                <a:gd name="connsiteY454" fmla="*/ 121865 h 5783580"/>
                <a:gd name="connsiteX455" fmla="*/ 1892451 w 4148155"/>
                <a:gd name="connsiteY455" fmla="*/ 62429 h 5783580"/>
                <a:gd name="connsiteX456" fmla="*/ 1789549 w 4148155"/>
                <a:gd name="connsiteY456" fmla="*/ 70430 h 5783580"/>
                <a:gd name="connsiteX457" fmla="*/ 1546014 w 4148155"/>
                <a:gd name="connsiteY457" fmla="*/ 77288 h 5783580"/>
                <a:gd name="connsiteX458" fmla="*/ 1406525 w 4148155"/>
                <a:gd name="connsiteY458" fmla="*/ 77288 h 5783580"/>
                <a:gd name="connsiteX459" fmla="*/ 1407668 w 4148155"/>
                <a:gd name="connsiteY459" fmla="*/ 142439 h 5783580"/>
                <a:gd name="connsiteX460" fmla="*/ 1396234 w 4148155"/>
                <a:gd name="connsiteY460" fmla="*/ 211019 h 5783580"/>
                <a:gd name="connsiteX461" fmla="*/ 1389374 w 4148155"/>
                <a:gd name="connsiteY461" fmla="*/ 149297 h 5783580"/>
                <a:gd name="connsiteX462" fmla="*/ 1395091 w 4148155"/>
                <a:gd name="connsiteY462" fmla="*/ 83003 h 5783580"/>
                <a:gd name="connsiteX463" fmla="*/ 1264748 w 4148155"/>
                <a:gd name="connsiteY463" fmla="*/ 79574 h 5783580"/>
                <a:gd name="connsiteX464" fmla="*/ 1133262 w 4148155"/>
                <a:gd name="connsiteY464" fmla="*/ 75002 h 5783580"/>
                <a:gd name="connsiteX465" fmla="*/ 1136692 w 4148155"/>
                <a:gd name="connsiteY465" fmla="*/ 536774 h 5783580"/>
                <a:gd name="connsiteX466" fmla="*/ 1146982 w 4148155"/>
                <a:gd name="connsiteY466" fmla="*/ 1032836 h 5783580"/>
                <a:gd name="connsiteX467" fmla="*/ 1324203 w 4148155"/>
                <a:gd name="connsiteY467" fmla="*/ 1084271 h 5783580"/>
                <a:gd name="connsiteX468" fmla="*/ 1530007 w 4148155"/>
                <a:gd name="connsiteY468" fmla="*/ 1093415 h 5783580"/>
                <a:gd name="connsiteX469" fmla="*/ 1843287 w 4148155"/>
                <a:gd name="connsiteY469" fmla="*/ 1103702 h 5783580"/>
                <a:gd name="connsiteX470" fmla="*/ 2069672 w 4148155"/>
                <a:gd name="connsiteY470" fmla="*/ 1108274 h 5783580"/>
                <a:gd name="connsiteX471" fmla="*/ 2065098 w 4148155"/>
                <a:gd name="connsiteY471" fmla="*/ 1063697 h 5783580"/>
                <a:gd name="connsiteX472" fmla="*/ 2101686 w 4148155"/>
                <a:gd name="connsiteY472" fmla="*/ 1036265 h 5783580"/>
                <a:gd name="connsiteX473" fmla="*/ 2090252 w 4148155"/>
                <a:gd name="connsiteY473" fmla="*/ 985973 h 5783580"/>
                <a:gd name="connsiteX474" fmla="*/ 2078819 w 4148155"/>
                <a:gd name="connsiteY474" fmla="*/ 1049981 h 5783580"/>
                <a:gd name="connsiteX475" fmla="*/ 2090252 w 4148155"/>
                <a:gd name="connsiteY475" fmla="*/ 1100273 h 5783580"/>
                <a:gd name="connsiteX476" fmla="*/ 2101686 w 4148155"/>
                <a:gd name="connsiteY476" fmla="*/ 1036265 h 5783580"/>
                <a:gd name="connsiteX477" fmla="*/ 215146 w 4148155"/>
                <a:gd name="connsiteY477" fmla="*/ 1083128 h 5783580"/>
                <a:gd name="connsiteX478" fmla="*/ 160265 w 4148155"/>
                <a:gd name="connsiteY478" fmla="*/ 1073984 h 5783580"/>
                <a:gd name="connsiteX479" fmla="*/ 84804 w 4148155"/>
                <a:gd name="connsiteY479" fmla="*/ 1084271 h 5783580"/>
                <a:gd name="connsiteX480" fmla="*/ 215146 w 4148155"/>
                <a:gd name="connsiteY480" fmla="*/ 1083128 h 5783580"/>
                <a:gd name="connsiteX481" fmla="*/ 1126402 w 4148155"/>
                <a:gd name="connsiteY481" fmla="*/ 903677 h 5783580"/>
                <a:gd name="connsiteX482" fmla="*/ 1122972 w 4148155"/>
                <a:gd name="connsiteY482" fmla="*/ 957398 h 5783580"/>
                <a:gd name="connsiteX483" fmla="*/ 1126402 w 4148155"/>
                <a:gd name="connsiteY483" fmla="*/ 1012262 h 5783580"/>
                <a:gd name="connsiteX484" fmla="*/ 1126402 w 4148155"/>
                <a:gd name="connsiteY484" fmla="*/ 903677 h 5783580"/>
                <a:gd name="connsiteX485" fmla="*/ 63080 w 4148155"/>
                <a:gd name="connsiteY485" fmla="*/ 892247 h 5783580"/>
                <a:gd name="connsiteX486" fmla="*/ 58506 w 4148155"/>
                <a:gd name="connsiteY486" fmla="*/ 917393 h 5783580"/>
                <a:gd name="connsiteX487" fmla="*/ 63080 w 4148155"/>
                <a:gd name="connsiteY487" fmla="*/ 949397 h 5783580"/>
                <a:gd name="connsiteX488" fmla="*/ 63080 w 4148155"/>
                <a:gd name="connsiteY488" fmla="*/ 892247 h 5783580"/>
                <a:gd name="connsiteX489" fmla="*/ 1126402 w 4148155"/>
                <a:gd name="connsiteY489" fmla="*/ 612212 h 5783580"/>
                <a:gd name="connsiteX490" fmla="*/ 1122972 w 4148155"/>
                <a:gd name="connsiteY490" fmla="*/ 665933 h 5783580"/>
                <a:gd name="connsiteX491" fmla="*/ 1126402 w 4148155"/>
                <a:gd name="connsiteY491" fmla="*/ 726512 h 5783580"/>
                <a:gd name="connsiteX492" fmla="*/ 1126402 w 4148155"/>
                <a:gd name="connsiteY492" fmla="*/ 612212 h 5783580"/>
                <a:gd name="connsiteX493" fmla="*/ 65366 w 4148155"/>
                <a:gd name="connsiteY493" fmla="*/ 557348 h 5783580"/>
                <a:gd name="connsiteX494" fmla="*/ 55076 w 4148155"/>
                <a:gd name="connsiteY494" fmla="*/ 523058 h 5783580"/>
                <a:gd name="connsiteX495" fmla="*/ 45929 w 4148155"/>
                <a:gd name="connsiteY495" fmla="*/ 643073 h 5783580"/>
                <a:gd name="connsiteX496" fmla="*/ 55076 w 4148155"/>
                <a:gd name="connsiteY496" fmla="*/ 677363 h 5783580"/>
                <a:gd name="connsiteX497" fmla="*/ 65366 w 4148155"/>
                <a:gd name="connsiteY497" fmla="*/ 557348 h 5783580"/>
                <a:gd name="connsiteX498" fmla="*/ 1352787 w 4148155"/>
                <a:gd name="connsiteY498" fmla="*/ 65858 h 5783580"/>
                <a:gd name="connsiteX499" fmla="*/ 1232734 w 4148155"/>
                <a:gd name="connsiteY499" fmla="*/ 56714 h 5783580"/>
                <a:gd name="connsiteX500" fmla="*/ 1135549 w 4148155"/>
                <a:gd name="connsiteY500" fmla="*/ 59000 h 5783580"/>
                <a:gd name="connsiteX501" fmla="*/ 1215584 w 4148155"/>
                <a:gd name="connsiteY501" fmla="*/ 65858 h 5783580"/>
                <a:gd name="connsiteX502" fmla="*/ 1352787 w 4148155"/>
                <a:gd name="connsiteY502" fmla="*/ 65858 h 5783580"/>
                <a:gd name="connsiteX503" fmla="*/ 2162284 w 4148155"/>
                <a:gd name="connsiteY503" fmla="*/ 46427 h 5783580"/>
                <a:gd name="connsiteX504" fmla="*/ 2059382 w 4148155"/>
                <a:gd name="connsiteY504" fmla="*/ 46427 h 5783580"/>
                <a:gd name="connsiteX505" fmla="*/ 2107403 w 4148155"/>
                <a:gd name="connsiteY505" fmla="*/ 49856 h 5783580"/>
                <a:gd name="connsiteX506" fmla="*/ 2162284 w 4148155"/>
                <a:gd name="connsiteY506" fmla="*/ 46427 h 578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</a:cxnLst>
              <a:rect l="l" t="t" r="r" b="b"/>
              <a:pathLst>
                <a:path w="4148155" h="5783580">
                  <a:moveTo>
                    <a:pt x="626755" y="5769428"/>
                  </a:moveTo>
                  <a:cubicBezTo>
                    <a:pt x="626755" y="5763713"/>
                    <a:pt x="632472" y="5757998"/>
                    <a:pt x="638188" y="5757998"/>
                  </a:cubicBezTo>
                  <a:cubicBezTo>
                    <a:pt x="645049" y="5757998"/>
                    <a:pt x="649622" y="5745425"/>
                    <a:pt x="649622" y="5730566"/>
                  </a:cubicBezTo>
                  <a:lnTo>
                    <a:pt x="649622" y="5703134"/>
                  </a:lnTo>
                  <a:lnTo>
                    <a:pt x="401514" y="5707706"/>
                  </a:lnTo>
                  <a:cubicBezTo>
                    <a:pt x="264311" y="5709992"/>
                    <a:pt x="130538" y="5714564"/>
                    <a:pt x="104241" y="5717993"/>
                  </a:cubicBezTo>
                  <a:cubicBezTo>
                    <a:pt x="65366" y="5722565"/>
                    <a:pt x="55076" y="5720279"/>
                    <a:pt x="55076" y="5707706"/>
                  </a:cubicBezTo>
                  <a:cubicBezTo>
                    <a:pt x="55076" y="5698562"/>
                    <a:pt x="44786" y="5687132"/>
                    <a:pt x="31066" y="5683703"/>
                  </a:cubicBezTo>
                  <a:cubicBezTo>
                    <a:pt x="12772" y="5677988"/>
                    <a:pt x="10485" y="5672273"/>
                    <a:pt x="21919" y="5659700"/>
                  </a:cubicBezTo>
                  <a:cubicBezTo>
                    <a:pt x="28779" y="5651699"/>
                    <a:pt x="39069" y="5647127"/>
                    <a:pt x="44786" y="5650556"/>
                  </a:cubicBezTo>
                  <a:cubicBezTo>
                    <a:pt x="57363" y="5658557"/>
                    <a:pt x="58506" y="5639126"/>
                    <a:pt x="60793" y="5386523"/>
                  </a:cubicBezTo>
                  <a:cubicBezTo>
                    <a:pt x="61936" y="5273366"/>
                    <a:pt x="66510" y="5156780"/>
                    <a:pt x="71083" y="5127062"/>
                  </a:cubicBezTo>
                  <a:cubicBezTo>
                    <a:pt x="77943" y="5077913"/>
                    <a:pt x="75657" y="5073341"/>
                    <a:pt x="52790" y="5068769"/>
                  </a:cubicBezTo>
                  <a:cubicBezTo>
                    <a:pt x="26492" y="5064197"/>
                    <a:pt x="26492" y="5064197"/>
                    <a:pt x="53933" y="5061911"/>
                  </a:cubicBezTo>
                  <a:cubicBezTo>
                    <a:pt x="77943" y="5060768"/>
                    <a:pt x="80230" y="5057339"/>
                    <a:pt x="73370" y="5024192"/>
                  </a:cubicBezTo>
                  <a:cubicBezTo>
                    <a:pt x="61936" y="4969328"/>
                    <a:pt x="44786" y="4663004"/>
                    <a:pt x="43643" y="4521272"/>
                  </a:cubicBezTo>
                  <a:cubicBezTo>
                    <a:pt x="43643" y="4452692"/>
                    <a:pt x="40213" y="4397828"/>
                    <a:pt x="34496" y="4397828"/>
                  </a:cubicBezTo>
                  <a:cubicBezTo>
                    <a:pt x="29922" y="4397828"/>
                    <a:pt x="28779" y="4354394"/>
                    <a:pt x="33352" y="4300673"/>
                  </a:cubicBezTo>
                  <a:cubicBezTo>
                    <a:pt x="47073" y="4130366"/>
                    <a:pt x="48216" y="3918911"/>
                    <a:pt x="39069" y="3692597"/>
                  </a:cubicBezTo>
                  <a:cubicBezTo>
                    <a:pt x="31066" y="3517718"/>
                    <a:pt x="26492" y="3471998"/>
                    <a:pt x="13915" y="3471998"/>
                  </a:cubicBezTo>
                  <a:cubicBezTo>
                    <a:pt x="4769" y="3471998"/>
                    <a:pt x="-2092" y="3467426"/>
                    <a:pt x="-2092" y="3460568"/>
                  </a:cubicBezTo>
                  <a:cubicBezTo>
                    <a:pt x="-2092" y="3454853"/>
                    <a:pt x="4769" y="3449138"/>
                    <a:pt x="13915" y="3449138"/>
                  </a:cubicBezTo>
                  <a:cubicBezTo>
                    <a:pt x="23062" y="3449138"/>
                    <a:pt x="33352" y="3442280"/>
                    <a:pt x="35639" y="3435422"/>
                  </a:cubicBezTo>
                  <a:cubicBezTo>
                    <a:pt x="40213" y="3423992"/>
                    <a:pt x="42499" y="3423992"/>
                    <a:pt x="42499" y="3435422"/>
                  </a:cubicBezTo>
                  <a:cubicBezTo>
                    <a:pt x="43643" y="3442280"/>
                    <a:pt x="47073" y="3449138"/>
                    <a:pt x="52790" y="3449138"/>
                  </a:cubicBezTo>
                  <a:cubicBezTo>
                    <a:pt x="57363" y="3449138"/>
                    <a:pt x="61936" y="3302834"/>
                    <a:pt x="61936" y="3123383"/>
                  </a:cubicBezTo>
                  <a:cubicBezTo>
                    <a:pt x="64223" y="2810201"/>
                    <a:pt x="63080" y="2797628"/>
                    <a:pt x="42499" y="2797628"/>
                  </a:cubicBezTo>
                  <a:cubicBezTo>
                    <a:pt x="19632" y="2797628"/>
                    <a:pt x="11629" y="2767910"/>
                    <a:pt x="33352" y="2761052"/>
                  </a:cubicBezTo>
                  <a:cubicBezTo>
                    <a:pt x="43643" y="2757623"/>
                    <a:pt x="43643" y="2617034"/>
                    <a:pt x="33352" y="2215841"/>
                  </a:cubicBezTo>
                  <a:cubicBezTo>
                    <a:pt x="21919" y="1768928"/>
                    <a:pt x="21919" y="1672916"/>
                    <a:pt x="34496" y="1664915"/>
                  </a:cubicBezTo>
                  <a:cubicBezTo>
                    <a:pt x="45929" y="1656914"/>
                    <a:pt x="45929" y="1654628"/>
                    <a:pt x="32209" y="1654628"/>
                  </a:cubicBezTo>
                  <a:cubicBezTo>
                    <a:pt x="19632" y="1654628"/>
                    <a:pt x="18489" y="1652342"/>
                    <a:pt x="28779" y="1645484"/>
                  </a:cubicBezTo>
                  <a:cubicBezTo>
                    <a:pt x="35639" y="1640912"/>
                    <a:pt x="44786" y="1606622"/>
                    <a:pt x="47073" y="1568903"/>
                  </a:cubicBezTo>
                  <a:lnTo>
                    <a:pt x="50503" y="1500323"/>
                  </a:lnTo>
                  <a:lnTo>
                    <a:pt x="52790" y="1572332"/>
                  </a:lnTo>
                  <a:cubicBezTo>
                    <a:pt x="55076" y="1640912"/>
                    <a:pt x="56220" y="1644341"/>
                    <a:pt x="80230" y="1638626"/>
                  </a:cubicBezTo>
                  <a:lnTo>
                    <a:pt x="106527" y="1631768"/>
                  </a:lnTo>
                  <a:lnTo>
                    <a:pt x="81373" y="1644341"/>
                  </a:lnTo>
                  <a:cubicBezTo>
                    <a:pt x="59650" y="1655771"/>
                    <a:pt x="55076" y="1667201"/>
                    <a:pt x="55076" y="1717493"/>
                  </a:cubicBezTo>
                  <a:cubicBezTo>
                    <a:pt x="55076" y="1772357"/>
                    <a:pt x="57363" y="1778072"/>
                    <a:pt x="84804" y="1784930"/>
                  </a:cubicBezTo>
                  <a:cubicBezTo>
                    <a:pt x="113387" y="1792931"/>
                    <a:pt x="446104" y="1808933"/>
                    <a:pt x="821126" y="1821506"/>
                  </a:cubicBezTo>
                  <a:cubicBezTo>
                    <a:pt x="925171" y="1824935"/>
                    <a:pt x="1030360" y="1823792"/>
                    <a:pt x="1055514" y="1818077"/>
                  </a:cubicBezTo>
                  <a:cubicBezTo>
                    <a:pt x="1080668" y="1812362"/>
                    <a:pt x="1173280" y="1811219"/>
                    <a:pt x="1261318" y="1815791"/>
                  </a:cubicBezTo>
                  <a:cubicBezTo>
                    <a:pt x="1349357" y="1820363"/>
                    <a:pt x="1564308" y="1827221"/>
                    <a:pt x="1739242" y="1831793"/>
                  </a:cubicBezTo>
                  <a:lnTo>
                    <a:pt x="2055951" y="1840937"/>
                  </a:lnTo>
                  <a:lnTo>
                    <a:pt x="2055951" y="1803218"/>
                  </a:lnTo>
                  <a:cubicBezTo>
                    <a:pt x="2055951" y="1782644"/>
                    <a:pt x="2059382" y="1767785"/>
                    <a:pt x="2062812" y="1772357"/>
                  </a:cubicBezTo>
                  <a:cubicBezTo>
                    <a:pt x="2067385" y="1775786"/>
                    <a:pt x="2070815" y="1850081"/>
                    <a:pt x="2070815" y="1936949"/>
                  </a:cubicBezTo>
                  <a:lnTo>
                    <a:pt x="2070815" y="2094683"/>
                  </a:lnTo>
                  <a:lnTo>
                    <a:pt x="2082249" y="1928948"/>
                  </a:lnTo>
                  <a:cubicBezTo>
                    <a:pt x="2090252" y="1811219"/>
                    <a:pt x="2090252" y="1763213"/>
                    <a:pt x="2081105" y="1759784"/>
                  </a:cubicBezTo>
                  <a:cubicBezTo>
                    <a:pt x="2074245" y="1757498"/>
                    <a:pt x="2071958" y="1748354"/>
                    <a:pt x="2075389" y="1739210"/>
                  </a:cubicBezTo>
                  <a:cubicBezTo>
                    <a:pt x="2079962" y="1727780"/>
                    <a:pt x="2071958" y="1723208"/>
                    <a:pt x="2045661" y="1723208"/>
                  </a:cubicBezTo>
                  <a:cubicBezTo>
                    <a:pt x="2004500" y="1723208"/>
                    <a:pt x="1860437" y="1693490"/>
                    <a:pt x="1813560" y="1675202"/>
                  </a:cubicBezTo>
                  <a:cubicBezTo>
                    <a:pt x="1795266" y="1668344"/>
                    <a:pt x="1781546" y="1655771"/>
                    <a:pt x="1781546" y="1646627"/>
                  </a:cubicBezTo>
                  <a:cubicBezTo>
                    <a:pt x="1781546" y="1631768"/>
                    <a:pt x="1784976" y="1631768"/>
                    <a:pt x="1799839" y="1643198"/>
                  </a:cubicBezTo>
                  <a:cubicBezTo>
                    <a:pt x="1813560" y="1655771"/>
                    <a:pt x="1820420" y="1654628"/>
                    <a:pt x="1837570" y="1636340"/>
                  </a:cubicBezTo>
                  <a:cubicBezTo>
                    <a:pt x="1867298" y="1604336"/>
                    <a:pt x="1967913" y="1438601"/>
                    <a:pt x="1993067" y="1380308"/>
                  </a:cubicBezTo>
                  <a:cubicBezTo>
                    <a:pt x="2004500" y="1351733"/>
                    <a:pt x="2019364" y="1323158"/>
                    <a:pt x="2025081" y="1315157"/>
                  </a:cubicBezTo>
                  <a:cubicBezTo>
                    <a:pt x="2054808" y="1275152"/>
                    <a:pt x="2073102" y="1221431"/>
                    <a:pt x="2069672" y="1183712"/>
                  </a:cubicBezTo>
                  <a:cubicBezTo>
                    <a:pt x="2066242" y="1142564"/>
                    <a:pt x="2065098" y="1141421"/>
                    <a:pt x="2006787" y="1134563"/>
                  </a:cubicBezTo>
                  <a:cubicBezTo>
                    <a:pt x="1917605" y="1125419"/>
                    <a:pt x="1384801" y="1110560"/>
                    <a:pt x="1112682" y="1111703"/>
                  </a:cubicBezTo>
                  <a:lnTo>
                    <a:pt x="873720" y="1111703"/>
                  </a:lnTo>
                  <a:lnTo>
                    <a:pt x="854283" y="1185998"/>
                  </a:lnTo>
                  <a:cubicBezTo>
                    <a:pt x="839419" y="1243148"/>
                    <a:pt x="825699" y="1267151"/>
                    <a:pt x="797115" y="1292297"/>
                  </a:cubicBezTo>
                  <a:cubicBezTo>
                    <a:pt x="776535" y="1309442"/>
                    <a:pt x="753668" y="1323158"/>
                    <a:pt x="746807" y="1323158"/>
                  </a:cubicBezTo>
                  <a:cubicBezTo>
                    <a:pt x="741091" y="1322015"/>
                    <a:pt x="747951" y="1311728"/>
                    <a:pt x="763958" y="1298012"/>
                  </a:cubicBezTo>
                  <a:cubicBezTo>
                    <a:pt x="779965" y="1285439"/>
                    <a:pt x="791398" y="1266008"/>
                    <a:pt x="789112" y="1255721"/>
                  </a:cubicBezTo>
                  <a:cubicBezTo>
                    <a:pt x="786825" y="1239719"/>
                    <a:pt x="787968" y="1239719"/>
                    <a:pt x="797115" y="1254578"/>
                  </a:cubicBezTo>
                  <a:cubicBezTo>
                    <a:pt x="806262" y="1268294"/>
                    <a:pt x="811979" y="1263722"/>
                    <a:pt x="824556" y="1231718"/>
                  </a:cubicBezTo>
                  <a:cubicBezTo>
                    <a:pt x="840563" y="1195142"/>
                    <a:pt x="858856" y="1111703"/>
                    <a:pt x="860000" y="1071698"/>
                  </a:cubicBezTo>
                  <a:cubicBezTo>
                    <a:pt x="861143" y="1061411"/>
                    <a:pt x="868003" y="1056839"/>
                    <a:pt x="878293" y="1060268"/>
                  </a:cubicBezTo>
                  <a:cubicBezTo>
                    <a:pt x="887440" y="1062554"/>
                    <a:pt x="942321" y="1067126"/>
                    <a:pt x="1000633" y="1069412"/>
                  </a:cubicBezTo>
                  <a:lnTo>
                    <a:pt x="1104678" y="1072841"/>
                  </a:lnTo>
                  <a:lnTo>
                    <a:pt x="1109252" y="943682"/>
                  </a:lnTo>
                  <a:cubicBezTo>
                    <a:pt x="1110395" y="872816"/>
                    <a:pt x="1109252" y="740228"/>
                    <a:pt x="1103535" y="648788"/>
                  </a:cubicBezTo>
                  <a:cubicBezTo>
                    <a:pt x="1086385" y="312746"/>
                    <a:pt x="1081811" y="102434"/>
                    <a:pt x="1094388" y="95576"/>
                  </a:cubicBezTo>
                  <a:cubicBezTo>
                    <a:pt x="1102392" y="89861"/>
                    <a:pt x="1104678" y="129866"/>
                    <a:pt x="1102392" y="216734"/>
                  </a:cubicBezTo>
                  <a:cubicBezTo>
                    <a:pt x="1100105" y="287600"/>
                    <a:pt x="1102392" y="384755"/>
                    <a:pt x="1106965" y="431618"/>
                  </a:cubicBezTo>
                  <a:cubicBezTo>
                    <a:pt x="1112682" y="497912"/>
                    <a:pt x="1114968" y="469337"/>
                    <a:pt x="1117255" y="300173"/>
                  </a:cubicBezTo>
                  <a:lnTo>
                    <a:pt x="1118399" y="81860"/>
                  </a:lnTo>
                  <a:lnTo>
                    <a:pt x="935461" y="85289"/>
                  </a:lnTo>
                  <a:cubicBezTo>
                    <a:pt x="834846" y="87575"/>
                    <a:pt x="669059" y="91004"/>
                    <a:pt x="567300" y="93290"/>
                  </a:cubicBezTo>
                  <a:cubicBezTo>
                    <a:pt x="464398" y="96719"/>
                    <a:pt x="318048" y="100148"/>
                    <a:pt x="241443" y="102434"/>
                  </a:cubicBezTo>
                  <a:cubicBezTo>
                    <a:pt x="146545" y="104720"/>
                    <a:pt x="97380" y="110435"/>
                    <a:pt x="87090" y="120722"/>
                  </a:cubicBezTo>
                  <a:cubicBezTo>
                    <a:pt x="75657" y="132152"/>
                    <a:pt x="71083" y="212162"/>
                    <a:pt x="69940" y="463622"/>
                  </a:cubicBezTo>
                  <a:cubicBezTo>
                    <a:pt x="66510" y="865958"/>
                    <a:pt x="66510" y="828239"/>
                    <a:pt x="73370" y="955112"/>
                  </a:cubicBezTo>
                  <a:lnTo>
                    <a:pt x="79087" y="1060268"/>
                  </a:lnTo>
                  <a:lnTo>
                    <a:pt x="181989" y="1060268"/>
                  </a:lnTo>
                  <a:cubicBezTo>
                    <a:pt x="238013" y="1060268"/>
                    <a:pt x="283748" y="1064840"/>
                    <a:pt x="283748" y="1069412"/>
                  </a:cubicBezTo>
                  <a:cubicBezTo>
                    <a:pt x="283748" y="1084271"/>
                    <a:pt x="427811" y="1139135"/>
                    <a:pt x="512419" y="1156280"/>
                  </a:cubicBezTo>
                  <a:cubicBezTo>
                    <a:pt x="600458" y="1174568"/>
                    <a:pt x="778821" y="1231718"/>
                    <a:pt x="771961" y="1239719"/>
                  </a:cubicBezTo>
                  <a:cubicBezTo>
                    <a:pt x="768531" y="1242005"/>
                    <a:pt x="718223" y="1229432"/>
                    <a:pt x="659912" y="1210001"/>
                  </a:cubicBezTo>
                  <a:cubicBezTo>
                    <a:pt x="600458" y="1191713"/>
                    <a:pt x="523853" y="1169996"/>
                    <a:pt x="489552" y="1163138"/>
                  </a:cubicBezTo>
                  <a:cubicBezTo>
                    <a:pt x="455251" y="1155137"/>
                    <a:pt x="396940" y="1136849"/>
                    <a:pt x="360353" y="1121990"/>
                  </a:cubicBezTo>
                  <a:cubicBezTo>
                    <a:pt x="300898" y="1097987"/>
                    <a:pt x="281461" y="1096844"/>
                    <a:pt x="179702" y="1102559"/>
                  </a:cubicBezTo>
                  <a:lnTo>
                    <a:pt x="66510" y="1109417"/>
                  </a:lnTo>
                  <a:lnTo>
                    <a:pt x="66510" y="1159709"/>
                  </a:lnTo>
                  <a:cubicBezTo>
                    <a:pt x="66510" y="1204286"/>
                    <a:pt x="68797" y="1208858"/>
                    <a:pt x="95094" y="1208858"/>
                  </a:cubicBezTo>
                  <a:cubicBezTo>
                    <a:pt x="111101" y="1208858"/>
                    <a:pt x="123678" y="1214573"/>
                    <a:pt x="123678" y="1220288"/>
                  </a:cubicBezTo>
                  <a:cubicBezTo>
                    <a:pt x="123678" y="1227146"/>
                    <a:pt x="111101" y="1231718"/>
                    <a:pt x="95094" y="1231718"/>
                  </a:cubicBezTo>
                  <a:cubicBezTo>
                    <a:pt x="67653" y="1231718"/>
                    <a:pt x="67653" y="1231718"/>
                    <a:pt x="63080" y="1359734"/>
                  </a:cubicBezTo>
                  <a:lnTo>
                    <a:pt x="59650" y="1488893"/>
                  </a:lnTo>
                  <a:lnTo>
                    <a:pt x="57363" y="1355162"/>
                  </a:lnTo>
                  <a:cubicBezTo>
                    <a:pt x="55076" y="1240862"/>
                    <a:pt x="52790" y="1221431"/>
                    <a:pt x="37926" y="1227146"/>
                  </a:cubicBezTo>
                  <a:cubicBezTo>
                    <a:pt x="17345" y="1235147"/>
                    <a:pt x="15059" y="1207715"/>
                    <a:pt x="33352" y="1189427"/>
                  </a:cubicBezTo>
                  <a:cubicBezTo>
                    <a:pt x="42499" y="1180283"/>
                    <a:pt x="44786" y="1117418"/>
                    <a:pt x="42499" y="995117"/>
                  </a:cubicBezTo>
                  <a:cubicBezTo>
                    <a:pt x="40213" y="895676"/>
                    <a:pt x="39069" y="748229"/>
                    <a:pt x="40213" y="665933"/>
                  </a:cubicBezTo>
                  <a:cubicBezTo>
                    <a:pt x="41356" y="584780"/>
                    <a:pt x="42499" y="416759"/>
                    <a:pt x="43643" y="294458"/>
                  </a:cubicBezTo>
                  <a:lnTo>
                    <a:pt x="43643" y="71573"/>
                  </a:lnTo>
                  <a:lnTo>
                    <a:pt x="315762" y="75002"/>
                  </a:lnTo>
                  <a:cubicBezTo>
                    <a:pt x="464398" y="77288"/>
                    <a:pt x="702216" y="71573"/>
                    <a:pt x="843993" y="64715"/>
                  </a:cubicBezTo>
                  <a:cubicBezTo>
                    <a:pt x="1291045" y="40712"/>
                    <a:pt x="1372224" y="39569"/>
                    <a:pt x="1382514" y="56714"/>
                  </a:cubicBezTo>
                  <a:cubicBezTo>
                    <a:pt x="1389374" y="65858"/>
                    <a:pt x="1392804" y="59000"/>
                    <a:pt x="1392804" y="34997"/>
                  </a:cubicBezTo>
                  <a:cubicBezTo>
                    <a:pt x="1392804" y="14423"/>
                    <a:pt x="1397378" y="-2722"/>
                    <a:pt x="1403095" y="-2722"/>
                  </a:cubicBezTo>
                  <a:cubicBezTo>
                    <a:pt x="1408811" y="-2722"/>
                    <a:pt x="1411098" y="6422"/>
                    <a:pt x="1407668" y="17852"/>
                  </a:cubicBezTo>
                  <a:cubicBezTo>
                    <a:pt x="1396234" y="62429"/>
                    <a:pt x="1427105" y="68144"/>
                    <a:pt x="1618046" y="60143"/>
                  </a:cubicBezTo>
                  <a:cubicBezTo>
                    <a:pt x="1717518" y="56714"/>
                    <a:pt x="1820420" y="54428"/>
                    <a:pt x="1847860" y="54428"/>
                  </a:cubicBezTo>
                  <a:cubicBezTo>
                    <a:pt x="1893595" y="55571"/>
                    <a:pt x="1897025" y="53285"/>
                    <a:pt x="1890165" y="31568"/>
                  </a:cubicBezTo>
                  <a:cubicBezTo>
                    <a:pt x="1885591" y="18995"/>
                    <a:pt x="1887878" y="8708"/>
                    <a:pt x="1894738" y="8708"/>
                  </a:cubicBezTo>
                  <a:cubicBezTo>
                    <a:pt x="1901598" y="8708"/>
                    <a:pt x="1907315" y="15566"/>
                    <a:pt x="1907315" y="23567"/>
                  </a:cubicBezTo>
                  <a:cubicBezTo>
                    <a:pt x="1907315" y="33854"/>
                    <a:pt x="1946189" y="36140"/>
                    <a:pt x="2073102" y="33854"/>
                  </a:cubicBezTo>
                  <a:cubicBezTo>
                    <a:pt x="2218308" y="30425"/>
                    <a:pt x="2237745" y="32711"/>
                    <a:pt x="2232029" y="47570"/>
                  </a:cubicBezTo>
                  <a:cubicBezTo>
                    <a:pt x="2228598" y="57857"/>
                    <a:pt x="2217165" y="65858"/>
                    <a:pt x="2208018" y="65858"/>
                  </a:cubicBezTo>
                  <a:cubicBezTo>
                    <a:pt x="2198871" y="65858"/>
                    <a:pt x="2193154" y="70430"/>
                    <a:pt x="2195441" y="77288"/>
                  </a:cubicBezTo>
                  <a:cubicBezTo>
                    <a:pt x="2198871" y="88718"/>
                    <a:pt x="2342934" y="174443"/>
                    <a:pt x="2516725" y="268169"/>
                  </a:cubicBezTo>
                  <a:cubicBezTo>
                    <a:pt x="2571606" y="297887"/>
                    <a:pt x="2616197" y="326462"/>
                    <a:pt x="2616197" y="331034"/>
                  </a:cubicBezTo>
                  <a:cubicBezTo>
                    <a:pt x="2616197" y="341321"/>
                    <a:pt x="2379522" y="209876"/>
                    <a:pt x="2222882" y="112721"/>
                  </a:cubicBezTo>
                  <a:cubicBezTo>
                    <a:pt x="2134843" y="56714"/>
                    <a:pt x="2135987" y="53285"/>
                    <a:pt x="2134843" y="252167"/>
                  </a:cubicBezTo>
                  <a:cubicBezTo>
                    <a:pt x="2133700" y="347036"/>
                    <a:pt x="2133700" y="444191"/>
                    <a:pt x="2134843" y="467051"/>
                  </a:cubicBezTo>
                  <a:cubicBezTo>
                    <a:pt x="2137130" y="489911"/>
                    <a:pt x="2132556" y="512771"/>
                    <a:pt x="2125696" y="517343"/>
                  </a:cubicBezTo>
                  <a:cubicBezTo>
                    <a:pt x="2117693" y="521915"/>
                    <a:pt x="2113119" y="512771"/>
                    <a:pt x="2113119" y="495626"/>
                  </a:cubicBezTo>
                  <a:cubicBezTo>
                    <a:pt x="2113119" y="469337"/>
                    <a:pt x="2108546" y="465908"/>
                    <a:pt x="2076532" y="465908"/>
                  </a:cubicBezTo>
                  <a:cubicBezTo>
                    <a:pt x="1989637" y="467051"/>
                    <a:pt x="1842144" y="518486"/>
                    <a:pt x="1830710" y="552776"/>
                  </a:cubicBezTo>
                  <a:cubicBezTo>
                    <a:pt x="1828423" y="559634"/>
                    <a:pt x="1846717" y="590495"/>
                    <a:pt x="1870728" y="621356"/>
                  </a:cubicBezTo>
                  <a:cubicBezTo>
                    <a:pt x="1895881" y="652217"/>
                    <a:pt x="1935899" y="713939"/>
                    <a:pt x="1961053" y="757373"/>
                  </a:cubicBezTo>
                  <a:cubicBezTo>
                    <a:pt x="2053665" y="919679"/>
                    <a:pt x="2055951" y="923108"/>
                    <a:pt x="2087965" y="923108"/>
                  </a:cubicBezTo>
                  <a:lnTo>
                    <a:pt x="2118836" y="923108"/>
                  </a:lnTo>
                  <a:lnTo>
                    <a:pt x="2111976" y="1078556"/>
                  </a:lnTo>
                  <a:cubicBezTo>
                    <a:pt x="2106259" y="1188284"/>
                    <a:pt x="2100542" y="1237433"/>
                    <a:pt x="2089109" y="1243148"/>
                  </a:cubicBezTo>
                  <a:cubicBezTo>
                    <a:pt x="2073102" y="1253435"/>
                    <a:pt x="2055951" y="1284296"/>
                    <a:pt x="1999927" y="1402025"/>
                  </a:cubicBezTo>
                  <a:cubicBezTo>
                    <a:pt x="1980490" y="1442030"/>
                    <a:pt x="1945046" y="1503752"/>
                    <a:pt x="1922179" y="1539185"/>
                  </a:cubicBezTo>
                  <a:cubicBezTo>
                    <a:pt x="1869584" y="1616909"/>
                    <a:pt x="1844430" y="1663772"/>
                    <a:pt x="1851291" y="1671773"/>
                  </a:cubicBezTo>
                  <a:cubicBezTo>
                    <a:pt x="1863867" y="1683203"/>
                    <a:pt x="2029654" y="1712921"/>
                    <a:pt x="2067385" y="1709492"/>
                  </a:cubicBezTo>
                  <a:cubicBezTo>
                    <a:pt x="2106259" y="1706063"/>
                    <a:pt x="2107403" y="1707206"/>
                    <a:pt x="2106259" y="1746068"/>
                  </a:cubicBezTo>
                  <a:cubicBezTo>
                    <a:pt x="2105116" y="1767785"/>
                    <a:pt x="2100542" y="1885514"/>
                    <a:pt x="2095969" y="2007815"/>
                  </a:cubicBezTo>
                  <a:cubicBezTo>
                    <a:pt x="2092539" y="2130116"/>
                    <a:pt x="2086822" y="2232986"/>
                    <a:pt x="2084535" y="2237558"/>
                  </a:cubicBezTo>
                  <a:cubicBezTo>
                    <a:pt x="2082249" y="2240987"/>
                    <a:pt x="2081105" y="2374718"/>
                    <a:pt x="2082249" y="2534738"/>
                  </a:cubicBezTo>
                  <a:cubicBezTo>
                    <a:pt x="2083392" y="2703902"/>
                    <a:pt x="2086822" y="2787341"/>
                    <a:pt x="2091396" y="2734763"/>
                  </a:cubicBezTo>
                  <a:cubicBezTo>
                    <a:pt x="2094826" y="2679899"/>
                    <a:pt x="2098256" y="2737049"/>
                    <a:pt x="2097112" y="2875352"/>
                  </a:cubicBezTo>
                  <a:cubicBezTo>
                    <a:pt x="2097112" y="3003368"/>
                    <a:pt x="2093682" y="3109667"/>
                    <a:pt x="2087965" y="3113096"/>
                  </a:cubicBezTo>
                  <a:cubicBezTo>
                    <a:pt x="2083392" y="3116525"/>
                    <a:pt x="2078819" y="3135956"/>
                    <a:pt x="2079962" y="3155387"/>
                  </a:cubicBezTo>
                  <a:cubicBezTo>
                    <a:pt x="2081105" y="3189677"/>
                    <a:pt x="2081105" y="3189677"/>
                    <a:pt x="2089109" y="3163388"/>
                  </a:cubicBezTo>
                  <a:cubicBezTo>
                    <a:pt x="2093682" y="3146243"/>
                    <a:pt x="2100542" y="3205679"/>
                    <a:pt x="2103973" y="3305120"/>
                  </a:cubicBezTo>
                  <a:cubicBezTo>
                    <a:pt x="2107403" y="3398846"/>
                    <a:pt x="2116549" y="3477713"/>
                    <a:pt x="2122266" y="3482285"/>
                  </a:cubicBezTo>
                  <a:cubicBezTo>
                    <a:pt x="2138273" y="3491429"/>
                    <a:pt x="2142847" y="3542864"/>
                    <a:pt x="2130270" y="3562295"/>
                  </a:cubicBezTo>
                  <a:cubicBezTo>
                    <a:pt x="2124553" y="3573725"/>
                    <a:pt x="2125696" y="3580583"/>
                    <a:pt x="2133700" y="3584012"/>
                  </a:cubicBezTo>
                  <a:cubicBezTo>
                    <a:pt x="2153137" y="3589727"/>
                    <a:pt x="2138273" y="3609158"/>
                    <a:pt x="2113119" y="3609158"/>
                  </a:cubicBezTo>
                  <a:cubicBezTo>
                    <a:pt x="2100542" y="3609158"/>
                    <a:pt x="2090252" y="3597728"/>
                    <a:pt x="2085679" y="3580583"/>
                  </a:cubicBezTo>
                  <a:cubicBezTo>
                    <a:pt x="2078819" y="3553151"/>
                    <a:pt x="2074245" y="3552008"/>
                    <a:pt x="1989637" y="3549722"/>
                  </a:cubicBezTo>
                  <a:cubicBezTo>
                    <a:pt x="1941616" y="3548579"/>
                    <a:pt x="1849004" y="3547436"/>
                    <a:pt x="1784976" y="3547436"/>
                  </a:cubicBezTo>
                  <a:lnTo>
                    <a:pt x="1667210" y="3547436"/>
                  </a:lnTo>
                  <a:lnTo>
                    <a:pt x="1667210" y="3085664"/>
                  </a:lnTo>
                  <a:cubicBezTo>
                    <a:pt x="1668353" y="2830775"/>
                    <a:pt x="1666067" y="2620463"/>
                    <a:pt x="1662637" y="2618177"/>
                  </a:cubicBezTo>
                  <a:cubicBezTo>
                    <a:pt x="1659207" y="2614748"/>
                    <a:pt x="1565451" y="2610176"/>
                    <a:pt x="1453402" y="2606747"/>
                  </a:cubicBezTo>
                  <a:cubicBezTo>
                    <a:pt x="1341353" y="2603318"/>
                    <a:pt x="1247598" y="2598746"/>
                    <a:pt x="1244168" y="2595317"/>
                  </a:cubicBezTo>
                  <a:cubicBezTo>
                    <a:pt x="1236164" y="2586173"/>
                    <a:pt x="1646630" y="2598746"/>
                    <a:pt x="1667210" y="2607890"/>
                  </a:cubicBezTo>
                  <a:cubicBezTo>
                    <a:pt x="1682074" y="2613605"/>
                    <a:pt x="1683217" y="2644466"/>
                    <a:pt x="1679787" y="2809058"/>
                  </a:cubicBezTo>
                  <a:lnTo>
                    <a:pt x="1676357" y="3003368"/>
                  </a:lnTo>
                  <a:lnTo>
                    <a:pt x="1708371" y="2997653"/>
                  </a:lnTo>
                  <a:cubicBezTo>
                    <a:pt x="1726665" y="2995367"/>
                    <a:pt x="1760965" y="2989652"/>
                    <a:pt x="1783832" y="2986223"/>
                  </a:cubicBezTo>
                  <a:cubicBezTo>
                    <a:pt x="1820420" y="2980508"/>
                    <a:pt x="1826137" y="2975936"/>
                    <a:pt x="1830710" y="2942789"/>
                  </a:cubicBezTo>
                  <a:lnTo>
                    <a:pt x="1835284" y="2906213"/>
                  </a:lnTo>
                  <a:lnTo>
                    <a:pt x="1836427" y="2943932"/>
                  </a:lnTo>
                  <a:lnTo>
                    <a:pt x="1838714" y="2980508"/>
                  </a:lnTo>
                  <a:lnTo>
                    <a:pt x="1946189" y="2980508"/>
                  </a:lnTo>
                  <a:cubicBezTo>
                    <a:pt x="2005644" y="2980508"/>
                    <a:pt x="2057095" y="2983937"/>
                    <a:pt x="2059382" y="2989652"/>
                  </a:cubicBezTo>
                  <a:cubicBezTo>
                    <a:pt x="2062812" y="2994224"/>
                    <a:pt x="1994210" y="2997653"/>
                    <a:pt x="1908458" y="2997653"/>
                  </a:cubicBezTo>
                  <a:cubicBezTo>
                    <a:pt x="1739242" y="2997653"/>
                    <a:pt x="1698081" y="3007940"/>
                    <a:pt x="1685504" y="3053660"/>
                  </a:cubicBezTo>
                  <a:cubicBezTo>
                    <a:pt x="1675214" y="3091379"/>
                    <a:pt x="1677500" y="3371414"/>
                    <a:pt x="1687790" y="3364556"/>
                  </a:cubicBezTo>
                  <a:cubicBezTo>
                    <a:pt x="1692364" y="3362270"/>
                    <a:pt x="1771256" y="3356555"/>
                    <a:pt x="1861581" y="3351983"/>
                  </a:cubicBezTo>
                  <a:cubicBezTo>
                    <a:pt x="1953049" y="3348554"/>
                    <a:pt x="2039944" y="3341696"/>
                    <a:pt x="2054808" y="3338267"/>
                  </a:cubicBezTo>
                  <a:cubicBezTo>
                    <a:pt x="2074245" y="3333695"/>
                    <a:pt x="2079962" y="3335981"/>
                    <a:pt x="2076532" y="3347411"/>
                  </a:cubicBezTo>
                  <a:cubicBezTo>
                    <a:pt x="2073102" y="3358841"/>
                    <a:pt x="2030798" y="3363413"/>
                    <a:pt x="1891308" y="3365699"/>
                  </a:cubicBezTo>
                  <a:cubicBezTo>
                    <a:pt x="1679787" y="3369128"/>
                    <a:pt x="1675214" y="3371414"/>
                    <a:pt x="1680930" y="3462854"/>
                  </a:cubicBezTo>
                  <a:lnTo>
                    <a:pt x="1684360" y="3523433"/>
                  </a:lnTo>
                  <a:lnTo>
                    <a:pt x="1773542" y="3524576"/>
                  </a:lnTo>
                  <a:cubicBezTo>
                    <a:pt x="1822707" y="3525719"/>
                    <a:pt x="1909602" y="3528005"/>
                    <a:pt x="1967913" y="3530291"/>
                  </a:cubicBezTo>
                  <a:lnTo>
                    <a:pt x="2073102" y="3534863"/>
                  </a:lnTo>
                  <a:lnTo>
                    <a:pt x="2081105" y="3454853"/>
                  </a:lnTo>
                  <a:cubicBezTo>
                    <a:pt x="2085679" y="3411419"/>
                    <a:pt x="2085679" y="3346268"/>
                    <a:pt x="2082249" y="3311978"/>
                  </a:cubicBezTo>
                  <a:cubicBezTo>
                    <a:pt x="2074245" y="3246827"/>
                    <a:pt x="2074245" y="3204536"/>
                    <a:pt x="2069672" y="2587316"/>
                  </a:cubicBezTo>
                  <a:lnTo>
                    <a:pt x="2067385" y="2222699"/>
                  </a:lnTo>
                  <a:lnTo>
                    <a:pt x="1990780" y="2230700"/>
                  </a:lnTo>
                  <a:cubicBezTo>
                    <a:pt x="1947333" y="2234129"/>
                    <a:pt x="1771256" y="2240987"/>
                    <a:pt x="1596322" y="2245559"/>
                  </a:cubicBezTo>
                  <a:lnTo>
                    <a:pt x="1280755" y="2252417"/>
                  </a:lnTo>
                  <a:lnTo>
                    <a:pt x="1272752" y="2371289"/>
                  </a:lnTo>
                  <a:cubicBezTo>
                    <a:pt x="1268178" y="2436440"/>
                    <a:pt x="1267035" y="2508449"/>
                    <a:pt x="1270465" y="2529023"/>
                  </a:cubicBezTo>
                  <a:cubicBezTo>
                    <a:pt x="1275038" y="2556455"/>
                    <a:pt x="1272752" y="2569028"/>
                    <a:pt x="1263605" y="2569028"/>
                  </a:cubicBezTo>
                  <a:cubicBezTo>
                    <a:pt x="1253315" y="2569028"/>
                    <a:pt x="1252171" y="2532452"/>
                    <a:pt x="1259031" y="2418152"/>
                  </a:cubicBezTo>
                  <a:cubicBezTo>
                    <a:pt x="1263605" y="2334713"/>
                    <a:pt x="1264748" y="2260418"/>
                    <a:pt x="1262462" y="2252417"/>
                  </a:cubicBezTo>
                  <a:cubicBezTo>
                    <a:pt x="1257888" y="2240987"/>
                    <a:pt x="1212154" y="2237558"/>
                    <a:pt x="1071521" y="2237558"/>
                  </a:cubicBezTo>
                  <a:lnTo>
                    <a:pt x="886297" y="2237558"/>
                  </a:lnTo>
                  <a:lnTo>
                    <a:pt x="896587" y="2326712"/>
                  </a:lnTo>
                  <a:cubicBezTo>
                    <a:pt x="901161" y="2374718"/>
                    <a:pt x="904591" y="2459300"/>
                    <a:pt x="902304" y="2514164"/>
                  </a:cubicBezTo>
                  <a:lnTo>
                    <a:pt x="898874" y="2612462"/>
                  </a:lnTo>
                  <a:lnTo>
                    <a:pt x="977766" y="2609033"/>
                  </a:lnTo>
                  <a:cubicBezTo>
                    <a:pt x="1020070" y="2606747"/>
                    <a:pt x="1088671" y="2598746"/>
                    <a:pt x="1129832" y="2593031"/>
                  </a:cubicBezTo>
                  <a:cubicBezTo>
                    <a:pt x="1214441" y="2579315"/>
                    <a:pt x="1239594" y="2578172"/>
                    <a:pt x="1230448" y="2586173"/>
                  </a:cubicBezTo>
                  <a:cubicBezTo>
                    <a:pt x="1227017" y="2589602"/>
                    <a:pt x="1174423" y="2599889"/>
                    <a:pt x="1113825" y="2609033"/>
                  </a:cubicBezTo>
                  <a:cubicBezTo>
                    <a:pt x="1036077" y="2620463"/>
                    <a:pt x="936605" y="2623892"/>
                    <a:pt x="773105" y="2621606"/>
                  </a:cubicBezTo>
                  <a:cubicBezTo>
                    <a:pt x="638188" y="2618177"/>
                    <a:pt x="533000" y="2621606"/>
                    <a:pt x="521566" y="2627321"/>
                  </a:cubicBezTo>
                  <a:cubicBezTo>
                    <a:pt x="503272" y="2637608"/>
                    <a:pt x="500986" y="2657039"/>
                    <a:pt x="500986" y="2812487"/>
                  </a:cubicBezTo>
                  <a:cubicBezTo>
                    <a:pt x="500986" y="3052517"/>
                    <a:pt x="487265" y="3449138"/>
                    <a:pt x="479262" y="3449138"/>
                  </a:cubicBezTo>
                  <a:cubicBezTo>
                    <a:pt x="475832" y="3449138"/>
                    <a:pt x="475832" y="3363413"/>
                    <a:pt x="480405" y="3258257"/>
                  </a:cubicBezTo>
                  <a:cubicBezTo>
                    <a:pt x="484979" y="3151958"/>
                    <a:pt x="488409" y="2961077"/>
                    <a:pt x="488409" y="2831918"/>
                  </a:cubicBezTo>
                  <a:cubicBezTo>
                    <a:pt x="488409" y="2690186"/>
                    <a:pt x="492982" y="2598746"/>
                    <a:pt x="499842" y="2599889"/>
                  </a:cubicBezTo>
                  <a:cubicBezTo>
                    <a:pt x="505559" y="2601032"/>
                    <a:pt x="594741" y="2604461"/>
                    <a:pt x="697643" y="2606747"/>
                  </a:cubicBezTo>
                  <a:lnTo>
                    <a:pt x="884010" y="2612462"/>
                  </a:lnTo>
                  <a:lnTo>
                    <a:pt x="887440" y="2542739"/>
                  </a:lnTo>
                  <a:cubicBezTo>
                    <a:pt x="889727" y="2503877"/>
                    <a:pt x="893157" y="2468444"/>
                    <a:pt x="896587" y="2463872"/>
                  </a:cubicBezTo>
                  <a:cubicBezTo>
                    <a:pt x="900017" y="2459300"/>
                    <a:pt x="882867" y="2452442"/>
                    <a:pt x="858856" y="2449013"/>
                  </a:cubicBezTo>
                  <a:cubicBezTo>
                    <a:pt x="785682" y="2436440"/>
                    <a:pt x="778821" y="2433011"/>
                    <a:pt x="837133" y="2435297"/>
                  </a:cubicBezTo>
                  <a:lnTo>
                    <a:pt x="892014" y="2437583"/>
                  </a:lnTo>
                  <a:lnTo>
                    <a:pt x="885154" y="2370146"/>
                  </a:lnTo>
                  <a:cubicBezTo>
                    <a:pt x="881724" y="2333570"/>
                    <a:pt x="878293" y="2287850"/>
                    <a:pt x="878293" y="2268419"/>
                  </a:cubicBezTo>
                  <a:lnTo>
                    <a:pt x="878293" y="2235272"/>
                  </a:lnTo>
                  <a:lnTo>
                    <a:pt x="584451" y="2242130"/>
                  </a:lnTo>
                  <a:cubicBezTo>
                    <a:pt x="56220" y="2254703"/>
                    <a:pt x="72227" y="2253560"/>
                    <a:pt x="73370" y="2269562"/>
                  </a:cubicBezTo>
                  <a:cubicBezTo>
                    <a:pt x="74513" y="2276420"/>
                    <a:pt x="75657" y="2391863"/>
                    <a:pt x="76800" y="2523308"/>
                  </a:cubicBezTo>
                  <a:cubicBezTo>
                    <a:pt x="77943" y="2758766"/>
                    <a:pt x="77943" y="2763338"/>
                    <a:pt x="101954" y="2763338"/>
                  </a:cubicBezTo>
                  <a:cubicBezTo>
                    <a:pt x="119104" y="2763338"/>
                    <a:pt x="123678" y="2767910"/>
                    <a:pt x="119104" y="2781626"/>
                  </a:cubicBezTo>
                  <a:cubicBezTo>
                    <a:pt x="115674" y="2791913"/>
                    <a:pt x="112244" y="2802200"/>
                    <a:pt x="112244" y="2804486"/>
                  </a:cubicBezTo>
                  <a:cubicBezTo>
                    <a:pt x="112244" y="2806772"/>
                    <a:pt x="105384" y="2809058"/>
                    <a:pt x="97380" y="2809058"/>
                  </a:cubicBezTo>
                  <a:cubicBezTo>
                    <a:pt x="76800" y="2809058"/>
                    <a:pt x="63080" y="3139385"/>
                    <a:pt x="73370" y="3324551"/>
                  </a:cubicBezTo>
                  <a:cubicBezTo>
                    <a:pt x="80230" y="3436565"/>
                    <a:pt x="83660" y="3449138"/>
                    <a:pt x="103097" y="3449138"/>
                  </a:cubicBezTo>
                  <a:cubicBezTo>
                    <a:pt x="116818" y="3449138"/>
                    <a:pt x="121391" y="3453710"/>
                    <a:pt x="116818" y="3461711"/>
                  </a:cubicBezTo>
                  <a:cubicBezTo>
                    <a:pt x="111101" y="3470855"/>
                    <a:pt x="143115" y="3474284"/>
                    <a:pt x="227723" y="3471998"/>
                  </a:cubicBezTo>
                  <a:cubicBezTo>
                    <a:pt x="388937" y="3467426"/>
                    <a:pt x="455251" y="3470855"/>
                    <a:pt x="455251" y="3481142"/>
                  </a:cubicBezTo>
                  <a:cubicBezTo>
                    <a:pt x="455251" y="3485714"/>
                    <a:pt x="416377" y="3488000"/>
                    <a:pt x="368356" y="3485714"/>
                  </a:cubicBezTo>
                  <a:lnTo>
                    <a:pt x="281461" y="3481142"/>
                  </a:lnTo>
                  <a:lnTo>
                    <a:pt x="286034" y="3522290"/>
                  </a:lnTo>
                  <a:cubicBezTo>
                    <a:pt x="288321" y="3545150"/>
                    <a:pt x="286034" y="3563438"/>
                    <a:pt x="281461" y="3563438"/>
                  </a:cubicBezTo>
                  <a:cubicBezTo>
                    <a:pt x="276888" y="3563438"/>
                    <a:pt x="272314" y="3545150"/>
                    <a:pt x="272314" y="3523433"/>
                  </a:cubicBezTo>
                  <a:lnTo>
                    <a:pt x="272314" y="3483428"/>
                  </a:lnTo>
                  <a:lnTo>
                    <a:pt x="193422" y="3483428"/>
                  </a:lnTo>
                  <a:cubicBezTo>
                    <a:pt x="149975" y="3483428"/>
                    <a:pt x="106527" y="3479999"/>
                    <a:pt x="97380" y="3476570"/>
                  </a:cubicBezTo>
                  <a:cubicBezTo>
                    <a:pt x="83660" y="3471998"/>
                    <a:pt x="79087" y="3498287"/>
                    <a:pt x="72227" y="3643448"/>
                  </a:cubicBezTo>
                  <a:cubicBezTo>
                    <a:pt x="67653" y="3738317"/>
                    <a:pt x="65366" y="3817184"/>
                    <a:pt x="67653" y="3819470"/>
                  </a:cubicBezTo>
                  <a:cubicBezTo>
                    <a:pt x="69940" y="3821756"/>
                    <a:pt x="116818" y="3826328"/>
                    <a:pt x="172842" y="3830900"/>
                  </a:cubicBezTo>
                  <a:lnTo>
                    <a:pt x="272314" y="3837758"/>
                  </a:lnTo>
                  <a:lnTo>
                    <a:pt x="273457" y="3795467"/>
                  </a:lnTo>
                  <a:lnTo>
                    <a:pt x="275744" y="3752033"/>
                  </a:lnTo>
                  <a:lnTo>
                    <a:pt x="282604" y="3792038"/>
                  </a:lnTo>
                  <a:lnTo>
                    <a:pt x="289464" y="3832043"/>
                  </a:lnTo>
                  <a:lnTo>
                    <a:pt x="371786" y="3830900"/>
                  </a:lnTo>
                  <a:cubicBezTo>
                    <a:pt x="417521" y="3830900"/>
                    <a:pt x="458681" y="3826328"/>
                    <a:pt x="463255" y="3821756"/>
                  </a:cubicBezTo>
                  <a:cubicBezTo>
                    <a:pt x="468972" y="3817184"/>
                    <a:pt x="474688" y="3737174"/>
                    <a:pt x="479262" y="3645734"/>
                  </a:cubicBezTo>
                  <a:lnTo>
                    <a:pt x="484979" y="3477713"/>
                  </a:lnTo>
                  <a:lnTo>
                    <a:pt x="487265" y="3650306"/>
                  </a:lnTo>
                  <a:cubicBezTo>
                    <a:pt x="488409" y="3764606"/>
                    <a:pt x="494125" y="3826328"/>
                    <a:pt x="503272" y="3835472"/>
                  </a:cubicBezTo>
                  <a:cubicBezTo>
                    <a:pt x="520423" y="3852617"/>
                    <a:pt x="506702" y="3867476"/>
                    <a:pt x="487265" y="3851474"/>
                  </a:cubicBezTo>
                  <a:cubicBezTo>
                    <a:pt x="478118" y="3844616"/>
                    <a:pt x="451821" y="3843473"/>
                    <a:pt x="412947" y="3849188"/>
                  </a:cubicBezTo>
                  <a:cubicBezTo>
                    <a:pt x="380933" y="3854903"/>
                    <a:pt x="326052" y="3856046"/>
                    <a:pt x="292895" y="3853760"/>
                  </a:cubicBezTo>
                  <a:cubicBezTo>
                    <a:pt x="203713" y="3844616"/>
                    <a:pt x="81373" y="3842330"/>
                    <a:pt x="74513" y="3849188"/>
                  </a:cubicBezTo>
                  <a:cubicBezTo>
                    <a:pt x="71083" y="3852617"/>
                    <a:pt x="66510" y="3971489"/>
                    <a:pt x="64223" y="4115507"/>
                  </a:cubicBezTo>
                  <a:lnTo>
                    <a:pt x="60793" y="4374968"/>
                  </a:lnTo>
                  <a:lnTo>
                    <a:pt x="98524" y="4374968"/>
                  </a:lnTo>
                  <a:cubicBezTo>
                    <a:pt x="117961" y="4374968"/>
                    <a:pt x="135111" y="4380683"/>
                    <a:pt x="135111" y="4386398"/>
                  </a:cubicBezTo>
                  <a:cubicBezTo>
                    <a:pt x="135111" y="4393256"/>
                    <a:pt x="116818" y="4397828"/>
                    <a:pt x="92807" y="4397828"/>
                  </a:cubicBezTo>
                  <a:lnTo>
                    <a:pt x="51646" y="4397828"/>
                  </a:lnTo>
                  <a:lnTo>
                    <a:pt x="59650" y="4647002"/>
                  </a:lnTo>
                  <a:cubicBezTo>
                    <a:pt x="64223" y="4783019"/>
                    <a:pt x="73370" y="4929323"/>
                    <a:pt x="80230" y="4971614"/>
                  </a:cubicBezTo>
                  <a:cubicBezTo>
                    <a:pt x="91664" y="5045909"/>
                    <a:pt x="93950" y="5048195"/>
                    <a:pt x="128251" y="5052767"/>
                  </a:cubicBezTo>
                  <a:lnTo>
                    <a:pt x="163695" y="5057339"/>
                  </a:lnTo>
                  <a:lnTo>
                    <a:pt x="125964" y="5058482"/>
                  </a:lnTo>
                  <a:lnTo>
                    <a:pt x="87090" y="5060768"/>
                  </a:lnTo>
                  <a:lnTo>
                    <a:pt x="90520" y="5224217"/>
                  </a:lnTo>
                  <a:cubicBezTo>
                    <a:pt x="91664" y="5313371"/>
                    <a:pt x="89377" y="5420813"/>
                    <a:pt x="84804" y="5463104"/>
                  </a:cubicBezTo>
                  <a:cubicBezTo>
                    <a:pt x="79087" y="5506538"/>
                    <a:pt x="79087" y="5568260"/>
                    <a:pt x="82517" y="5601407"/>
                  </a:cubicBezTo>
                  <a:lnTo>
                    <a:pt x="90520" y="5661986"/>
                  </a:lnTo>
                  <a:lnTo>
                    <a:pt x="212860" y="5675702"/>
                  </a:lnTo>
                  <a:cubicBezTo>
                    <a:pt x="280318" y="5682560"/>
                    <a:pt x="406087" y="5689418"/>
                    <a:pt x="492982" y="5689418"/>
                  </a:cubicBezTo>
                  <a:lnTo>
                    <a:pt x="649622" y="5689418"/>
                  </a:lnTo>
                  <a:lnTo>
                    <a:pt x="649622" y="5637983"/>
                  </a:lnTo>
                  <a:cubicBezTo>
                    <a:pt x="649622" y="5609408"/>
                    <a:pt x="654195" y="5586548"/>
                    <a:pt x="659912" y="5586548"/>
                  </a:cubicBezTo>
                  <a:cubicBezTo>
                    <a:pt x="665629" y="5586548"/>
                    <a:pt x="666772" y="5609408"/>
                    <a:pt x="664486" y="5636840"/>
                  </a:cubicBezTo>
                  <a:lnTo>
                    <a:pt x="658769" y="5687132"/>
                  </a:lnTo>
                  <a:lnTo>
                    <a:pt x="730800" y="5693990"/>
                  </a:lnTo>
                  <a:cubicBezTo>
                    <a:pt x="865717" y="5706563"/>
                    <a:pt x="1453402" y="5713421"/>
                    <a:pt x="1672927" y="5704277"/>
                  </a:cubicBezTo>
                  <a:lnTo>
                    <a:pt x="1890165" y="5695133"/>
                  </a:lnTo>
                  <a:lnTo>
                    <a:pt x="1890165" y="5645984"/>
                  </a:lnTo>
                  <a:cubicBezTo>
                    <a:pt x="1890165" y="5589977"/>
                    <a:pt x="1903885" y="5580833"/>
                    <a:pt x="1909602" y="5635697"/>
                  </a:cubicBezTo>
                  <a:lnTo>
                    <a:pt x="1913032" y="5672273"/>
                  </a:lnTo>
                  <a:lnTo>
                    <a:pt x="2330357" y="5674559"/>
                  </a:lnTo>
                  <a:cubicBezTo>
                    <a:pt x="2560172" y="5675702"/>
                    <a:pt x="2835721" y="5672273"/>
                    <a:pt x="2942053" y="5666558"/>
                  </a:cubicBezTo>
                  <a:cubicBezTo>
                    <a:pt x="3049529" y="5660843"/>
                    <a:pt x="3301068" y="5655128"/>
                    <a:pt x="3503442" y="5653985"/>
                  </a:cubicBezTo>
                  <a:lnTo>
                    <a:pt x="3870460" y="5651699"/>
                  </a:lnTo>
                  <a:lnTo>
                    <a:pt x="3864743" y="5623124"/>
                  </a:lnTo>
                  <a:cubicBezTo>
                    <a:pt x="3861313" y="5603693"/>
                    <a:pt x="3863599" y="5596835"/>
                    <a:pt x="3872746" y="5602550"/>
                  </a:cubicBezTo>
                  <a:cubicBezTo>
                    <a:pt x="3879606" y="5607122"/>
                    <a:pt x="3885323" y="5625410"/>
                    <a:pt x="3885323" y="5643698"/>
                  </a:cubicBezTo>
                  <a:cubicBezTo>
                    <a:pt x="3885323" y="5674559"/>
                    <a:pt x="3886467" y="5675702"/>
                    <a:pt x="3951638" y="5676845"/>
                  </a:cubicBezTo>
                  <a:cubicBezTo>
                    <a:pt x="3987082" y="5676845"/>
                    <a:pt x="4055683" y="5682560"/>
                    <a:pt x="4102561" y="5688275"/>
                  </a:cubicBezTo>
                  <a:cubicBezTo>
                    <a:pt x="4173449" y="5697419"/>
                    <a:pt x="4162016" y="5697419"/>
                    <a:pt x="4036246" y="5692847"/>
                  </a:cubicBezTo>
                  <a:lnTo>
                    <a:pt x="3883036" y="5685989"/>
                  </a:lnTo>
                  <a:lnTo>
                    <a:pt x="3885323" y="5713421"/>
                  </a:lnTo>
                  <a:cubicBezTo>
                    <a:pt x="3888753" y="5755712"/>
                    <a:pt x="3886467" y="5771714"/>
                    <a:pt x="3876176" y="5764856"/>
                  </a:cubicBezTo>
                  <a:cubicBezTo>
                    <a:pt x="3870460" y="5761427"/>
                    <a:pt x="3868173" y="5741996"/>
                    <a:pt x="3871603" y="5722565"/>
                  </a:cubicBezTo>
                  <a:lnTo>
                    <a:pt x="3877320" y="5685989"/>
                  </a:lnTo>
                  <a:lnTo>
                    <a:pt x="3759554" y="5692847"/>
                  </a:lnTo>
                  <a:cubicBezTo>
                    <a:pt x="3695526" y="5697419"/>
                    <a:pt x="3646361" y="5696276"/>
                    <a:pt x="3650935" y="5691704"/>
                  </a:cubicBezTo>
                  <a:cubicBezTo>
                    <a:pt x="3660082" y="5682560"/>
                    <a:pt x="3665799" y="5681417"/>
                    <a:pt x="3786994" y="5679131"/>
                  </a:cubicBezTo>
                  <a:cubicBezTo>
                    <a:pt x="3837302" y="5679131"/>
                    <a:pt x="3875033" y="5674559"/>
                    <a:pt x="3871603" y="5671130"/>
                  </a:cubicBezTo>
                  <a:cubicBezTo>
                    <a:pt x="3861313" y="5661986"/>
                    <a:pt x="3135281" y="5667701"/>
                    <a:pt x="2982071" y="5677988"/>
                  </a:cubicBezTo>
                  <a:cubicBezTo>
                    <a:pt x="2898606" y="5683703"/>
                    <a:pt x="2993504" y="5685989"/>
                    <a:pt x="3239326" y="5681417"/>
                  </a:cubicBezTo>
                  <a:cubicBezTo>
                    <a:pt x="3453134" y="5679131"/>
                    <a:pt x="3624638" y="5679131"/>
                    <a:pt x="3621208" y="5683703"/>
                  </a:cubicBezTo>
                  <a:cubicBezTo>
                    <a:pt x="3616634" y="5687132"/>
                    <a:pt x="3416547" y="5692847"/>
                    <a:pt x="3175298" y="5695133"/>
                  </a:cubicBezTo>
                  <a:cubicBezTo>
                    <a:pt x="2030798" y="5708849"/>
                    <a:pt x="1965626" y="5709992"/>
                    <a:pt x="2141703" y="5699705"/>
                  </a:cubicBezTo>
                  <a:cubicBezTo>
                    <a:pt x="2418396" y="5684846"/>
                    <a:pt x="2441263" y="5680274"/>
                    <a:pt x="2221738" y="5685989"/>
                  </a:cubicBezTo>
                  <a:cubicBezTo>
                    <a:pt x="2108546" y="5688275"/>
                    <a:pt x="1991923" y="5692847"/>
                    <a:pt x="1961053" y="5696276"/>
                  </a:cubicBezTo>
                  <a:cubicBezTo>
                    <a:pt x="1910745" y="5701991"/>
                    <a:pt x="1907315" y="5705420"/>
                    <a:pt x="1909602" y="5731709"/>
                  </a:cubicBezTo>
                  <a:cubicBezTo>
                    <a:pt x="1911888" y="5747711"/>
                    <a:pt x="1906172" y="5763713"/>
                    <a:pt x="1898168" y="5765999"/>
                  </a:cubicBezTo>
                  <a:cubicBezTo>
                    <a:pt x="1887878" y="5770571"/>
                    <a:pt x="1885591" y="5763713"/>
                    <a:pt x="1891308" y="5741996"/>
                  </a:cubicBezTo>
                  <a:lnTo>
                    <a:pt x="1898168" y="5711135"/>
                  </a:lnTo>
                  <a:lnTo>
                    <a:pt x="1523147" y="5717993"/>
                  </a:lnTo>
                  <a:cubicBezTo>
                    <a:pt x="1316199" y="5721422"/>
                    <a:pt x="1116112" y="5727137"/>
                    <a:pt x="1078381" y="5729423"/>
                  </a:cubicBezTo>
                  <a:cubicBezTo>
                    <a:pt x="1040650" y="5732852"/>
                    <a:pt x="966332" y="5729423"/>
                    <a:pt x="912594" y="5723708"/>
                  </a:cubicBezTo>
                  <a:cubicBezTo>
                    <a:pt x="858856" y="5716850"/>
                    <a:pt x="783395" y="5708849"/>
                    <a:pt x="744521" y="5704277"/>
                  </a:cubicBezTo>
                  <a:lnTo>
                    <a:pt x="673633" y="5697419"/>
                  </a:lnTo>
                  <a:lnTo>
                    <a:pt x="666772" y="5739710"/>
                  </a:lnTo>
                  <a:cubicBezTo>
                    <a:pt x="662199" y="5763713"/>
                    <a:pt x="651909" y="5780858"/>
                    <a:pt x="642762" y="5780858"/>
                  </a:cubicBezTo>
                  <a:cubicBezTo>
                    <a:pt x="633615" y="5780858"/>
                    <a:pt x="626755" y="5776286"/>
                    <a:pt x="626755" y="5769428"/>
                  </a:cubicBezTo>
                  <a:close/>
                  <a:moveTo>
                    <a:pt x="226580" y="5688275"/>
                  </a:moveTo>
                  <a:cubicBezTo>
                    <a:pt x="149975" y="5675702"/>
                    <a:pt x="79087" y="5675702"/>
                    <a:pt x="100811" y="5689418"/>
                  </a:cubicBezTo>
                  <a:cubicBezTo>
                    <a:pt x="109957" y="5695133"/>
                    <a:pt x="154548" y="5699705"/>
                    <a:pt x="197996" y="5699705"/>
                  </a:cubicBezTo>
                  <a:cubicBezTo>
                    <a:pt x="274601" y="5698562"/>
                    <a:pt x="275744" y="5697419"/>
                    <a:pt x="226580" y="5688275"/>
                  </a:cubicBezTo>
                  <a:close/>
                  <a:moveTo>
                    <a:pt x="87090" y="5346518"/>
                  </a:moveTo>
                  <a:cubicBezTo>
                    <a:pt x="87090" y="5321372"/>
                    <a:pt x="85947" y="5321372"/>
                    <a:pt x="77943" y="5352233"/>
                  </a:cubicBezTo>
                  <a:cubicBezTo>
                    <a:pt x="73370" y="5371664"/>
                    <a:pt x="68797" y="5399096"/>
                    <a:pt x="68797" y="5415098"/>
                  </a:cubicBezTo>
                  <a:cubicBezTo>
                    <a:pt x="68797" y="5440244"/>
                    <a:pt x="69940" y="5440244"/>
                    <a:pt x="77943" y="5409383"/>
                  </a:cubicBezTo>
                  <a:cubicBezTo>
                    <a:pt x="82517" y="5391095"/>
                    <a:pt x="87090" y="5362520"/>
                    <a:pt x="87090" y="5346518"/>
                  </a:cubicBezTo>
                  <a:close/>
                  <a:moveTo>
                    <a:pt x="74513" y="5218502"/>
                  </a:moveTo>
                  <a:cubicBezTo>
                    <a:pt x="72227" y="5203643"/>
                    <a:pt x="69940" y="5215073"/>
                    <a:pt x="69940" y="5243648"/>
                  </a:cubicBezTo>
                  <a:cubicBezTo>
                    <a:pt x="69940" y="5272223"/>
                    <a:pt x="72227" y="5283653"/>
                    <a:pt x="74513" y="5269937"/>
                  </a:cubicBezTo>
                  <a:cubicBezTo>
                    <a:pt x="76800" y="5255078"/>
                    <a:pt x="76800" y="5232218"/>
                    <a:pt x="74513" y="5218502"/>
                  </a:cubicBezTo>
                  <a:close/>
                  <a:moveTo>
                    <a:pt x="65366" y="3538292"/>
                  </a:moveTo>
                  <a:cubicBezTo>
                    <a:pt x="66510" y="3500573"/>
                    <a:pt x="61936" y="3471998"/>
                    <a:pt x="55076" y="3471998"/>
                  </a:cubicBezTo>
                  <a:cubicBezTo>
                    <a:pt x="48216" y="3471998"/>
                    <a:pt x="43643" y="3515432"/>
                    <a:pt x="44786" y="3584012"/>
                  </a:cubicBezTo>
                  <a:cubicBezTo>
                    <a:pt x="45929" y="3673166"/>
                    <a:pt x="48216" y="3685739"/>
                    <a:pt x="56220" y="3649163"/>
                  </a:cubicBezTo>
                  <a:cubicBezTo>
                    <a:pt x="60793" y="3624017"/>
                    <a:pt x="65366" y="3573725"/>
                    <a:pt x="65366" y="3538292"/>
                  </a:cubicBezTo>
                  <a:close/>
                  <a:moveTo>
                    <a:pt x="2101686" y="3463997"/>
                  </a:moveTo>
                  <a:cubicBezTo>
                    <a:pt x="2092539" y="3409133"/>
                    <a:pt x="2092539" y="3409133"/>
                    <a:pt x="2092539" y="3489143"/>
                  </a:cubicBezTo>
                  <a:cubicBezTo>
                    <a:pt x="2091396" y="3545150"/>
                    <a:pt x="2094826" y="3562295"/>
                    <a:pt x="2101686" y="3544007"/>
                  </a:cubicBezTo>
                  <a:cubicBezTo>
                    <a:pt x="2107403" y="3531434"/>
                    <a:pt x="2107403" y="3494858"/>
                    <a:pt x="2101686" y="3463997"/>
                  </a:cubicBezTo>
                  <a:close/>
                  <a:moveTo>
                    <a:pt x="60793" y="2319854"/>
                  </a:moveTo>
                  <a:cubicBezTo>
                    <a:pt x="56220" y="2083253"/>
                    <a:pt x="48216" y="1847795"/>
                    <a:pt x="43643" y="1797503"/>
                  </a:cubicBezTo>
                  <a:cubicBezTo>
                    <a:pt x="36783" y="1728923"/>
                    <a:pt x="35639" y="1755212"/>
                    <a:pt x="39069" y="1900373"/>
                  </a:cubicBezTo>
                  <a:cubicBezTo>
                    <a:pt x="41356" y="2007815"/>
                    <a:pt x="47073" y="2242130"/>
                    <a:pt x="50503" y="2423867"/>
                  </a:cubicBezTo>
                  <a:cubicBezTo>
                    <a:pt x="55076" y="2604461"/>
                    <a:pt x="60793" y="2751908"/>
                    <a:pt x="64223" y="2751908"/>
                  </a:cubicBezTo>
                  <a:cubicBezTo>
                    <a:pt x="66510" y="2751908"/>
                    <a:pt x="65366" y="2557598"/>
                    <a:pt x="60793" y="2319854"/>
                  </a:cubicBezTo>
                  <a:close/>
                  <a:moveTo>
                    <a:pt x="351206" y="2232986"/>
                  </a:moveTo>
                  <a:cubicBezTo>
                    <a:pt x="339772" y="2223842"/>
                    <a:pt x="77943" y="2216984"/>
                    <a:pt x="84804" y="2227271"/>
                  </a:cubicBezTo>
                  <a:cubicBezTo>
                    <a:pt x="88234" y="2232986"/>
                    <a:pt x="149975" y="2237558"/>
                    <a:pt x="223150" y="2237558"/>
                  </a:cubicBezTo>
                  <a:cubicBezTo>
                    <a:pt x="296325" y="2237558"/>
                    <a:pt x="353492" y="2235272"/>
                    <a:pt x="351206" y="2232986"/>
                  </a:cubicBezTo>
                  <a:close/>
                  <a:moveTo>
                    <a:pt x="1642056" y="2229557"/>
                  </a:moveTo>
                  <a:cubicBezTo>
                    <a:pt x="1581458" y="2227271"/>
                    <a:pt x="1478556" y="2227271"/>
                    <a:pt x="1413385" y="2229557"/>
                  </a:cubicBezTo>
                  <a:cubicBezTo>
                    <a:pt x="1348213" y="2230700"/>
                    <a:pt x="1398521" y="2232986"/>
                    <a:pt x="1524290" y="2232986"/>
                  </a:cubicBezTo>
                  <a:cubicBezTo>
                    <a:pt x="1650060" y="2232986"/>
                    <a:pt x="1702654" y="2230700"/>
                    <a:pt x="1642056" y="2229557"/>
                  </a:cubicBezTo>
                  <a:close/>
                  <a:moveTo>
                    <a:pt x="464398" y="2211269"/>
                  </a:moveTo>
                  <a:cubicBezTo>
                    <a:pt x="480405" y="2191838"/>
                    <a:pt x="489552" y="2104970"/>
                    <a:pt x="492982" y="1949522"/>
                  </a:cubicBezTo>
                  <a:lnTo>
                    <a:pt x="495269" y="1827221"/>
                  </a:lnTo>
                  <a:lnTo>
                    <a:pt x="438101" y="1821506"/>
                  </a:lnTo>
                  <a:cubicBezTo>
                    <a:pt x="315762" y="1808933"/>
                    <a:pt x="68797" y="1802075"/>
                    <a:pt x="64223" y="1811219"/>
                  </a:cubicBezTo>
                  <a:cubicBezTo>
                    <a:pt x="56220" y="1826078"/>
                    <a:pt x="67653" y="1940378"/>
                    <a:pt x="75657" y="1935806"/>
                  </a:cubicBezTo>
                  <a:cubicBezTo>
                    <a:pt x="80230" y="1933520"/>
                    <a:pt x="104241" y="1935806"/>
                    <a:pt x="129394" y="1940378"/>
                  </a:cubicBezTo>
                  <a:lnTo>
                    <a:pt x="175129" y="1949522"/>
                  </a:lnTo>
                  <a:lnTo>
                    <a:pt x="121391" y="1950665"/>
                  </a:lnTo>
                  <a:lnTo>
                    <a:pt x="66510" y="1951808"/>
                  </a:lnTo>
                  <a:lnTo>
                    <a:pt x="66510" y="2077538"/>
                  </a:lnTo>
                  <a:cubicBezTo>
                    <a:pt x="66510" y="2199839"/>
                    <a:pt x="67653" y="2203268"/>
                    <a:pt x="92807" y="2204411"/>
                  </a:cubicBezTo>
                  <a:cubicBezTo>
                    <a:pt x="106527" y="2205554"/>
                    <a:pt x="179702" y="2210126"/>
                    <a:pt x="255164" y="2214698"/>
                  </a:cubicBezTo>
                  <a:cubicBezTo>
                    <a:pt x="330625" y="2218127"/>
                    <a:pt x="406087" y="2222699"/>
                    <a:pt x="422094" y="2223842"/>
                  </a:cubicBezTo>
                  <a:cubicBezTo>
                    <a:pt x="439244" y="2224985"/>
                    <a:pt x="457538" y="2219270"/>
                    <a:pt x="464398" y="2211269"/>
                  </a:cubicBezTo>
                  <a:close/>
                  <a:moveTo>
                    <a:pt x="823412" y="2215841"/>
                  </a:moveTo>
                  <a:lnTo>
                    <a:pt x="855426" y="2214698"/>
                  </a:lnTo>
                  <a:lnTo>
                    <a:pt x="854283" y="2088968"/>
                  </a:lnTo>
                  <a:cubicBezTo>
                    <a:pt x="851996" y="1971239"/>
                    <a:pt x="850853" y="1963238"/>
                    <a:pt x="831416" y="1968953"/>
                  </a:cubicBezTo>
                  <a:cubicBezTo>
                    <a:pt x="818839" y="1973525"/>
                    <a:pt x="809692" y="1971239"/>
                    <a:pt x="809692" y="1964381"/>
                  </a:cubicBezTo>
                  <a:cubicBezTo>
                    <a:pt x="809692" y="1957523"/>
                    <a:pt x="819982" y="1951808"/>
                    <a:pt x="832559" y="1951808"/>
                  </a:cubicBezTo>
                  <a:cubicBezTo>
                    <a:pt x="853140" y="1951808"/>
                    <a:pt x="855426" y="1946093"/>
                    <a:pt x="853140" y="1895801"/>
                  </a:cubicBezTo>
                  <a:lnTo>
                    <a:pt x="849710" y="1840937"/>
                  </a:lnTo>
                  <a:lnTo>
                    <a:pt x="758241" y="1832936"/>
                  </a:lnTo>
                  <a:cubicBezTo>
                    <a:pt x="605031" y="1821506"/>
                    <a:pt x="527283" y="1823792"/>
                    <a:pt x="520423" y="1842080"/>
                  </a:cubicBezTo>
                  <a:cubicBezTo>
                    <a:pt x="516993" y="1850081"/>
                    <a:pt x="511276" y="1918661"/>
                    <a:pt x="506702" y="1992956"/>
                  </a:cubicBezTo>
                  <a:cubicBezTo>
                    <a:pt x="503272" y="2068394"/>
                    <a:pt x="497556" y="2149547"/>
                    <a:pt x="494125" y="2174693"/>
                  </a:cubicBezTo>
                  <a:lnTo>
                    <a:pt x="489552" y="2220413"/>
                  </a:lnTo>
                  <a:lnTo>
                    <a:pt x="640475" y="2219270"/>
                  </a:lnTo>
                  <a:cubicBezTo>
                    <a:pt x="723940" y="2218127"/>
                    <a:pt x="806262" y="2216984"/>
                    <a:pt x="823412" y="2215841"/>
                  </a:cubicBezTo>
                  <a:close/>
                  <a:moveTo>
                    <a:pt x="2013647" y="2206697"/>
                  </a:moveTo>
                  <a:lnTo>
                    <a:pt x="2068528" y="2199839"/>
                  </a:lnTo>
                  <a:lnTo>
                    <a:pt x="2060525" y="2118686"/>
                  </a:lnTo>
                  <a:cubicBezTo>
                    <a:pt x="2055951" y="2074109"/>
                    <a:pt x="2052521" y="1998671"/>
                    <a:pt x="2051378" y="1949522"/>
                  </a:cubicBezTo>
                  <a:cubicBezTo>
                    <a:pt x="2051378" y="1862654"/>
                    <a:pt x="2051378" y="1862654"/>
                    <a:pt x="2018221" y="1855796"/>
                  </a:cubicBezTo>
                  <a:cubicBezTo>
                    <a:pt x="1999927" y="1852367"/>
                    <a:pt x="1981633" y="1851224"/>
                    <a:pt x="1977060" y="1853510"/>
                  </a:cubicBezTo>
                  <a:cubicBezTo>
                    <a:pt x="1972486" y="1856939"/>
                    <a:pt x="1797553" y="1851224"/>
                    <a:pt x="1587175" y="1842080"/>
                  </a:cubicBezTo>
                  <a:cubicBezTo>
                    <a:pt x="1364220" y="1831793"/>
                    <a:pt x="1133262" y="1828364"/>
                    <a:pt x="1036077" y="1832936"/>
                  </a:cubicBezTo>
                  <a:lnTo>
                    <a:pt x="866860" y="1839794"/>
                  </a:lnTo>
                  <a:lnTo>
                    <a:pt x="866860" y="1901516"/>
                  </a:lnTo>
                  <a:cubicBezTo>
                    <a:pt x="866860" y="1959809"/>
                    <a:pt x="868003" y="1963238"/>
                    <a:pt x="895444" y="1963238"/>
                  </a:cubicBezTo>
                  <a:cubicBezTo>
                    <a:pt x="922884" y="1963238"/>
                    <a:pt x="924028" y="1959809"/>
                    <a:pt x="917168" y="1920947"/>
                  </a:cubicBezTo>
                  <a:lnTo>
                    <a:pt x="910307" y="1877513"/>
                  </a:lnTo>
                  <a:lnTo>
                    <a:pt x="1049797" y="1875227"/>
                  </a:lnTo>
                  <a:cubicBezTo>
                    <a:pt x="1125259" y="1874084"/>
                    <a:pt x="1199577" y="1869512"/>
                    <a:pt x="1213297" y="1864940"/>
                  </a:cubicBezTo>
                  <a:cubicBezTo>
                    <a:pt x="1235021" y="1858082"/>
                    <a:pt x="1235021" y="1859225"/>
                    <a:pt x="1220157" y="1875227"/>
                  </a:cubicBezTo>
                  <a:cubicBezTo>
                    <a:pt x="1208724" y="1885514"/>
                    <a:pt x="1182427" y="1891229"/>
                    <a:pt x="1145839" y="1891229"/>
                  </a:cubicBezTo>
                  <a:cubicBezTo>
                    <a:pt x="1114968" y="1890086"/>
                    <a:pt x="1055514" y="1891229"/>
                    <a:pt x="1013210" y="1892372"/>
                  </a:cubicBezTo>
                  <a:lnTo>
                    <a:pt x="935461" y="1894658"/>
                  </a:lnTo>
                  <a:lnTo>
                    <a:pt x="935461" y="1928948"/>
                  </a:lnTo>
                  <a:cubicBezTo>
                    <a:pt x="935461" y="1952951"/>
                    <a:pt x="941178" y="1963238"/>
                    <a:pt x="956042" y="1964381"/>
                  </a:cubicBezTo>
                  <a:cubicBezTo>
                    <a:pt x="974336" y="1965524"/>
                    <a:pt x="974336" y="1966667"/>
                    <a:pt x="956042" y="1971239"/>
                  </a:cubicBezTo>
                  <a:cubicBezTo>
                    <a:pt x="938891" y="1975811"/>
                    <a:pt x="935461" y="1990670"/>
                    <a:pt x="933175" y="2052392"/>
                  </a:cubicBezTo>
                  <a:lnTo>
                    <a:pt x="930888" y="2128973"/>
                  </a:lnTo>
                  <a:lnTo>
                    <a:pt x="927458" y="2052392"/>
                  </a:lnTo>
                  <a:cubicBezTo>
                    <a:pt x="922884" y="1978097"/>
                    <a:pt x="921741" y="1974668"/>
                    <a:pt x="895444" y="1974668"/>
                  </a:cubicBezTo>
                  <a:cubicBezTo>
                    <a:pt x="866860" y="1974668"/>
                    <a:pt x="866860" y="1975811"/>
                    <a:pt x="866860" y="2077538"/>
                  </a:cubicBezTo>
                  <a:cubicBezTo>
                    <a:pt x="866860" y="2143832"/>
                    <a:pt x="871433" y="2187266"/>
                    <a:pt x="881724" y="2197553"/>
                  </a:cubicBezTo>
                  <a:cubicBezTo>
                    <a:pt x="893157" y="2211269"/>
                    <a:pt x="980052" y="2213555"/>
                    <a:pt x="1427105" y="2213555"/>
                  </a:cubicBezTo>
                  <a:cubicBezTo>
                    <a:pt x="1719804" y="2213555"/>
                    <a:pt x="1983920" y="2211269"/>
                    <a:pt x="2013647" y="2206697"/>
                  </a:cubicBezTo>
                  <a:close/>
                  <a:moveTo>
                    <a:pt x="2086822" y="1137992"/>
                  </a:moveTo>
                  <a:cubicBezTo>
                    <a:pt x="2084535" y="1123133"/>
                    <a:pt x="2082249" y="1134563"/>
                    <a:pt x="2082249" y="1163138"/>
                  </a:cubicBezTo>
                  <a:cubicBezTo>
                    <a:pt x="2082249" y="1191713"/>
                    <a:pt x="2084535" y="1203143"/>
                    <a:pt x="2086822" y="1189427"/>
                  </a:cubicBezTo>
                  <a:cubicBezTo>
                    <a:pt x="2089109" y="1174568"/>
                    <a:pt x="2089109" y="1151708"/>
                    <a:pt x="2086822" y="1137992"/>
                  </a:cubicBezTo>
                  <a:close/>
                  <a:moveTo>
                    <a:pt x="1137836" y="1099130"/>
                  </a:moveTo>
                  <a:cubicBezTo>
                    <a:pt x="1134406" y="1094558"/>
                    <a:pt x="1080668" y="1089986"/>
                    <a:pt x="1018926" y="1088843"/>
                  </a:cubicBezTo>
                  <a:cubicBezTo>
                    <a:pt x="936605" y="1086557"/>
                    <a:pt x="921741" y="1087700"/>
                    <a:pt x="964045" y="1093415"/>
                  </a:cubicBezTo>
                  <a:cubicBezTo>
                    <a:pt x="1038364" y="1104845"/>
                    <a:pt x="1146982" y="1108274"/>
                    <a:pt x="1137836" y="1099130"/>
                  </a:cubicBezTo>
                  <a:close/>
                  <a:moveTo>
                    <a:pt x="2065098" y="1063697"/>
                  </a:moveTo>
                  <a:cubicBezTo>
                    <a:pt x="2061668" y="1039694"/>
                    <a:pt x="2063955" y="1007690"/>
                    <a:pt x="2069672" y="992831"/>
                  </a:cubicBezTo>
                  <a:cubicBezTo>
                    <a:pt x="2077675" y="972257"/>
                    <a:pt x="2074245" y="959684"/>
                    <a:pt x="2057095" y="941396"/>
                  </a:cubicBezTo>
                  <a:cubicBezTo>
                    <a:pt x="2045661" y="927680"/>
                    <a:pt x="2009074" y="871673"/>
                    <a:pt x="1978203" y="814523"/>
                  </a:cubicBezTo>
                  <a:cubicBezTo>
                    <a:pt x="1909602" y="693365"/>
                    <a:pt x="1827280" y="577922"/>
                    <a:pt x="1811273" y="583637"/>
                  </a:cubicBezTo>
                  <a:cubicBezTo>
                    <a:pt x="1799839" y="587066"/>
                    <a:pt x="1788406" y="606497"/>
                    <a:pt x="1775829" y="643073"/>
                  </a:cubicBezTo>
                  <a:cubicBezTo>
                    <a:pt x="1771256" y="655646"/>
                    <a:pt x="1765539" y="660218"/>
                    <a:pt x="1762109" y="652217"/>
                  </a:cubicBezTo>
                  <a:cubicBezTo>
                    <a:pt x="1759822" y="645359"/>
                    <a:pt x="1765539" y="621356"/>
                    <a:pt x="1774686" y="598496"/>
                  </a:cubicBezTo>
                  <a:cubicBezTo>
                    <a:pt x="1783832" y="575636"/>
                    <a:pt x="1788406" y="548204"/>
                    <a:pt x="1784976" y="537917"/>
                  </a:cubicBezTo>
                  <a:cubicBezTo>
                    <a:pt x="1779259" y="523058"/>
                    <a:pt x="1782689" y="520772"/>
                    <a:pt x="1797553" y="526487"/>
                  </a:cubicBezTo>
                  <a:cubicBezTo>
                    <a:pt x="1808986" y="531059"/>
                    <a:pt x="1829567" y="525344"/>
                    <a:pt x="1847860" y="511628"/>
                  </a:cubicBezTo>
                  <a:cubicBezTo>
                    <a:pt x="1887878" y="483053"/>
                    <a:pt x="2050235" y="439619"/>
                    <a:pt x="2084535" y="447620"/>
                  </a:cubicBezTo>
                  <a:cubicBezTo>
                    <a:pt x="2109689" y="454478"/>
                    <a:pt x="2111976" y="451049"/>
                    <a:pt x="2118836" y="381326"/>
                  </a:cubicBezTo>
                  <a:cubicBezTo>
                    <a:pt x="2131413" y="263597"/>
                    <a:pt x="2122266" y="89861"/>
                    <a:pt x="2101686" y="77288"/>
                  </a:cubicBezTo>
                  <a:cubicBezTo>
                    <a:pt x="2092539" y="71573"/>
                    <a:pt x="2044518" y="65858"/>
                    <a:pt x="1996497" y="65858"/>
                  </a:cubicBezTo>
                  <a:lnTo>
                    <a:pt x="1907315" y="65858"/>
                  </a:lnTo>
                  <a:lnTo>
                    <a:pt x="1907315" y="123008"/>
                  </a:lnTo>
                  <a:cubicBezTo>
                    <a:pt x="1907315" y="157298"/>
                    <a:pt x="1902742" y="180158"/>
                    <a:pt x="1894738" y="180158"/>
                  </a:cubicBezTo>
                  <a:cubicBezTo>
                    <a:pt x="1885591" y="180158"/>
                    <a:pt x="1883305" y="160727"/>
                    <a:pt x="1886735" y="121865"/>
                  </a:cubicBezTo>
                  <a:lnTo>
                    <a:pt x="1892451" y="62429"/>
                  </a:lnTo>
                  <a:lnTo>
                    <a:pt x="1789549" y="70430"/>
                  </a:lnTo>
                  <a:cubicBezTo>
                    <a:pt x="1733525" y="73859"/>
                    <a:pt x="1623762" y="77288"/>
                    <a:pt x="1546014" y="77288"/>
                  </a:cubicBezTo>
                  <a:lnTo>
                    <a:pt x="1406525" y="77288"/>
                  </a:lnTo>
                  <a:lnTo>
                    <a:pt x="1407668" y="142439"/>
                  </a:lnTo>
                  <a:cubicBezTo>
                    <a:pt x="1408811" y="182444"/>
                    <a:pt x="1405381" y="208733"/>
                    <a:pt x="1396234" y="211019"/>
                  </a:cubicBezTo>
                  <a:cubicBezTo>
                    <a:pt x="1387087" y="214448"/>
                    <a:pt x="1384801" y="197303"/>
                    <a:pt x="1389374" y="149297"/>
                  </a:cubicBezTo>
                  <a:lnTo>
                    <a:pt x="1395091" y="83003"/>
                  </a:lnTo>
                  <a:lnTo>
                    <a:pt x="1264748" y="79574"/>
                  </a:lnTo>
                  <a:lnTo>
                    <a:pt x="1133262" y="75002"/>
                  </a:lnTo>
                  <a:lnTo>
                    <a:pt x="1136692" y="536774"/>
                  </a:lnTo>
                  <a:cubicBezTo>
                    <a:pt x="1138979" y="790520"/>
                    <a:pt x="1143552" y="1013405"/>
                    <a:pt x="1146982" y="1032836"/>
                  </a:cubicBezTo>
                  <a:cubicBezTo>
                    <a:pt x="1154986" y="1078556"/>
                    <a:pt x="1169850" y="1081985"/>
                    <a:pt x="1324203" y="1084271"/>
                  </a:cubicBezTo>
                  <a:cubicBezTo>
                    <a:pt x="1390518" y="1085414"/>
                    <a:pt x="1483130" y="1088843"/>
                    <a:pt x="1530007" y="1093415"/>
                  </a:cubicBezTo>
                  <a:cubicBezTo>
                    <a:pt x="1576885" y="1096844"/>
                    <a:pt x="1717518" y="1101416"/>
                    <a:pt x="1843287" y="1103702"/>
                  </a:cubicBezTo>
                  <a:lnTo>
                    <a:pt x="2069672" y="1108274"/>
                  </a:lnTo>
                  <a:lnTo>
                    <a:pt x="2065098" y="1063697"/>
                  </a:lnTo>
                  <a:close/>
                  <a:moveTo>
                    <a:pt x="2101686" y="1036265"/>
                  </a:moveTo>
                  <a:cubicBezTo>
                    <a:pt x="2101686" y="1000832"/>
                    <a:pt x="2097112" y="981401"/>
                    <a:pt x="2090252" y="985973"/>
                  </a:cubicBezTo>
                  <a:cubicBezTo>
                    <a:pt x="2084535" y="989402"/>
                    <a:pt x="2078819" y="1019120"/>
                    <a:pt x="2078819" y="1049981"/>
                  </a:cubicBezTo>
                  <a:cubicBezTo>
                    <a:pt x="2078819" y="1085414"/>
                    <a:pt x="2083392" y="1104845"/>
                    <a:pt x="2090252" y="1100273"/>
                  </a:cubicBezTo>
                  <a:cubicBezTo>
                    <a:pt x="2097112" y="1096844"/>
                    <a:pt x="2101686" y="1067126"/>
                    <a:pt x="2101686" y="1036265"/>
                  </a:cubicBezTo>
                  <a:close/>
                  <a:moveTo>
                    <a:pt x="215146" y="1083128"/>
                  </a:moveTo>
                  <a:cubicBezTo>
                    <a:pt x="234583" y="1077413"/>
                    <a:pt x="216290" y="1075127"/>
                    <a:pt x="160265" y="1073984"/>
                  </a:cubicBezTo>
                  <a:cubicBezTo>
                    <a:pt x="113387" y="1073984"/>
                    <a:pt x="80230" y="1078556"/>
                    <a:pt x="84804" y="1084271"/>
                  </a:cubicBezTo>
                  <a:cubicBezTo>
                    <a:pt x="91664" y="1096844"/>
                    <a:pt x="173985" y="1095701"/>
                    <a:pt x="215146" y="1083128"/>
                  </a:cubicBezTo>
                  <a:close/>
                  <a:moveTo>
                    <a:pt x="1126402" y="903677"/>
                  </a:moveTo>
                  <a:cubicBezTo>
                    <a:pt x="1124115" y="872816"/>
                    <a:pt x="1122972" y="897962"/>
                    <a:pt x="1122972" y="957398"/>
                  </a:cubicBezTo>
                  <a:cubicBezTo>
                    <a:pt x="1122972" y="1016834"/>
                    <a:pt x="1124115" y="1041980"/>
                    <a:pt x="1126402" y="1012262"/>
                  </a:cubicBezTo>
                  <a:cubicBezTo>
                    <a:pt x="1128689" y="981401"/>
                    <a:pt x="1128689" y="933395"/>
                    <a:pt x="1126402" y="903677"/>
                  </a:cubicBezTo>
                  <a:close/>
                  <a:moveTo>
                    <a:pt x="63080" y="892247"/>
                  </a:moveTo>
                  <a:cubicBezTo>
                    <a:pt x="60793" y="873959"/>
                    <a:pt x="58506" y="886532"/>
                    <a:pt x="58506" y="917393"/>
                  </a:cubicBezTo>
                  <a:cubicBezTo>
                    <a:pt x="58506" y="949397"/>
                    <a:pt x="60793" y="963113"/>
                    <a:pt x="63080" y="949397"/>
                  </a:cubicBezTo>
                  <a:cubicBezTo>
                    <a:pt x="65366" y="934538"/>
                    <a:pt x="65366" y="909392"/>
                    <a:pt x="63080" y="892247"/>
                  </a:cubicBezTo>
                  <a:close/>
                  <a:moveTo>
                    <a:pt x="1126402" y="612212"/>
                  </a:moveTo>
                  <a:cubicBezTo>
                    <a:pt x="1124115" y="579065"/>
                    <a:pt x="1122972" y="603068"/>
                    <a:pt x="1122972" y="665933"/>
                  </a:cubicBezTo>
                  <a:cubicBezTo>
                    <a:pt x="1122972" y="728798"/>
                    <a:pt x="1124115" y="756230"/>
                    <a:pt x="1126402" y="726512"/>
                  </a:cubicBezTo>
                  <a:cubicBezTo>
                    <a:pt x="1128689" y="696794"/>
                    <a:pt x="1128689" y="645359"/>
                    <a:pt x="1126402" y="612212"/>
                  </a:cubicBezTo>
                  <a:close/>
                  <a:moveTo>
                    <a:pt x="65366" y="557348"/>
                  </a:moveTo>
                  <a:cubicBezTo>
                    <a:pt x="65366" y="520772"/>
                    <a:pt x="63080" y="510485"/>
                    <a:pt x="55076" y="523058"/>
                  </a:cubicBezTo>
                  <a:cubicBezTo>
                    <a:pt x="49359" y="532202"/>
                    <a:pt x="44786" y="587066"/>
                    <a:pt x="45929" y="643073"/>
                  </a:cubicBezTo>
                  <a:cubicBezTo>
                    <a:pt x="47073" y="744800"/>
                    <a:pt x="47073" y="744800"/>
                    <a:pt x="55076" y="677363"/>
                  </a:cubicBezTo>
                  <a:cubicBezTo>
                    <a:pt x="59650" y="639644"/>
                    <a:pt x="64223" y="585923"/>
                    <a:pt x="65366" y="557348"/>
                  </a:cubicBezTo>
                  <a:close/>
                  <a:moveTo>
                    <a:pt x="1352787" y="65858"/>
                  </a:moveTo>
                  <a:cubicBezTo>
                    <a:pt x="1340210" y="60143"/>
                    <a:pt x="1286472" y="56714"/>
                    <a:pt x="1232734" y="56714"/>
                  </a:cubicBezTo>
                  <a:lnTo>
                    <a:pt x="1135549" y="59000"/>
                  </a:lnTo>
                  <a:lnTo>
                    <a:pt x="1215584" y="65858"/>
                  </a:lnTo>
                  <a:cubicBezTo>
                    <a:pt x="1341353" y="77288"/>
                    <a:pt x="1380227" y="77288"/>
                    <a:pt x="1352787" y="65858"/>
                  </a:cubicBezTo>
                  <a:close/>
                  <a:moveTo>
                    <a:pt x="2162284" y="46427"/>
                  </a:moveTo>
                  <a:cubicBezTo>
                    <a:pt x="2135987" y="44141"/>
                    <a:pt x="2089109" y="44141"/>
                    <a:pt x="2059382" y="46427"/>
                  </a:cubicBezTo>
                  <a:cubicBezTo>
                    <a:pt x="2029654" y="48713"/>
                    <a:pt x="2051378" y="49856"/>
                    <a:pt x="2107403" y="49856"/>
                  </a:cubicBezTo>
                  <a:cubicBezTo>
                    <a:pt x="2164570" y="49856"/>
                    <a:pt x="2188581" y="48713"/>
                    <a:pt x="2162284" y="4642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2" name="Free-form: Shape 401">
              <a:extLst>
                <a:ext uri="{FF2B5EF4-FFF2-40B4-BE49-F238E27FC236}">
                  <a16:creationId xmlns:a16="http://schemas.microsoft.com/office/drawing/2014/main" id="{9D6B76FB-1DD4-96EC-3D84-742B4E5309D8}"/>
                </a:ext>
              </a:extLst>
            </p:cNvPr>
            <p:cNvSpPr/>
            <p:nvPr/>
          </p:nvSpPr>
          <p:spPr>
            <a:xfrm flipV="1">
              <a:off x="2317561" y="4251960"/>
              <a:ext cx="119743" cy="61532"/>
            </a:xfrm>
            <a:custGeom>
              <a:avLst/>
              <a:gdLst>
                <a:gd name="connsiteX0" fmla="*/ 1257 w 119743"/>
                <a:gd name="connsiteY0" fmla="*/ 36794 h 61532"/>
                <a:gd name="connsiteX1" fmla="*/ 76718 w 119743"/>
                <a:gd name="connsiteY1" fmla="*/ 3647 h 61532"/>
                <a:gd name="connsiteX2" fmla="*/ 106445 w 119743"/>
                <a:gd name="connsiteY2" fmla="*/ 53939 h 61532"/>
                <a:gd name="connsiteX3" fmla="*/ 98442 w 119743"/>
                <a:gd name="connsiteY3" fmla="*/ 41366 h 61532"/>
                <a:gd name="connsiteX4" fmla="*/ 79005 w 119743"/>
                <a:gd name="connsiteY4" fmla="*/ 19649 h 61532"/>
                <a:gd name="connsiteX5" fmla="*/ 42417 w 119743"/>
                <a:gd name="connsiteY5" fmla="*/ 10505 h 61532"/>
                <a:gd name="connsiteX6" fmla="*/ 20694 w 119743"/>
                <a:gd name="connsiteY6" fmla="*/ 31079 h 61532"/>
                <a:gd name="connsiteX7" fmla="*/ 4687 w 119743"/>
                <a:gd name="connsiteY7" fmla="*/ 59654 h 61532"/>
                <a:gd name="connsiteX8" fmla="*/ 1257 w 119743"/>
                <a:gd name="connsiteY8" fmla="*/ 36794 h 6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743" h="61532">
                  <a:moveTo>
                    <a:pt x="1257" y="36794"/>
                  </a:moveTo>
                  <a:cubicBezTo>
                    <a:pt x="11547" y="-925"/>
                    <a:pt x="30984" y="-8926"/>
                    <a:pt x="76718" y="3647"/>
                  </a:cubicBezTo>
                  <a:cubicBezTo>
                    <a:pt x="117879" y="15077"/>
                    <a:pt x="131599" y="39080"/>
                    <a:pt x="106445" y="53939"/>
                  </a:cubicBezTo>
                  <a:cubicBezTo>
                    <a:pt x="99585" y="58511"/>
                    <a:pt x="96155" y="53939"/>
                    <a:pt x="98442" y="41366"/>
                  </a:cubicBezTo>
                  <a:cubicBezTo>
                    <a:pt x="100729" y="26507"/>
                    <a:pt x="95012" y="19649"/>
                    <a:pt x="79005" y="19649"/>
                  </a:cubicBezTo>
                  <a:cubicBezTo>
                    <a:pt x="66428" y="19649"/>
                    <a:pt x="50421" y="15077"/>
                    <a:pt x="42417" y="10505"/>
                  </a:cubicBezTo>
                  <a:cubicBezTo>
                    <a:pt x="33271" y="4790"/>
                    <a:pt x="25267" y="11648"/>
                    <a:pt x="20694" y="31079"/>
                  </a:cubicBezTo>
                  <a:cubicBezTo>
                    <a:pt x="17264" y="47081"/>
                    <a:pt x="9260" y="59654"/>
                    <a:pt x="4687" y="59654"/>
                  </a:cubicBezTo>
                  <a:cubicBezTo>
                    <a:pt x="-1030" y="59654"/>
                    <a:pt x="-2174" y="49367"/>
                    <a:pt x="1257" y="3679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3" name="Free-form: Shape 402">
              <a:extLst>
                <a:ext uri="{FF2B5EF4-FFF2-40B4-BE49-F238E27FC236}">
                  <a16:creationId xmlns:a16="http://schemas.microsoft.com/office/drawing/2014/main" id="{50E966AD-BC5C-34EC-6DDE-C6FBF48F6C8D}"/>
                </a:ext>
              </a:extLst>
            </p:cNvPr>
            <p:cNvSpPr/>
            <p:nvPr/>
          </p:nvSpPr>
          <p:spPr>
            <a:xfrm flipV="1">
              <a:off x="2486171" y="4336067"/>
              <a:ext cx="65420" cy="18762"/>
            </a:xfrm>
            <a:custGeom>
              <a:avLst/>
              <a:gdLst>
                <a:gd name="connsiteX0" fmla="*/ -535 w 65420"/>
                <a:gd name="connsiteY0" fmla="*/ 7326 h 18762"/>
                <a:gd name="connsiteX1" fmla="*/ 29192 w 65420"/>
                <a:gd name="connsiteY1" fmla="*/ -1818 h 18762"/>
                <a:gd name="connsiteX2" fmla="*/ 64636 w 65420"/>
                <a:gd name="connsiteY2" fmla="*/ 8469 h 18762"/>
                <a:gd name="connsiteX3" fmla="*/ -535 w 65420"/>
                <a:gd name="connsiteY3" fmla="*/ 7326 h 1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0" h="18762">
                  <a:moveTo>
                    <a:pt x="-535" y="7326"/>
                  </a:moveTo>
                  <a:cubicBezTo>
                    <a:pt x="-2822" y="1611"/>
                    <a:pt x="10899" y="-1818"/>
                    <a:pt x="29192" y="-1818"/>
                  </a:cubicBezTo>
                  <a:cubicBezTo>
                    <a:pt x="48629" y="-1818"/>
                    <a:pt x="64636" y="2754"/>
                    <a:pt x="64636" y="8469"/>
                  </a:cubicBezTo>
                  <a:cubicBezTo>
                    <a:pt x="64636" y="21042"/>
                    <a:pt x="7469" y="18756"/>
                    <a:pt x="-535" y="732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4" name="Free-form: Shape 403">
              <a:extLst>
                <a:ext uri="{FF2B5EF4-FFF2-40B4-BE49-F238E27FC236}">
                  <a16:creationId xmlns:a16="http://schemas.microsoft.com/office/drawing/2014/main" id="{09D80140-CDB6-1F0D-EAFF-6783E7F23DC3}"/>
                </a:ext>
              </a:extLst>
            </p:cNvPr>
            <p:cNvSpPr/>
            <p:nvPr/>
          </p:nvSpPr>
          <p:spPr>
            <a:xfrm flipV="1">
              <a:off x="2334354" y="4343400"/>
              <a:ext cx="77792" cy="17291"/>
            </a:xfrm>
            <a:custGeom>
              <a:avLst/>
              <a:gdLst>
                <a:gd name="connsiteX0" fmla="*/ -670 w 77792"/>
                <a:gd name="connsiteY0" fmla="*/ 4049 h 17291"/>
                <a:gd name="connsiteX1" fmla="*/ 37061 w 77792"/>
                <a:gd name="connsiteY1" fmla="*/ 620 h 17291"/>
                <a:gd name="connsiteX2" fmla="*/ 41635 w 77792"/>
                <a:gd name="connsiteY2" fmla="*/ 15479 h 17291"/>
                <a:gd name="connsiteX3" fmla="*/ -670 w 77792"/>
                <a:gd name="connsiteY3" fmla="*/ 4049 h 1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2" h="17291">
                  <a:moveTo>
                    <a:pt x="-670" y="4049"/>
                  </a:moveTo>
                  <a:cubicBezTo>
                    <a:pt x="-670" y="-1666"/>
                    <a:pt x="15337" y="-3952"/>
                    <a:pt x="37061" y="620"/>
                  </a:cubicBezTo>
                  <a:cubicBezTo>
                    <a:pt x="88512" y="9764"/>
                    <a:pt x="90799" y="15479"/>
                    <a:pt x="41635" y="15479"/>
                  </a:cubicBezTo>
                  <a:cubicBezTo>
                    <a:pt x="18767" y="15479"/>
                    <a:pt x="-670" y="10907"/>
                    <a:pt x="-670" y="404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-form: Shape 404">
              <a:extLst>
                <a:ext uri="{FF2B5EF4-FFF2-40B4-BE49-F238E27FC236}">
                  <a16:creationId xmlns:a16="http://schemas.microsoft.com/office/drawing/2014/main" id="{3356C62F-F510-7BCA-D971-BB1326EDFFF7}"/>
                </a:ext>
              </a:extLst>
            </p:cNvPr>
            <p:cNvSpPr/>
            <p:nvPr/>
          </p:nvSpPr>
          <p:spPr>
            <a:xfrm flipV="1">
              <a:off x="2717910" y="4240530"/>
              <a:ext cx="61016" cy="80689"/>
            </a:xfrm>
            <a:custGeom>
              <a:avLst/>
              <a:gdLst>
                <a:gd name="connsiteX0" fmla="*/ 4221 w 61016"/>
                <a:gd name="connsiteY0" fmla="*/ 43376 h 80689"/>
                <a:gd name="connsiteX1" fmla="*/ 33948 w 61016"/>
                <a:gd name="connsiteY1" fmla="*/ 1085 h 80689"/>
                <a:gd name="connsiteX2" fmla="*/ 27088 w 61016"/>
                <a:gd name="connsiteY2" fmla="*/ 31946 h 80689"/>
                <a:gd name="connsiteX3" fmla="*/ 27088 w 61016"/>
                <a:gd name="connsiteY3" fmla="*/ 55949 h 80689"/>
                <a:gd name="connsiteX4" fmla="*/ 38522 w 61016"/>
                <a:gd name="connsiteY4" fmla="*/ 36518 h 80689"/>
                <a:gd name="connsiteX5" fmla="*/ 51099 w 61016"/>
                <a:gd name="connsiteY5" fmla="*/ 29660 h 80689"/>
                <a:gd name="connsiteX6" fmla="*/ 22515 w 61016"/>
                <a:gd name="connsiteY6" fmla="*/ 78809 h 80689"/>
                <a:gd name="connsiteX7" fmla="*/ 4221 w 61016"/>
                <a:gd name="connsiteY7" fmla="*/ 43376 h 8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16" h="80689">
                  <a:moveTo>
                    <a:pt x="4221" y="43376"/>
                  </a:moveTo>
                  <a:cubicBezTo>
                    <a:pt x="15655" y="3371"/>
                    <a:pt x="23658" y="-8059"/>
                    <a:pt x="33948" y="1085"/>
                  </a:cubicBezTo>
                  <a:cubicBezTo>
                    <a:pt x="37378" y="5657"/>
                    <a:pt x="35092" y="19373"/>
                    <a:pt x="27088" y="31946"/>
                  </a:cubicBezTo>
                  <a:cubicBezTo>
                    <a:pt x="19085" y="47948"/>
                    <a:pt x="19085" y="55949"/>
                    <a:pt x="27088" y="55949"/>
                  </a:cubicBezTo>
                  <a:cubicBezTo>
                    <a:pt x="32805" y="55949"/>
                    <a:pt x="38522" y="46805"/>
                    <a:pt x="38522" y="36518"/>
                  </a:cubicBezTo>
                  <a:cubicBezTo>
                    <a:pt x="38522" y="21659"/>
                    <a:pt x="41952" y="20516"/>
                    <a:pt x="51099" y="29660"/>
                  </a:cubicBezTo>
                  <a:cubicBezTo>
                    <a:pt x="71679" y="50234"/>
                    <a:pt x="54529" y="78809"/>
                    <a:pt x="22515" y="78809"/>
                  </a:cubicBezTo>
                  <a:cubicBezTo>
                    <a:pt x="-3782" y="78809"/>
                    <a:pt x="-4926" y="76523"/>
                    <a:pt x="4221" y="4337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6" name="Free-form: Shape 405">
              <a:extLst>
                <a:ext uri="{FF2B5EF4-FFF2-40B4-BE49-F238E27FC236}">
                  <a16:creationId xmlns:a16="http://schemas.microsoft.com/office/drawing/2014/main" id="{F83669D9-6E49-F4D6-93AB-C25B6EA7162D}"/>
                </a:ext>
              </a:extLst>
            </p:cNvPr>
            <p:cNvSpPr/>
            <p:nvPr/>
          </p:nvSpPr>
          <p:spPr>
            <a:xfrm flipV="1">
              <a:off x="2654494" y="4331970"/>
              <a:ext cx="88648" cy="16731"/>
            </a:xfrm>
            <a:custGeom>
              <a:avLst/>
              <a:gdLst>
                <a:gd name="connsiteX0" fmla="*/ -926 w 88648"/>
                <a:gd name="connsiteY0" fmla="*/ 4621 h 16731"/>
                <a:gd name="connsiteX1" fmla="*/ 42522 w 88648"/>
                <a:gd name="connsiteY1" fmla="*/ 49 h 16731"/>
                <a:gd name="connsiteX2" fmla="*/ 47095 w 88648"/>
                <a:gd name="connsiteY2" fmla="*/ 14908 h 16731"/>
                <a:gd name="connsiteX3" fmla="*/ -926 w 88648"/>
                <a:gd name="connsiteY3" fmla="*/ 4621 h 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648" h="16731">
                  <a:moveTo>
                    <a:pt x="-926" y="4621"/>
                  </a:moveTo>
                  <a:cubicBezTo>
                    <a:pt x="-926" y="-2237"/>
                    <a:pt x="18511" y="-3380"/>
                    <a:pt x="42522" y="49"/>
                  </a:cubicBezTo>
                  <a:cubicBezTo>
                    <a:pt x="100833" y="9193"/>
                    <a:pt x="103120" y="14908"/>
                    <a:pt x="47095" y="14908"/>
                  </a:cubicBezTo>
                  <a:cubicBezTo>
                    <a:pt x="20798" y="14908"/>
                    <a:pt x="-926" y="10336"/>
                    <a:pt x="-926" y="46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" name="Free-form: Shape 406">
              <a:extLst>
                <a:ext uri="{FF2B5EF4-FFF2-40B4-BE49-F238E27FC236}">
                  <a16:creationId xmlns:a16="http://schemas.microsoft.com/office/drawing/2014/main" id="{CBC4934B-40DC-6A11-47B4-FE0A7B51E528}"/>
                </a:ext>
              </a:extLst>
            </p:cNvPr>
            <p:cNvSpPr/>
            <p:nvPr/>
          </p:nvSpPr>
          <p:spPr>
            <a:xfrm flipV="1">
              <a:off x="2817187" y="4335398"/>
              <a:ext cx="63762" cy="6286"/>
            </a:xfrm>
            <a:custGeom>
              <a:avLst/>
              <a:gdLst>
                <a:gd name="connsiteX0" fmla="*/ 5480 w 63762"/>
                <a:gd name="connsiteY0" fmla="*/ -110 h 6286"/>
                <a:gd name="connsiteX1" fmla="*/ 56931 w 63762"/>
                <a:gd name="connsiteY1" fmla="*/ -110 h 6286"/>
                <a:gd name="connsiteX2" fmla="*/ 30634 w 63762"/>
                <a:gd name="connsiteY2" fmla="*/ 4462 h 6286"/>
                <a:gd name="connsiteX3" fmla="*/ 5480 w 63762"/>
                <a:gd name="connsiteY3" fmla="*/ -110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62" h="6286">
                  <a:moveTo>
                    <a:pt x="5480" y="-110"/>
                  </a:moveTo>
                  <a:cubicBezTo>
                    <a:pt x="19200" y="-2396"/>
                    <a:pt x="42068" y="-2396"/>
                    <a:pt x="56931" y="-110"/>
                  </a:cubicBezTo>
                  <a:cubicBezTo>
                    <a:pt x="70651" y="2176"/>
                    <a:pt x="59218" y="4462"/>
                    <a:pt x="30634" y="4462"/>
                  </a:cubicBezTo>
                  <a:cubicBezTo>
                    <a:pt x="2050" y="4462"/>
                    <a:pt x="-9384" y="2176"/>
                    <a:pt x="5480" y="-11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" name="Free-form: Shape 407">
              <a:extLst>
                <a:ext uri="{FF2B5EF4-FFF2-40B4-BE49-F238E27FC236}">
                  <a16:creationId xmlns:a16="http://schemas.microsoft.com/office/drawing/2014/main" id="{CE430693-E090-C379-A104-CDE7E71B739A}"/>
                </a:ext>
              </a:extLst>
            </p:cNvPr>
            <p:cNvSpPr/>
            <p:nvPr/>
          </p:nvSpPr>
          <p:spPr>
            <a:xfrm flipV="1">
              <a:off x="3026085" y="4114799"/>
              <a:ext cx="314423" cy="245859"/>
            </a:xfrm>
            <a:custGeom>
              <a:avLst/>
              <a:gdLst>
                <a:gd name="connsiteX0" fmla="*/ 141612 w 314423"/>
                <a:gd name="connsiteY0" fmla="*/ 227936 h 245859"/>
                <a:gd name="connsiteX1" fmla="*/ 38710 w 314423"/>
                <a:gd name="connsiteY1" fmla="*/ 205076 h 245859"/>
                <a:gd name="connsiteX2" fmla="*/ -1307 w 314423"/>
                <a:gd name="connsiteY2" fmla="*/ 209648 h 245859"/>
                <a:gd name="connsiteX3" fmla="*/ 32993 w 314423"/>
                <a:gd name="connsiteY3" fmla="*/ 198218 h 245859"/>
                <a:gd name="connsiteX4" fmla="*/ 105025 w 314423"/>
                <a:gd name="connsiteY4" fmla="*/ 191360 h 245859"/>
                <a:gd name="connsiteX5" fmla="*/ 139326 w 314423"/>
                <a:gd name="connsiteY5" fmla="*/ 155927 h 245859"/>
                <a:gd name="connsiteX6" fmla="*/ 150759 w 314423"/>
                <a:gd name="connsiteY6" fmla="*/ 110207 h 245859"/>
                <a:gd name="connsiteX7" fmla="*/ 164480 w 314423"/>
                <a:gd name="connsiteY7" fmla="*/ 152498 h 245859"/>
                <a:gd name="connsiteX8" fmla="*/ 199924 w 314423"/>
                <a:gd name="connsiteY8" fmla="*/ 193646 h 245859"/>
                <a:gd name="connsiteX9" fmla="*/ 269668 w 314423"/>
                <a:gd name="connsiteY9" fmla="*/ 186788 h 245859"/>
                <a:gd name="connsiteX10" fmla="*/ 303969 w 314423"/>
                <a:gd name="connsiteY10" fmla="*/ 186788 h 245859"/>
                <a:gd name="connsiteX11" fmla="*/ 298252 w 314423"/>
                <a:gd name="connsiteY11" fmla="*/ 75917 h 245859"/>
                <a:gd name="connsiteX12" fmla="*/ 301682 w 314423"/>
                <a:gd name="connsiteY12" fmla="*/ 21053 h 245859"/>
                <a:gd name="connsiteX13" fmla="*/ 311973 w 314423"/>
                <a:gd name="connsiteY13" fmla="*/ 145640 h 245859"/>
                <a:gd name="connsiteX14" fmla="*/ 313116 w 314423"/>
                <a:gd name="connsiteY14" fmla="*/ 213077 h 245859"/>
                <a:gd name="connsiteX15" fmla="*/ 279959 w 314423"/>
                <a:gd name="connsiteY15" fmla="*/ 206219 h 245859"/>
                <a:gd name="connsiteX16" fmla="*/ 169053 w 314423"/>
                <a:gd name="connsiteY16" fmla="*/ 227936 h 245859"/>
                <a:gd name="connsiteX17" fmla="*/ 158763 w 314423"/>
                <a:gd name="connsiteY17" fmla="*/ 243938 h 245859"/>
                <a:gd name="connsiteX18" fmla="*/ 141612 w 314423"/>
                <a:gd name="connsiteY18" fmla="*/ 227936 h 2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423" h="245859">
                  <a:moveTo>
                    <a:pt x="141612" y="227936"/>
                  </a:moveTo>
                  <a:cubicBezTo>
                    <a:pt x="141612" y="209648"/>
                    <a:pt x="94735" y="198218"/>
                    <a:pt x="38710" y="205076"/>
                  </a:cubicBezTo>
                  <a:lnTo>
                    <a:pt x="-1307" y="209648"/>
                  </a:lnTo>
                  <a:lnTo>
                    <a:pt x="32993" y="198218"/>
                  </a:lnTo>
                  <a:cubicBezTo>
                    <a:pt x="52431" y="191360"/>
                    <a:pt x="84445" y="187931"/>
                    <a:pt x="105025" y="191360"/>
                  </a:cubicBezTo>
                  <a:cubicBezTo>
                    <a:pt x="141612" y="197075"/>
                    <a:pt x="142756" y="195932"/>
                    <a:pt x="139326" y="155927"/>
                  </a:cubicBezTo>
                  <a:cubicBezTo>
                    <a:pt x="137039" y="130781"/>
                    <a:pt x="141612" y="112493"/>
                    <a:pt x="150759" y="110207"/>
                  </a:cubicBezTo>
                  <a:cubicBezTo>
                    <a:pt x="159906" y="106778"/>
                    <a:pt x="164480" y="119351"/>
                    <a:pt x="164480" y="152498"/>
                  </a:cubicBezTo>
                  <a:cubicBezTo>
                    <a:pt x="164480" y="200504"/>
                    <a:pt x="164480" y="200504"/>
                    <a:pt x="199924" y="193646"/>
                  </a:cubicBezTo>
                  <a:cubicBezTo>
                    <a:pt x="219361" y="190217"/>
                    <a:pt x="251375" y="186788"/>
                    <a:pt x="269668" y="186788"/>
                  </a:cubicBezTo>
                  <a:lnTo>
                    <a:pt x="303969" y="186788"/>
                  </a:lnTo>
                  <a:lnTo>
                    <a:pt x="298252" y="75917"/>
                  </a:lnTo>
                  <a:cubicBezTo>
                    <a:pt x="293679" y="-6379"/>
                    <a:pt x="294822" y="-21238"/>
                    <a:pt x="301682" y="21053"/>
                  </a:cubicBezTo>
                  <a:cubicBezTo>
                    <a:pt x="306256" y="53057"/>
                    <a:pt x="311973" y="107921"/>
                    <a:pt x="311973" y="145640"/>
                  </a:cubicBezTo>
                  <a:lnTo>
                    <a:pt x="313116" y="213077"/>
                  </a:lnTo>
                  <a:lnTo>
                    <a:pt x="279959" y="206219"/>
                  </a:lnTo>
                  <a:cubicBezTo>
                    <a:pt x="229651" y="195932"/>
                    <a:pt x="162193" y="209648"/>
                    <a:pt x="169053" y="227936"/>
                  </a:cubicBezTo>
                  <a:cubicBezTo>
                    <a:pt x="172483" y="237080"/>
                    <a:pt x="167910" y="243938"/>
                    <a:pt x="158763" y="243938"/>
                  </a:cubicBezTo>
                  <a:cubicBezTo>
                    <a:pt x="149616" y="243938"/>
                    <a:pt x="141612" y="237080"/>
                    <a:pt x="141612" y="2279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" name="Free-form: Shape 408">
              <a:extLst>
                <a:ext uri="{FF2B5EF4-FFF2-40B4-BE49-F238E27FC236}">
                  <a16:creationId xmlns:a16="http://schemas.microsoft.com/office/drawing/2014/main" id="{0B62C1C0-BB37-23B0-5139-0EC033EFF361}"/>
                </a:ext>
              </a:extLst>
            </p:cNvPr>
            <p:cNvSpPr/>
            <p:nvPr/>
          </p:nvSpPr>
          <p:spPr>
            <a:xfrm flipV="1">
              <a:off x="3397676" y="4297680"/>
              <a:ext cx="91468" cy="22860"/>
            </a:xfrm>
            <a:custGeom>
              <a:avLst/>
              <a:gdLst>
                <a:gd name="connsiteX0" fmla="*/ -1512 w 91468"/>
                <a:gd name="connsiteY0" fmla="*/ 9577 h 22860"/>
                <a:gd name="connsiteX1" fmla="*/ 44222 w 91468"/>
                <a:gd name="connsiteY1" fmla="*/ -1853 h 22860"/>
                <a:gd name="connsiteX2" fmla="*/ 89957 w 91468"/>
                <a:gd name="connsiteY2" fmla="*/ 9577 h 22860"/>
                <a:gd name="connsiteX3" fmla="*/ 44222 w 91468"/>
                <a:gd name="connsiteY3" fmla="*/ 21007 h 22860"/>
                <a:gd name="connsiteX4" fmla="*/ -1512 w 91468"/>
                <a:gd name="connsiteY4" fmla="*/ 957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68" h="22860">
                  <a:moveTo>
                    <a:pt x="-1512" y="9577"/>
                  </a:moveTo>
                  <a:cubicBezTo>
                    <a:pt x="-1512" y="3862"/>
                    <a:pt x="19068" y="-1853"/>
                    <a:pt x="44222" y="-1853"/>
                  </a:cubicBezTo>
                  <a:cubicBezTo>
                    <a:pt x="69376" y="-1853"/>
                    <a:pt x="89957" y="3862"/>
                    <a:pt x="89957" y="9577"/>
                  </a:cubicBezTo>
                  <a:cubicBezTo>
                    <a:pt x="89957" y="16435"/>
                    <a:pt x="69376" y="21007"/>
                    <a:pt x="44222" y="21007"/>
                  </a:cubicBezTo>
                  <a:cubicBezTo>
                    <a:pt x="19068" y="21007"/>
                    <a:pt x="-1512" y="16435"/>
                    <a:pt x="-1512" y="957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0" name="Free-form: Shape 409">
              <a:extLst>
                <a:ext uri="{FF2B5EF4-FFF2-40B4-BE49-F238E27FC236}">
                  <a16:creationId xmlns:a16="http://schemas.microsoft.com/office/drawing/2014/main" id="{DAE04402-5B96-7CEB-B271-AFA8AB2D9B7B}"/>
                </a:ext>
              </a:extLst>
            </p:cNvPr>
            <p:cNvSpPr/>
            <p:nvPr/>
          </p:nvSpPr>
          <p:spPr>
            <a:xfrm flipV="1">
              <a:off x="3569180" y="4298647"/>
              <a:ext cx="83580" cy="20749"/>
            </a:xfrm>
            <a:custGeom>
              <a:avLst/>
              <a:gdLst>
                <a:gd name="connsiteX0" fmla="*/ -1644 w 83580"/>
                <a:gd name="connsiteY0" fmla="*/ 8434 h 20749"/>
                <a:gd name="connsiteX1" fmla="*/ 72674 w 83580"/>
                <a:gd name="connsiteY1" fmla="*/ 8434 h 20749"/>
                <a:gd name="connsiteX2" fmla="*/ 47520 w 83580"/>
                <a:gd name="connsiteY2" fmla="*/ 18721 h 20749"/>
                <a:gd name="connsiteX3" fmla="*/ -1644 w 83580"/>
                <a:gd name="connsiteY3" fmla="*/ 8434 h 2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80" h="20749">
                  <a:moveTo>
                    <a:pt x="-1644" y="8434"/>
                  </a:moveTo>
                  <a:cubicBezTo>
                    <a:pt x="-1644" y="-5282"/>
                    <a:pt x="40660" y="-5282"/>
                    <a:pt x="72674" y="8434"/>
                  </a:cubicBezTo>
                  <a:cubicBezTo>
                    <a:pt x="89825" y="16435"/>
                    <a:pt x="84108" y="18721"/>
                    <a:pt x="47520" y="18721"/>
                  </a:cubicBezTo>
                  <a:cubicBezTo>
                    <a:pt x="20080" y="19864"/>
                    <a:pt x="-1644" y="15292"/>
                    <a:pt x="-1644" y="843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1" name="Free-form: Shape 410">
              <a:extLst>
                <a:ext uri="{FF2B5EF4-FFF2-40B4-BE49-F238E27FC236}">
                  <a16:creationId xmlns:a16="http://schemas.microsoft.com/office/drawing/2014/main" id="{50579829-3A4D-5ADD-9BE6-9005BD08CF9D}"/>
                </a:ext>
              </a:extLst>
            </p:cNvPr>
            <p:cNvSpPr/>
            <p:nvPr/>
          </p:nvSpPr>
          <p:spPr>
            <a:xfrm flipV="1">
              <a:off x="3747661" y="4301108"/>
              <a:ext cx="77924" cy="6286"/>
            </a:xfrm>
            <a:custGeom>
              <a:avLst/>
              <a:gdLst>
                <a:gd name="connsiteX0" fmla="*/ 6104 w 77924"/>
                <a:gd name="connsiteY0" fmla="*/ -143 h 6286"/>
                <a:gd name="connsiteX1" fmla="*/ 68988 w 77924"/>
                <a:gd name="connsiteY1" fmla="*/ -143 h 6286"/>
                <a:gd name="connsiteX2" fmla="*/ 36974 w 77924"/>
                <a:gd name="connsiteY2" fmla="*/ 4429 h 6286"/>
                <a:gd name="connsiteX3" fmla="*/ 6104 w 77924"/>
                <a:gd name="connsiteY3" fmla="*/ -143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24" h="6286">
                  <a:moveTo>
                    <a:pt x="6104" y="-143"/>
                  </a:moveTo>
                  <a:cubicBezTo>
                    <a:pt x="23254" y="-2429"/>
                    <a:pt x="50695" y="-2429"/>
                    <a:pt x="68988" y="-143"/>
                  </a:cubicBezTo>
                  <a:cubicBezTo>
                    <a:pt x="86139" y="2143"/>
                    <a:pt x="71275" y="4429"/>
                    <a:pt x="36974" y="4429"/>
                  </a:cubicBezTo>
                  <a:cubicBezTo>
                    <a:pt x="2674" y="4429"/>
                    <a:pt x="-12190" y="2143"/>
                    <a:pt x="6104" y="-14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-form: Shape 411">
              <a:extLst>
                <a:ext uri="{FF2B5EF4-FFF2-40B4-BE49-F238E27FC236}">
                  <a16:creationId xmlns:a16="http://schemas.microsoft.com/office/drawing/2014/main" id="{50729519-AA4C-CDF8-354D-FE0FA64E27E7}"/>
                </a:ext>
              </a:extLst>
            </p:cNvPr>
            <p:cNvSpPr/>
            <p:nvPr/>
          </p:nvSpPr>
          <p:spPr>
            <a:xfrm flipV="1">
              <a:off x="3912187" y="4303248"/>
              <a:ext cx="77792" cy="17291"/>
            </a:xfrm>
            <a:custGeom>
              <a:avLst/>
              <a:gdLst>
                <a:gd name="connsiteX0" fmla="*/ -1912 w 77792"/>
                <a:gd name="connsiteY0" fmla="*/ 9580 h 17291"/>
                <a:gd name="connsiteX1" fmla="*/ 40393 w 77792"/>
                <a:gd name="connsiteY1" fmla="*/ -1850 h 17291"/>
                <a:gd name="connsiteX2" fmla="*/ 35819 w 77792"/>
                <a:gd name="connsiteY2" fmla="*/ 13009 h 17291"/>
                <a:gd name="connsiteX3" fmla="*/ -1912 w 77792"/>
                <a:gd name="connsiteY3" fmla="*/ 9580 h 1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2" h="17291">
                  <a:moveTo>
                    <a:pt x="-1912" y="9580"/>
                  </a:moveTo>
                  <a:cubicBezTo>
                    <a:pt x="-1912" y="2722"/>
                    <a:pt x="17525" y="-1850"/>
                    <a:pt x="40393" y="-1850"/>
                  </a:cubicBezTo>
                  <a:cubicBezTo>
                    <a:pt x="89557" y="-1850"/>
                    <a:pt x="87270" y="3865"/>
                    <a:pt x="35819" y="13009"/>
                  </a:cubicBezTo>
                  <a:cubicBezTo>
                    <a:pt x="14095" y="17581"/>
                    <a:pt x="-1912" y="15295"/>
                    <a:pt x="-1912" y="95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" name="Free-form: Shape 412">
              <a:extLst>
                <a:ext uri="{FF2B5EF4-FFF2-40B4-BE49-F238E27FC236}">
                  <a16:creationId xmlns:a16="http://schemas.microsoft.com/office/drawing/2014/main" id="{A7EA9A37-6244-6846-1B1B-09B7750D5716}"/>
                </a:ext>
              </a:extLst>
            </p:cNvPr>
            <p:cNvSpPr/>
            <p:nvPr/>
          </p:nvSpPr>
          <p:spPr>
            <a:xfrm flipV="1">
              <a:off x="4070097" y="4299966"/>
              <a:ext cx="42309" cy="7429"/>
            </a:xfrm>
            <a:custGeom>
              <a:avLst/>
              <a:gdLst>
                <a:gd name="connsiteX0" fmla="*/ 3568 w 42309"/>
                <a:gd name="connsiteY0" fmla="*/ -144 h 7429"/>
                <a:gd name="connsiteX1" fmla="*/ 37869 w 42309"/>
                <a:gd name="connsiteY1" fmla="*/ -144 h 7429"/>
                <a:gd name="connsiteX2" fmla="*/ 17288 w 42309"/>
                <a:gd name="connsiteY2" fmla="*/ 5571 h 7429"/>
                <a:gd name="connsiteX3" fmla="*/ 3568 w 42309"/>
                <a:gd name="connsiteY3" fmla="*/ -144 h 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9" h="7429">
                  <a:moveTo>
                    <a:pt x="3568" y="-144"/>
                  </a:moveTo>
                  <a:cubicBezTo>
                    <a:pt x="13858" y="-2430"/>
                    <a:pt x="29865" y="-2430"/>
                    <a:pt x="37869" y="-144"/>
                  </a:cubicBezTo>
                  <a:cubicBezTo>
                    <a:pt x="44729" y="3285"/>
                    <a:pt x="36725" y="5571"/>
                    <a:pt x="17288" y="5571"/>
                  </a:cubicBezTo>
                  <a:cubicBezTo>
                    <a:pt x="-1006" y="5571"/>
                    <a:pt x="-7866" y="3285"/>
                    <a:pt x="3568" y="-14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" name="Free-form: Shape 413">
              <a:extLst>
                <a:ext uri="{FF2B5EF4-FFF2-40B4-BE49-F238E27FC236}">
                  <a16:creationId xmlns:a16="http://schemas.microsoft.com/office/drawing/2014/main" id="{A2F78777-3FDB-5A4A-AE0A-DF107212FBA4}"/>
                </a:ext>
              </a:extLst>
            </p:cNvPr>
            <p:cNvSpPr/>
            <p:nvPr/>
          </p:nvSpPr>
          <p:spPr>
            <a:xfrm flipV="1">
              <a:off x="3192064" y="4312538"/>
              <a:ext cx="91493" cy="6286"/>
            </a:xfrm>
            <a:custGeom>
              <a:avLst/>
              <a:gdLst>
                <a:gd name="connsiteX0" fmla="*/ 7605 w 91493"/>
                <a:gd name="connsiteY0" fmla="*/ -132 h 6286"/>
                <a:gd name="connsiteX1" fmla="*/ 81923 w 91493"/>
                <a:gd name="connsiteY1" fmla="*/ -132 h 6286"/>
                <a:gd name="connsiteX2" fmla="*/ 44192 w 91493"/>
                <a:gd name="connsiteY2" fmla="*/ 4440 h 6286"/>
                <a:gd name="connsiteX3" fmla="*/ 7605 w 91493"/>
                <a:gd name="connsiteY3" fmla="*/ -132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93" h="6286">
                  <a:moveTo>
                    <a:pt x="7605" y="-132"/>
                  </a:moveTo>
                  <a:cubicBezTo>
                    <a:pt x="27042" y="-2418"/>
                    <a:pt x="61343" y="-2418"/>
                    <a:pt x="81923" y="-132"/>
                  </a:cubicBezTo>
                  <a:cubicBezTo>
                    <a:pt x="101360" y="2154"/>
                    <a:pt x="85353" y="4440"/>
                    <a:pt x="44192" y="4440"/>
                  </a:cubicBezTo>
                  <a:cubicBezTo>
                    <a:pt x="3032" y="4440"/>
                    <a:pt x="-12975" y="2154"/>
                    <a:pt x="7605" y="-13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-form: Shape 414">
              <a:extLst>
                <a:ext uri="{FF2B5EF4-FFF2-40B4-BE49-F238E27FC236}">
                  <a16:creationId xmlns:a16="http://schemas.microsoft.com/office/drawing/2014/main" id="{53B76A5F-F757-01B7-DFEE-CB1AA4639F31}"/>
                </a:ext>
              </a:extLst>
            </p:cNvPr>
            <p:cNvSpPr/>
            <p:nvPr/>
          </p:nvSpPr>
          <p:spPr>
            <a:xfrm flipV="1">
              <a:off x="3274194" y="5281803"/>
              <a:ext cx="325038" cy="403891"/>
            </a:xfrm>
            <a:custGeom>
              <a:avLst/>
              <a:gdLst>
                <a:gd name="connsiteX0" fmla="*/ 1923 w 325038"/>
                <a:gd name="connsiteY0" fmla="*/ 206573 h 403891"/>
                <a:gd name="connsiteX1" fmla="*/ 6497 w 325038"/>
                <a:gd name="connsiteY1" fmla="*/ 4262 h 403891"/>
                <a:gd name="connsiteX2" fmla="*/ 315203 w 325038"/>
                <a:gd name="connsiteY2" fmla="*/ 8834 h 403891"/>
                <a:gd name="connsiteX3" fmla="*/ 315203 w 325038"/>
                <a:gd name="connsiteY3" fmla="*/ 33980 h 403891"/>
                <a:gd name="connsiteX4" fmla="*/ 310630 w 325038"/>
                <a:gd name="connsiteY4" fmla="*/ 206573 h 403891"/>
                <a:gd name="connsiteX5" fmla="*/ 323207 w 325038"/>
                <a:gd name="connsiteY5" fmla="*/ 381452 h 403891"/>
                <a:gd name="connsiteX6" fmla="*/ 163137 w 325038"/>
                <a:gd name="connsiteY6" fmla="*/ 400883 h 403891"/>
                <a:gd name="connsiteX7" fmla="*/ -1507 w 325038"/>
                <a:gd name="connsiteY7" fmla="*/ 403169 h 403891"/>
                <a:gd name="connsiteX8" fmla="*/ 1923 w 325038"/>
                <a:gd name="connsiteY8" fmla="*/ 206573 h 403891"/>
                <a:gd name="connsiteX9" fmla="*/ 280903 w 325038"/>
                <a:gd name="connsiteY9" fmla="*/ 380309 h 403891"/>
                <a:gd name="connsiteX10" fmla="*/ 308343 w 325038"/>
                <a:gd name="connsiteY10" fmla="*/ 381452 h 403891"/>
                <a:gd name="connsiteX11" fmla="*/ 301483 w 325038"/>
                <a:gd name="connsiteY11" fmla="*/ 242006 h 403891"/>
                <a:gd name="connsiteX12" fmla="*/ 293479 w 325038"/>
                <a:gd name="connsiteY12" fmla="*/ 59126 h 403891"/>
                <a:gd name="connsiteX13" fmla="*/ 293479 w 325038"/>
                <a:gd name="connsiteY13" fmla="*/ 15692 h 403891"/>
                <a:gd name="connsiteX14" fmla="*/ 211158 w 325038"/>
                <a:gd name="connsiteY14" fmla="*/ 16835 h 403891"/>
                <a:gd name="connsiteX15" fmla="*/ 87675 w 325038"/>
                <a:gd name="connsiteY15" fmla="*/ 105989 h 403891"/>
                <a:gd name="connsiteX16" fmla="*/ 87675 w 325038"/>
                <a:gd name="connsiteY16" fmla="*/ 183713 h 403891"/>
                <a:gd name="connsiteX17" fmla="*/ 125406 w 325038"/>
                <a:gd name="connsiteY17" fmla="*/ 182570 h 403891"/>
                <a:gd name="connsiteX18" fmla="*/ 131123 w 325038"/>
                <a:gd name="connsiteY18" fmla="*/ 210002 h 403891"/>
                <a:gd name="connsiteX19" fmla="*/ 93392 w 325038"/>
                <a:gd name="connsiteY19" fmla="*/ 215717 h 403891"/>
                <a:gd name="connsiteX20" fmla="*/ 89962 w 325038"/>
                <a:gd name="connsiteY20" fmla="*/ 294584 h 403891"/>
                <a:gd name="connsiteX21" fmla="*/ 101395 w 325038"/>
                <a:gd name="connsiteY21" fmla="*/ 383738 h 403891"/>
                <a:gd name="connsiteX22" fmla="*/ 184861 w 325038"/>
                <a:gd name="connsiteY22" fmla="*/ 386024 h 403891"/>
                <a:gd name="connsiteX23" fmla="*/ 280903 w 325038"/>
                <a:gd name="connsiteY23" fmla="*/ 380309 h 403891"/>
                <a:gd name="connsiteX24" fmla="*/ 76242 w 325038"/>
                <a:gd name="connsiteY24" fmla="*/ 300299 h 403891"/>
                <a:gd name="connsiteX25" fmla="*/ 51088 w 325038"/>
                <a:gd name="connsiteY25" fmla="*/ 212288 h 403891"/>
                <a:gd name="connsiteX26" fmla="*/ 24790 w 325038"/>
                <a:gd name="connsiteY26" fmla="*/ 199715 h 403891"/>
                <a:gd name="connsiteX27" fmla="*/ 48801 w 325038"/>
                <a:gd name="connsiteY27" fmla="*/ 192857 h 403891"/>
                <a:gd name="connsiteX28" fmla="*/ 73955 w 325038"/>
                <a:gd name="connsiteY28" fmla="*/ 107132 h 403891"/>
                <a:gd name="connsiteX29" fmla="*/ 52231 w 325038"/>
                <a:gd name="connsiteY29" fmla="*/ 21407 h 403891"/>
                <a:gd name="connsiteX30" fmla="*/ 22504 w 325038"/>
                <a:gd name="connsiteY30" fmla="*/ 19121 h 403891"/>
                <a:gd name="connsiteX31" fmla="*/ 14500 w 325038"/>
                <a:gd name="connsiteY31" fmla="*/ 203144 h 403891"/>
                <a:gd name="connsiteX32" fmla="*/ 11070 w 325038"/>
                <a:gd name="connsiteY32" fmla="*/ 380309 h 403891"/>
                <a:gd name="connsiteX33" fmla="*/ 43084 w 325038"/>
                <a:gd name="connsiteY33" fmla="*/ 378023 h 403891"/>
                <a:gd name="connsiteX34" fmla="*/ 76242 w 325038"/>
                <a:gd name="connsiteY34" fmla="*/ 300299 h 40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25038" h="403891">
                  <a:moveTo>
                    <a:pt x="1923" y="206573"/>
                  </a:moveTo>
                  <a:cubicBezTo>
                    <a:pt x="4210" y="97988"/>
                    <a:pt x="6497" y="7691"/>
                    <a:pt x="6497" y="4262"/>
                  </a:cubicBezTo>
                  <a:cubicBezTo>
                    <a:pt x="7640" y="-4882"/>
                    <a:pt x="300340" y="-310"/>
                    <a:pt x="315203" y="8834"/>
                  </a:cubicBezTo>
                  <a:cubicBezTo>
                    <a:pt x="325493" y="15692"/>
                    <a:pt x="325493" y="21407"/>
                    <a:pt x="315203" y="33980"/>
                  </a:cubicBezTo>
                  <a:cubicBezTo>
                    <a:pt x="306056" y="45410"/>
                    <a:pt x="304913" y="94559"/>
                    <a:pt x="310630" y="206573"/>
                  </a:cubicBezTo>
                  <a:cubicBezTo>
                    <a:pt x="314060" y="293441"/>
                    <a:pt x="319777" y="372308"/>
                    <a:pt x="323207" y="381452"/>
                  </a:cubicBezTo>
                  <a:cubicBezTo>
                    <a:pt x="326637" y="396311"/>
                    <a:pt x="304913" y="399740"/>
                    <a:pt x="163137" y="400883"/>
                  </a:cubicBezTo>
                  <a:lnTo>
                    <a:pt x="-1507" y="403169"/>
                  </a:lnTo>
                  <a:lnTo>
                    <a:pt x="1923" y="206573"/>
                  </a:lnTo>
                  <a:close/>
                  <a:moveTo>
                    <a:pt x="280903" y="380309"/>
                  </a:moveTo>
                  <a:lnTo>
                    <a:pt x="308343" y="381452"/>
                  </a:lnTo>
                  <a:lnTo>
                    <a:pt x="301483" y="242006"/>
                  </a:lnTo>
                  <a:cubicBezTo>
                    <a:pt x="296910" y="166568"/>
                    <a:pt x="293479" y="84272"/>
                    <a:pt x="293479" y="59126"/>
                  </a:cubicBezTo>
                  <a:lnTo>
                    <a:pt x="293479" y="15692"/>
                  </a:lnTo>
                  <a:lnTo>
                    <a:pt x="211158" y="16835"/>
                  </a:lnTo>
                  <a:cubicBezTo>
                    <a:pt x="84245" y="19121"/>
                    <a:pt x="87675" y="16835"/>
                    <a:pt x="87675" y="105989"/>
                  </a:cubicBezTo>
                  <a:lnTo>
                    <a:pt x="87675" y="183713"/>
                  </a:lnTo>
                  <a:lnTo>
                    <a:pt x="125406" y="182570"/>
                  </a:lnTo>
                  <a:cubicBezTo>
                    <a:pt x="174570" y="181427"/>
                    <a:pt x="179144" y="203144"/>
                    <a:pt x="131123" y="210002"/>
                  </a:cubicBezTo>
                  <a:lnTo>
                    <a:pt x="93392" y="215717"/>
                  </a:lnTo>
                  <a:lnTo>
                    <a:pt x="89962" y="294584"/>
                  </a:lnTo>
                  <a:cubicBezTo>
                    <a:pt x="87675" y="349448"/>
                    <a:pt x="91105" y="376880"/>
                    <a:pt x="101395" y="383738"/>
                  </a:cubicBezTo>
                  <a:cubicBezTo>
                    <a:pt x="109399" y="389453"/>
                    <a:pt x="147130" y="390596"/>
                    <a:pt x="184861" y="386024"/>
                  </a:cubicBezTo>
                  <a:cubicBezTo>
                    <a:pt x="222591" y="381452"/>
                    <a:pt x="266039" y="379166"/>
                    <a:pt x="280903" y="380309"/>
                  </a:cubicBezTo>
                  <a:close/>
                  <a:moveTo>
                    <a:pt x="76242" y="300299"/>
                  </a:moveTo>
                  <a:cubicBezTo>
                    <a:pt x="76242" y="234005"/>
                    <a:pt x="72811" y="223718"/>
                    <a:pt x="51088" y="212288"/>
                  </a:cubicBezTo>
                  <a:lnTo>
                    <a:pt x="24790" y="199715"/>
                  </a:lnTo>
                  <a:lnTo>
                    <a:pt x="48801" y="192857"/>
                  </a:lnTo>
                  <a:cubicBezTo>
                    <a:pt x="70525" y="185999"/>
                    <a:pt x="73955" y="176855"/>
                    <a:pt x="73955" y="107132"/>
                  </a:cubicBezTo>
                  <a:cubicBezTo>
                    <a:pt x="75098" y="37409"/>
                    <a:pt x="71668" y="27122"/>
                    <a:pt x="52231" y="21407"/>
                  </a:cubicBezTo>
                  <a:cubicBezTo>
                    <a:pt x="39654" y="16835"/>
                    <a:pt x="25934" y="15692"/>
                    <a:pt x="22504" y="19121"/>
                  </a:cubicBezTo>
                  <a:cubicBezTo>
                    <a:pt x="20217" y="22550"/>
                    <a:pt x="15644" y="104846"/>
                    <a:pt x="14500" y="203144"/>
                  </a:cubicBezTo>
                  <a:lnTo>
                    <a:pt x="11070" y="380309"/>
                  </a:lnTo>
                  <a:lnTo>
                    <a:pt x="43084" y="378023"/>
                  </a:lnTo>
                  <a:cubicBezTo>
                    <a:pt x="76242" y="375737"/>
                    <a:pt x="76242" y="374594"/>
                    <a:pt x="76242" y="3002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-form: Shape 415">
              <a:extLst>
                <a:ext uri="{FF2B5EF4-FFF2-40B4-BE49-F238E27FC236}">
                  <a16:creationId xmlns:a16="http://schemas.microsoft.com/office/drawing/2014/main" id="{ABACB1CC-83C0-18A2-8482-B4ABB169BCC1}"/>
                </a:ext>
              </a:extLst>
            </p:cNvPr>
            <p:cNvSpPr/>
            <p:nvPr/>
          </p:nvSpPr>
          <p:spPr>
            <a:xfrm flipV="1">
              <a:off x="3763975" y="5351166"/>
              <a:ext cx="101512" cy="77414"/>
            </a:xfrm>
            <a:custGeom>
              <a:avLst/>
              <a:gdLst>
                <a:gd name="connsiteX0" fmla="*/ 81236 w 101512"/>
                <a:gd name="connsiteY0" fmla="*/ 62527 h 77414"/>
                <a:gd name="connsiteX1" fmla="*/ 65229 w 101512"/>
                <a:gd name="connsiteY1" fmla="*/ 33952 h 77414"/>
                <a:gd name="connsiteX2" fmla="*/ 41219 w 101512"/>
                <a:gd name="connsiteY2" fmla="*/ 35095 h 77414"/>
                <a:gd name="connsiteX3" fmla="*/ 14921 w 101512"/>
                <a:gd name="connsiteY3" fmla="*/ 44239 h 77414"/>
                <a:gd name="connsiteX4" fmla="*/ 10348 w 101512"/>
                <a:gd name="connsiteY4" fmla="*/ 67099 h 77414"/>
                <a:gd name="connsiteX5" fmla="*/ 9204 w 101512"/>
                <a:gd name="connsiteY5" fmla="*/ 4234 h 77414"/>
                <a:gd name="connsiteX6" fmla="*/ 36645 w 101512"/>
                <a:gd name="connsiteY6" fmla="*/ 8806 h 77414"/>
                <a:gd name="connsiteX7" fmla="*/ 65229 w 101512"/>
                <a:gd name="connsiteY7" fmla="*/ 6520 h 77414"/>
                <a:gd name="connsiteX8" fmla="*/ 89240 w 101512"/>
                <a:gd name="connsiteY8" fmla="*/ 9949 h 77414"/>
                <a:gd name="connsiteX9" fmla="*/ 86953 w 101512"/>
                <a:gd name="connsiteY9" fmla="*/ 73957 h 77414"/>
                <a:gd name="connsiteX10" fmla="*/ 81236 w 101512"/>
                <a:gd name="connsiteY10" fmla="*/ 62527 h 7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512" h="77414">
                  <a:moveTo>
                    <a:pt x="81236" y="62527"/>
                  </a:moveTo>
                  <a:cubicBezTo>
                    <a:pt x="91526" y="36238"/>
                    <a:pt x="77806" y="13378"/>
                    <a:pt x="65229" y="33952"/>
                  </a:cubicBezTo>
                  <a:cubicBezTo>
                    <a:pt x="58369" y="46525"/>
                    <a:pt x="52652" y="46525"/>
                    <a:pt x="41219" y="35095"/>
                  </a:cubicBezTo>
                  <a:cubicBezTo>
                    <a:pt x="20638" y="14521"/>
                    <a:pt x="6918" y="19093"/>
                    <a:pt x="14921" y="44239"/>
                  </a:cubicBezTo>
                  <a:cubicBezTo>
                    <a:pt x="19495" y="56812"/>
                    <a:pt x="17208" y="67099"/>
                    <a:pt x="10348" y="67099"/>
                  </a:cubicBezTo>
                  <a:cubicBezTo>
                    <a:pt x="-5659" y="67099"/>
                    <a:pt x="-5659" y="13378"/>
                    <a:pt x="9204" y="4234"/>
                  </a:cubicBezTo>
                  <a:cubicBezTo>
                    <a:pt x="16065" y="-338"/>
                    <a:pt x="28642" y="1948"/>
                    <a:pt x="36645" y="8806"/>
                  </a:cubicBezTo>
                  <a:cubicBezTo>
                    <a:pt x="46935" y="16807"/>
                    <a:pt x="54939" y="16807"/>
                    <a:pt x="65229" y="6520"/>
                  </a:cubicBezTo>
                  <a:cubicBezTo>
                    <a:pt x="75519" y="-3767"/>
                    <a:pt x="81236" y="-3767"/>
                    <a:pt x="89240" y="9949"/>
                  </a:cubicBezTo>
                  <a:cubicBezTo>
                    <a:pt x="104103" y="33952"/>
                    <a:pt x="102960" y="63670"/>
                    <a:pt x="86953" y="73957"/>
                  </a:cubicBezTo>
                  <a:cubicBezTo>
                    <a:pt x="77806" y="79672"/>
                    <a:pt x="76663" y="76243"/>
                    <a:pt x="81236" y="6252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-form: Shape 416">
              <a:extLst>
                <a:ext uri="{FF2B5EF4-FFF2-40B4-BE49-F238E27FC236}">
                  <a16:creationId xmlns:a16="http://schemas.microsoft.com/office/drawing/2014/main" id="{59B6DCA7-40D8-25EE-D10D-CB00EF652388}"/>
                </a:ext>
              </a:extLst>
            </p:cNvPr>
            <p:cNvSpPr/>
            <p:nvPr/>
          </p:nvSpPr>
          <p:spPr>
            <a:xfrm flipV="1">
              <a:off x="3900771" y="5362266"/>
              <a:ext cx="114318" cy="63986"/>
            </a:xfrm>
            <a:custGeom>
              <a:avLst/>
              <a:gdLst>
                <a:gd name="connsiteX0" fmla="*/ 24363 w 114318"/>
                <a:gd name="connsiteY0" fmla="*/ 51059 h 63986"/>
                <a:gd name="connsiteX1" fmla="*/ 36940 w 114318"/>
                <a:gd name="connsiteY1" fmla="*/ 7625 h 63986"/>
                <a:gd name="connsiteX2" fmla="*/ 94108 w 114318"/>
                <a:gd name="connsiteY2" fmla="*/ 767 h 63986"/>
                <a:gd name="connsiteX3" fmla="*/ 112402 w 114318"/>
                <a:gd name="connsiteY3" fmla="*/ 6482 h 63986"/>
                <a:gd name="connsiteX4" fmla="*/ 64381 w 114318"/>
                <a:gd name="connsiteY4" fmla="*/ 19055 h 63986"/>
                <a:gd name="connsiteX5" fmla="*/ 15216 w 114318"/>
                <a:gd name="connsiteY5" fmla="*/ 19055 h 63986"/>
                <a:gd name="connsiteX6" fmla="*/ 43800 w 114318"/>
                <a:gd name="connsiteY6" fmla="*/ 41915 h 63986"/>
                <a:gd name="connsiteX7" fmla="*/ 24363 w 114318"/>
                <a:gd name="connsiteY7" fmla="*/ 51059 h 6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18" h="63986">
                  <a:moveTo>
                    <a:pt x="24363" y="51059"/>
                  </a:moveTo>
                  <a:cubicBezTo>
                    <a:pt x="-15654" y="31628"/>
                    <a:pt x="-8794" y="7625"/>
                    <a:pt x="36940" y="7625"/>
                  </a:cubicBezTo>
                  <a:cubicBezTo>
                    <a:pt x="58664" y="7625"/>
                    <a:pt x="83818" y="4196"/>
                    <a:pt x="94108" y="767"/>
                  </a:cubicBezTo>
                  <a:cubicBezTo>
                    <a:pt x="104398" y="-2662"/>
                    <a:pt x="112402" y="-376"/>
                    <a:pt x="112402" y="6482"/>
                  </a:cubicBezTo>
                  <a:cubicBezTo>
                    <a:pt x="112402" y="13340"/>
                    <a:pt x="91821" y="19055"/>
                    <a:pt x="64381" y="19055"/>
                  </a:cubicBezTo>
                  <a:lnTo>
                    <a:pt x="15216" y="19055"/>
                  </a:lnTo>
                  <a:lnTo>
                    <a:pt x="43800" y="41915"/>
                  </a:lnTo>
                  <a:cubicBezTo>
                    <a:pt x="74671" y="65918"/>
                    <a:pt x="64381" y="70490"/>
                    <a:pt x="24363" y="5105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8" name="Free-form: Shape 417">
              <a:extLst>
                <a:ext uri="{FF2B5EF4-FFF2-40B4-BE49-F238E27FC236}">
                  <a16:creationId xmlns:a16="http://schemas.microsoft.com/office/drawing/2014/main" id="{633C7BF4-3708-B307-D24F-E470BA79A594}"/>
                </a:ext>
              </a:extLst>
            </p:cNvPr>
            <p:cNvSpPr/>
            <p:nvPr/>
          </p:nvSpPr>
          <p:spPr>
            <a:xfrm flipV="1">
              <a:off x="3262760" y="5797277"/>
              <a:ext cx="133486" cy="286393"/>
            </a:xfrm>
            <a:custGeom>
              <a:avLst/>
              <a:gdLst>
                <a:gd name="connsiteX0" fmla="*/ 63749 w 133486"/>
                <a:gd name="connsiteY0" fmla="*/ 280377 h 286393"/>
                <a:gd name="connsiteX1" fmla="*/ -1422 w 133486"/>
                <a:gd name="connsiteY1" fmla="*/ 275805 h 286393"/>
                <a:gd name="connsiteX2" fmla="*/ 7725 w 133486"/>
                <a:gd name="connsiteY2" fmla="*/ 236943 h 286393"/>
                <a:gd name="connsiteX3" fmla="*/ 3151 w 133486"/>
                <a:gd name="connsiteY3" fmla="*/ 46062 h 286393"/>
                <a:gd name="connsiteX4" fmla="*/ 43169 w 133486"/>
                <a:gd name="connsiteY4" fmla="*/ 342 h 286393"/>
                <a:gd name="connsiteX5" fmla="*/ 47742 w 133486"/>
                <a:gd name="connsiteY5" fmla="*/ 16344 h 286393"/>
                <a:gd name="connsiteX6" fmla="*/ 23732 w 133486"/>
                <a:gd name="connsiteY6" fmla="*/ 143217 h 286393"/>
                <a:gd name="connsiteX7" fmla="*/ 23732 w 133486"/>
                <a:gd name="connsiteY7" fmla="*/ 265518 h 286393"/>
                <a:gd name="connsiteX8" fmla="*/ 71753 w 133486"/>
                <a:gd name="connsiteY8" fmla="*/ 265518 h 286393"/>
                <a:gd name="connsiteX9" fmla="*/ 120917 w 133486"/>
                <a:gd name="connsiteY9" fmla="*/ 265518 h 286393"/>
                <a:gd name="connsiteX10" fmla="*/ 125490 w 133486"/>
                <a:gd name="connsiteY10" fmla="*/ 160362 h 286393"/>
                <a:gd name="connsiteX11" fmla="*/ 128920 w 133486"/>
                <a:gd name="connsiteY11" fmla="*/ 54063 h 286393"/>
                <a:gd name="connsiteX12" fmla="*/ 131207 w 133486"/>
                <a:gd name="connsiteY12" fmla="*/ 171792 h 286393"/>
                <a:gd name="connsiteX13" fmla="*/ 131207 w 133486"/>
                <a:gd name="connsiteY13" fmla="*/ 286092 h 286393"/>
                <a:gd name="connsiteX14" fmla="*/ 63749 w 133486"/>
                <a:gd name="connsiteY14" fmla="*/ 280377 h 28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3486" h="286393">
                  <a:moveTo>
                    <a:pt x="63749" y="280377"/>
                  </a:moveTo>
                  <a:lnTo>
                    <a:pt x="-1422" y="275805"/>
                  </a:lnTo>
                  <a:lnTo>
                    <a:pt x="7725" y="236943"/>
                  </a:lnTo>
                  <a:cubicBezTo>
                    <a:pt x="15728" y="201510"/>
                    <a:pt x="14585" y="167220"/>
                    <a:pt x="3151" y="46062"/>
                  </a:cubicBezTo>
                  <a:cubicBezTo>
                    <a:pt x="-1422" y="6057"/>
                    <a:pt x="-279" y="4914"/>
                    <a:pt x="43169" y="342"/>
                  </a:cubicBezTo>
                  <a:cubicBezTo>
                    <a:pt x="86616" y="-3087"/>
                    <a:pt x="91190" y="8343"/>
                    <a:pt x="47742" y="16344"/>
                  </a:cubicBezTo>
                  <a:cubicBezTo>
                    <a:pt x="27162" y="19773"/>
                    <a:pt x="24875" y="28917"/>
                    <a:pt x="23732" y="143217"/>
                  </a:cubicBezTo>
                  <a:lnTo>
                    <a:pt x="23732" y="265518"/>
                  </a:lnTo>
                  <a:lnTo>
                    <a:pt x="71753" y="265518"/>
                  </a:lnTo>
                  <a:lnTo>
                    <a:pt x="120917" y="265518"/>
                  </a:lnTo>
                  <a:lnTo>
                    <a:pt x="125490" y="160362"/>
                  </a:lnTo>
                  <a:lnTo>
                    <a:pt x="128920" y="54063"/>
                  </a:lnTo>
                  <a:lnTo>
                    <a:pt x="131207" y="171792"/>
                  </a:lnTo>
                  <a:cubicBezTo>
                    <a:pt x="132350" y="235800"/>
                    <a:pt x="132350" y="287235"/>
                    <a:pt x="131207" y="286092"/>
                  </a:cubicBezTo>
                  <a:cubicBezTo>
                    <a:pt x="128920" y="284949"/>
                    <a:pt x="99193" y="282663"/>
                    <a:pt x="63749" y="28037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9" name="Free-form: Shape 418">
              <a:extLst>
                <a:ext uri="{FF2B5EF4-FFF2-40B4-BE49-F238E27FC236}">
                  <a16:creationId xmlns:a16="http://schemas.microsoft.com/office/drawing/2014/main" id="{06352F79-BC7A-5A0D-7A4E-67D8B08A28B8}"/>
                </a:ext>
              </a:extLst>
            </p:cNvPr>
            <p:cNvSpPr/>
            <p:nvPr/>
          </p:nvSpPr>
          <p:spPr>
            <a:xfrm flipV="1">
              <a:off x="3415913" y="5798724"/>
              <a:ext cx="244735" cy="198111"/>
            </a:xfrm>
            <a:custGeom>
              <a:avLst/>
              <a:gdLst>
                <a:gd name="connsiteX0" fmla="*/ 3044 w 244735"/>
                <a:gd name="connsiteY0" fmla="*/ 190072 h 198111"/>
                <a:gd name="connsiteX1" fmla="*/ 46492 w 244735"/>
                <a:gd name="connsiteY1" fmla="*/ 178642 h 198111"/>
                <a:gd name="connsiteX2" fmla="*/ 164257 w 244735"/>
                <a:gd name="connsiteY2" fmla="*/ 154639 h 198111"/>
                <a:gd name="connsiteX3" fmla="*/ 222569 w 244735"/>
                <a:gd name="connsiteY3" fmla="*/ 31195 h 198111"/>
                <a:gd name="connsiteX4" fmla="*/ 225999 w 244735"/>
                <a:gd name="connsiteY4" fmla="*/ 11764 h 198111"/>
                <a:gd name="connsiteX5" fmla="*/ 243149 w 244735"/>
                <a:gd name="connsiteY5" fmla="*/ 76915 h 198111"/>
                <a:gd name="connsiteX6" fmla="*/ 205418 w 244735"/>
                <a:gd name="connsiteY6" fmla="*/ 147781 h 198111"/>
                <a:gd name="connsiteX7" fmla="*/ 121953 w 244735"/>
                <a:gd name="connsiteY7" fmla="*/ 184357 h 198111"/>
                <a:gd name="connsiteX8" fmla="*/ 48778 w 244735"/>
                <a:gd name="connsiteY8" fmla="*/ 196930 h 198111"/>
                <a:gd name="connsiteX9" fmla="*/ 3044 w 244735"/>
                <a:gd name="connsiteY9" fmla="*/ 190072 h 19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735" h="198111">
                  <a:moveTo>
                    <a:pt x="3044" y="190072"/>
                  </a:moveTo>
                  <a:cubicBezTo>
                    <a:pt x="-9533" y="182071"/>
                    <a:pt x="3044" y="178642"/>
                    <a:pt x="46492" y="178642"/>
                  </a:cubicBezTo>
                  <a:cubicBezTo>
                    <a:pt x="83079" y="178642"/>
                    <a:pt x="129957" y="168355"/>
                    <a:pt x="164257" y="154639"/>
                  </a:cubicBezTo>
                  <a:cubicBezTo>
                    <a:pt x="228285" y="126064"/>
                    <a:pt x="242006" y="97489"/>
                    <a:pt x="222569" y="31195"/>
                  </a:cubicBezTo>
                  <a:cubicBezTo>
                    <a:pt x="211135" y="-5381"/>
                    <a:pt x="211135" y="-7667"/>
                    <a:pt x="225999" y="11764"/>
                  </a:cubicBezTo>
                  <a:cubicBezTo>
                    <a:pt x="235145" y="24337"/>
                    <a:pt x="243149" y="52912"/>
                    <a:pt x="243149" y="76915"/>
                  </a:cubicBezTo>
                  <a:cubicBezTo>
                    <a:pt x="243149" y="111205"/>
                    <a:pt x="236289" y="123778"/>
                    <a:pt x="205418" y="147781"/>
                  </a:cubicBezTo>
                  <a:cubicBezTo>
                    <a:pt x="183694" y="163783"/>
                    <a:pt x="147107" y="179785"/>
                    <a:pt x="121953" y="184357"/>
                  </a:cubicBezTo>
                  <a:cubicBezTo>
                    <a:pt x="97943" y="187786"/>
                    <a:pt x="64785" y="193501"/>
                    <a:pt x="48778" y="196930"/>
                  </a:cubicBezTo>
                  <a:cubicBezTo>
                    <a:pt x="32771" y="199216"/>
                    <a:pt x="12191" y="196930"/>
                    <a:pt x="3044" y="1900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0" name="Free-form: Shape 419">
              <a:extLst>
                <a:ext uri="{FF2B5EF4-FFF2-40B4-BE49-F238E27FC236}">
                  <a16:creationId xmlns:a16="http://schemas.microsoft.com/office/drawing/2014/main" id="{1808B944-995B-84BE-C99E-E09FBBEFA84C}"/>
                </a:ext>
              </a:extLst>
            </p:cNvPr>
            <p:cNvSpPr/>
            <p:nvPr/>
          </p:nvSpPr>
          <p:spPr>
            <a:xfrm flipV="1">
              <a:off x="3573607" y="6013322"/>
              <a:ext cx="49988" cy="33147"/>
            </a:xfrm>
            <a:custGeom>
              <a:avLst/>
              <a:gdLst>
                <a:gd name="connsiteX0" fmla="*/ 12233 w 49988"/>
                <a:gd name="connsiteY0" fmla="*/ 16948 h 33147"/>
                <a:gd name="connsiteX1" fmla="*/ 799 w 49988"/>
                <a:gd name="connsiteY1" fmla="*/ -197 h 33147"/>
                <a:gd name="connsiteX2" fmla="*/ 35100 w 49988"/>
                <a:gd name="connsiteY2" fmla="*/ 16948 h 33147"/>
                <a:gd name="connsiteX3" fmla="*/ 45390 w 49988"/>
                <a:gd name="connsiteY3" fmla="*/ 32950 h 33147"/>
                <a:gd name="connsiteX4" fmla="*/ 12233 w 49988"/>
                <a:gd name="connsiteY4" fmla="*/ 16948 h 3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88" h="33147">
                  <a:moveTo>
                    <a:pt x="12233" y="16948"/>
                  </a:moveTo>
                  <a:cubicBezTo>
                    <a:pt x="-344" y="7804"/>
                    <a:pt x="-4918" y="-197"/>
                    <a:pt x="799" y="-197"/>
                  </a:cubicBezTo>
                  <a:cubicBezTo>
                    <a:pt x="7659" y="-197"/>
                    <a:pt x="22523" y="7804"/>
                    <a:pt x="35100" y="16948"/>
                  </a:cubicBezTo>
                  <a:cubicBezTo>
                    <a:pt x="46534" y="26092"/>
                    <a:pt x="52250" y="32950"/>
                    <a:pt x="45390" y="32950"/>
                  </a:cubicBezTo>
                  <a:cubicBezTo>
                    <a:pt x="39673" y="32950"/>
                    <a:pt x="23666" y="26092"/>
                    <a:pt x="12233" y="1694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1" name="Free-form: Shape 420">
              <a:extLst>
                <a:ext uri="{FF2B5EF4-FFF2-40B4-BE49-F238E27FC236}">
                  <a16:creationId xmlns:a16="http://schemas.microsoft.com/office/drawing/2014/main" id="{13ED8492-4E2A-2E30-334E-478833A374C4}"/>
                </a:ext>
              </a:extLst>
            </p:cNvPr>
            <p:cNvSpPr/>
            <p:nvPr/>
          </p:nvSpPr>
          <p:spPr>
            <a:xfrm flipV="1">
              <a:off x="3390387" y="6047612"/>
              <a:ext cx="161642" cy="25603"/>
            </a:xfrm>
            <a:custGeom>
              <a:avLst/>
              <a:gdLst>
                <a:gd name="connsiteX0" fmla="*/ -1105 w 161642"/>
                <a:gd name="connsiteY0" fmla="*/ 15149 h 25603"/>
                <a:gd name="connsiteX1" fmla="*/ 108657 w 161642"/>
                <a:gd name="connsiteY1" fmla="*/ 12863 h 25603"/>
                <a:gd name="connsiteX2" fmla="*/ 160108 w 161642"/>
                <a:gd name="connsiteY2" fmla="*/ 25436 h 25603"/>
                <a:gd name="connsiteX3" fmla="*/ 114374 w 161642"/>
                <a:gd name="connsiteY3" fmla="*/ 20864 h 25603"/>
                <a:gd name="connsiteX4" fmla="*/ 37769 w 161642"/>
                <a:gd name="connsiteY4" fmla="*/ 9434 h 25603"/>
                <a:gd name="connsiteX5" fmla="*/ 2325 w 161642"/>
                <a:gd name="connsiteY5" fmla="*/ 17435 h 25603"/>
                <a:gd name="connsiteX6" fmla="*/ -1105 w 161642"/>
                <a:gd name="connsiteY6" fmla="*/ 15149 h 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642" h="25603">
                  <a:moveTo>
                    <a:pt x="-1105" y="15149"/>
                  </a:moveTo>
                  <a:cubicBezTo>
                    <a:pt x="1182" y="-4282"/>
                    <a:pt x="30909" y="-5425"/>
                    <a:pt x="108657" y="12863"/>
                  </a:cubicBezTo>
                  <a:lnTo>
                    <a:pt x="160108" y="25436"/>
                  </a:lnTo>
                  <a:lnTo>
                    <a:pt x="114374" y="20864"/>
                  </a:lnTo>
                  <a:cubicBezTo>
                    <a:pt x="89220" y="18578"/>
                    <a:pt x="54919" y="14006"/>
                    <a:pt x="37769" y="9434"/>
                  </a:cubicBezTo>
                  <a:cubicBezTo>
                    <a:pt x="17189" y="3719"/>
                    <a:pt x="5755" y="6005"/>
                    <a:pt x="2325" y="17435"/>
                  </a:cubicBezTo>
                  <a:cubicBezTo>
                    <a:pt x="-1105" y="27722"/>
                    <a:pt x="-2248" y="27722"/>
                    <a:pt x="-1105" y="1514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2" name="Free-form: Shape 421">
              <a:extLst>
                <a:ext uri="{FF2B5EF4-FFF2-40B4-BE49-F238E27FC236}">
                  <a16:creationId xmlns:a16="http://schemas.microsoft.com/office/drawing/2014/main" id="{D1929AC4-B95F-603F-E885-A28BCA630400}"/>
                </a:ext>
              </a:extLst>
            </p:cNvPr>
            <p:cNvSpPr/>
            <p:nvPr/>
          </p:nvSpPr>
          <p:spPr>
            <a:xfrm flipV="1">
              <a:off x="6665518" y="528065"/>
              <a:ext cx="42309" cy="7429"/>
            </a:xfrm>
            <a:custGeom>
              <a:avLst/>
              <a:gdLst>
                <a:gd name="connsiteX0" fmla="*/ 1525 w 42309"/>
                <a:gd name="connsiteY0" fmla="*/ -3774 h 7429"/>
                <a:gd name="connsiteX1" fmla="*/ 35826 w 42309"/>
                <a:gd name="connsiteY1" fmla="*/ -3774 h 7429"/>
                <a:gd name="connsiteX2" fmla="*/ 15245 w 42309"/>
                <a:gd name="connsiteY2" fmla="*/ 1941 h 7429"/>
                <a:gd name="connsiteX3" fmla="*/ 1525 w 42309"/>
                <a:gd name="connsiteY3" fmla="*/ -3774 h 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09" h="7429">
                  <a:moveTo>
                    <a:pt x="1525" y="-3774"/>
                  </a:moveTo>
                  <a:cubicBezTo>
                    <a:pt x="11815" y="-6060"/>
                    <a:pt x="27822" y="-6060"/>
                    <a:pt x="35826" y="-3774"/>
                  </a:cubicBezTo>
                  <a:cubicBezTo>
                    <a:pt x="42686" y="-345"/>
                    <a:pt x="34682" y="1941"/>
                    <a:pt x="15245" y="1941"/>
                  </a:cubicBezTo>
                  <a:cubicBezTo>
                    <a:pt x="-3049" y="1941"/>
                    <a:pt x="-9909" y="-345"/>
                    <a:pt x="1525" y="-377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3" name="Free-form: Shape 422">
              <a:extLst>
                <a:ext uri="{FF2B5EF4-FFF2-40B4-BE49-F238E27FC236}">
                  <a16:creationId xmlns:a16="http://schemas.microsoft.com/office/drawing/2014/main" id="{592AC445-8A47-ACD3-0041-CA25F2826512}"/>
                </a:ext>
              </a:extLst>
            </p:cNvPr>
            <p:cNvSpPr/>
            <p:nvPr/>
          </p:nvSpPr>
          <p:spPr>
            <a:xfrm flipV="1">
              <a:off x="5439579" y="525834"/>
              <a:ext cx="4623870" cy="2842254"/>
            </a:xfrm>
            <a:custGeom>
              <a:avLst/>
              <a:gdLst>
                <a:gd name="connsiteX0" fmla="*/ 1731990 w 4623870"/>
                <a:gd name="connsiteY0" fmla="*/ 2763887 h 2842254"/>
                <a:gd name="connsiteX1" fmla="*/ 1746854 w 4623870"/>
                <a:gd name="connsiteY1" fmla="*/ 2655302 h 2842254"/>
                <a:gd name="connsiteX2" fmla="*/ 1751427 w 4623870"/>
                <a:gd name="connsiteY2" fmla="*/ 2690735 h 2842254"/>
                <a:gd name="connsiteX3" fmla="*/ 1759431 w 4623870"/>
                <a:gd name="connsiteY3" fmla="*/ 2719310 h 2842254"/>
                <a:gd name="connsiteX4" fmla="*/ 1772008 w 4623870"/>
                <a:gd name="connsiteY4" fmla="*/ 2723882 h 2842254"/>
                <a:gd name="connsiteX5" fmla="*/ 2009826 w 4623870"/>
                <a:gd name="connsiteY5" fmla="*/ 2712452 h 2842254"/>
                <a:gd name="connsiteX6" fmla="*/ 2046414 w 4623870"/>
                <a:gd name="connsiteY6" fmla="*/ 2713595 h 2842254"/>
                <a:gd name="connsiteX7" fmla="*/ 2078428 w 4623870"/>
                <a:gd name="connsiteY7" fmla="*/ 2723882 h 2842254"/>
                <a:gd name="connsiteX8" fmla="*/ 2111585 w 4623870"/>
                <a:gd name="connsiteY8" fmla="*/ 2653016 h 2842254"/>
                <a:gd name="connsiteX9" fmla="*/ 2104725 w 4623870"/>
                <a:gd name="connsiteY9" fmla="*/ 2632442 h 2842254"/>
                <a:gd name="connsiteX10" fmla="*/ 2097865 w 4623870"/>
                <a:gd name="connsiteY10" fmla="*/ 2392412 h 2842254"/>
                <a:gd name="connsiteX11" fmla="*/ 2081858 w 4623870"/>
                <a:gd name="connsiteY11" fmla="*/ 1920353 h 2842254"/>
                <a:gd name="connsiteX12" fmla="*/ 2078428 w 4623870"/>
                <a:gd name="connsiteY12" fmla="*/ 1520303 h 2842254"/>
                <a:gd name="connsiteX13" fmla="*/ 2065851 w 4623870"/>
                <a:gd name="connsiteY13" fmla="*/ 62978 h 2842254"/>
                <a:gd name="connsiteX14" fmla="*/ 1876053 w 4623870"/>
                <a:gd name="connsiteY14" fmla="*/ 54977 h 2842254"/>
                <a:gd name="connsiteX15" fmla="*/ 1486169 w 4623870"/>
                <a:gd name="connsiteY15" fmla="*/ 51548 h 2842254"/>
                <a:gd name="connsiteX16" fmla="*/ 1286081 w 4623870"/>
                <a:gd name="connsiteY16" fmla="*/ 41261 h 2842254"/>
                <a:gd name="connsiteX17" fmla="*/ 1429001 w 4623870"/>
                <a:gd name="connsiteY17" fmla="*/ 37832 h 2842254"/>
                <a:gd name="connsiteX18" fmla="*/ 1543336 w 4623870"/>
                <a:gd name="connsiteY18" fmla="*/ 28688 h 2842254"/>
                <a:gd name="connsiteX19" fmla="*/ 1154595 w 4623870"/>
                <a:gd name="connsiteY19" fmla="*/ 36689 h 2842254"/>
                <a:gd name="connsiteX20" fmla="*/ 398836 w 4623870"/>
                <a:gd name="connsiteY20" fmla="*/ 54977 h 2842254"/>
                <a:gd name="connsiteX21" fmla="*/ -3626 w 4623870"/>
                <a:gd name="connsiteY21" fmla="*/ 38975 h 2842254"/>
                <a:gd name="connsiteX22" fmla="*/ 13524 w 4623870"/>
                <a:gd name="connsiteY22" fmla="*/ 3542 h 2842254"/>
                <a:gd name="connsiteX23" fmla="*/ 1052836 w 4623870"/>
                <a:gd name="connsiteY23" fmla="*/ 16115 h 2842254"/>
                <a:gd name="connsiteX24" fmla="*/ 2103582 w 4623870"/>
                <a:gd name="connsiteY24" fmla="*/ 13829 h 2842254"/>
                <a:gd name="connsiteX25" fmla="*/ 2309386 w 4623870"/>
                <a:gd name="connsiteY25" fmla="*/ 113270 h 2842254"/>
                <a:gd name="connsiteX26" fmla="*/ 2582648 w 4623870"/>
                <a:gd name="connsiteY26" fmla="*/ 250430 h 2842254"/>
                <a:gd name="connsiteX27" fmla="*/ 2667257 w 4623870"/>
                <a:gd name="connsiteY27" fmla="*/ 288149 h 2842254"/>
                <a:gd name="connsiteX28" fmla="*/ 2690124 w 4623870"/>
                <a:gd name="connsiteY28" fmla="*/ 259574 h 2842254"/>
                <a:gd name="connsiteX29" fmla="*/ 2706131 w 4623870"/>
                <a:gd name="connsiteY29" fmla="*/ 150989 h 2842254"/>
                <a:gd name="connsiteX30" fmla="*/ 2707274 w 4623870"/>
                <a:gd name="connsiteY30" fmla="*/ 72122 h 2842254"/>
                <a:gd name="connsiteX31" fmla="*/ 2719851 w 4623870"/>
                <a:gd name="connsiteY31" fmla="*/ 156704 h 2842254"/>
                <a:gd name="connsiteX32" fmla="*/ 2691267 w 4623870"/>
                <a:gd name="connsiteY32" fmla="*/ 291578 h 2842254"/>
                <a:gd name="connsiteX33" fmla="*/ 2614662 w 4623870"/>
                <a:gd name="connsiteY33" fmla="*/ 372731 h 2842254"/>
                <a:gd name="connsiteX34" fmla="*/ 2629526 w 4623870"/>
                <a:gd name="connsiteY34" fmla="*/ 346442 h 2842254"/>
                <a:gd name="connsiteX35" fmla="*/ 2581505 w 4623870"/>
                <a:gd name="connsiteY35" fmla="*/ 264146 h 2842254"/>
                <a:gd name="connsiteX36" fmla="*/ 2463739 w 4623870"/>
                <a:gd name="connsiteY36" fmla="*/ 206996 h 2842254"/>
                <a:gd name="connsiteX37" fmla="*/ 2165323 w 4623870"/>
                <a:gd name="connsiteY37" fmla="*/ 60692 h 2842254"/>
                <a:gd name="connsiteX38" fmla="*/ 2147029 w 4623870"/>
                <a:gd name="connsiteY38" fmla="*/ 49262 h 2842254"/>
                <a:gd name="connsiteX39" fmla="*/ 2119589 w 4623870"/>
                <a:gd name="connsiteY39" fmla="*/ 44690 h 2842254"/>
                <a:gd name="connsiteX40" fmla="*/ 2087574 w 4623870"/>
                <a:gd name="connsiteY40" fmla="*/ 138416 h 2842254"/>
                <a:gd name="connsiteX41" fmla="*/ 2094435 w 4623870"/>
                <a:gd name="connsiteY41" fmla="*/ 295007 h 2842254"/>
                <a:gd name="connsiteX42" fmla="*/ 2118445 w 4623870"/>
                <a:gd name="connsiteY42" fmla="*/ 2318117 h 2842254"/>
                <a:gd name="connsiteX43" fmla="*/ 2126449 w 4623870"/>
                <a:gd name="connsiteY43" fmla="*/ 2409557 h 2842254"/>
                <a:gd name="connsiteX44" fmla="*/ 2134452 w 4623870"/>
                <a:gd name="connsiteY44" fmla="*/ 2352407 h 2842254"/>
                <a:gd name="connsiteX45" fmla="*/ 2135596 w 4623870"/>
                <a:gd name="connsiteY45" fmla="*/ 2411843 h 2842254"/>
                <a:gd name="connsiteX46" fmla="*/ 2126449 w 4623870"/>
                <a:gd name="connsiteY46" fmla="*/ 2478137 h 2842254"/>
                <a:gd name="connsiteX47" fmla="*/ 2117302 w 4623870"/>
                <a:gd name="connsiteY47" fmla="*/ 2533001 h 2842254"/>
                <a:gd name="connsiteX48" fmla="*/ 2123019 w 4623870"/>
                <a:gd name="connsiteY48" fmla="*/ 2541002 h 2842254"/>
                <a:gd name="connsiteX49" fmla="*/ 2140169 w 4623870"/>
                <a:gd name="connsiteY49" fmla="*/ 2489567 h 2842254"/>
                <a:gd name="connsiteX50" fmla="*/ 2145886 w 4623870"/>
                <a:gd name="connsiteY50" fmla="*/ 2498711 h 2842254"/>
                <a:gd name="connsiteX51" fmla="*/ 2131022 w 4623870"/>
                <a:gd name="connsiteY51" fmla="*/ 2694164 h 2842254"/>
                <a:gd name="connsiteX52" fmla="*/ 2137882 w 4623870"/>
                <a:gd name="connsiteY52" fmla="*/ 2723882 h 2842254"/>
                <a:gd name="connsiteX53" fmla="*/ 2655823 w 4623870"/>
                <a:gd name="connsiteY53" fmla="*/ 2723882 h 2842254"/>
                <a:gd name="connsiteX54" fmla="*/ 3544212 w 4623870"/>
                <a:gd name="connsiteY54" fmla="*/ 2743313 h 2842254"/>
                <a:gd name="connsiteX55" fmla="*/ 4438317 w 4623870"/>
                <a:gd name="connsiteY55" fmla="*/ 2753600 h 2842254"/>
                <a:gd name="connsiteX56" fmla="*/ 4526356 w 4623870"/>
                <a:gd name="connsiteY56" fmla="*/ 2743313 h 2842254"/>
                <a:gd name="connsiteX57" fmla="*/ 4519496 w 4623870"/>
                <a:gd name="connsiteY57" fmla="*/ 2542145 h 2842254"/>
                <a:gd name="connsiteX58" fmla="*/ 4503489 w 4623870"/>
                <a:gd name="connsiteY58" fmla="*/ 2337548 h 2842254"/>
                <a:gd name="connsiteX59" fmla="*/ 4525212 w 4623870"/>
                <a:gd name="connsiteY59" fmla="*/ 2310116 h 2842254"/>
                <a:gd name="connsiteX60" fmla="*/ 4556083 w 4623870"/>
                <a:gd name="connsiteY60" fmla="*/ 2306687 h 2842254"/>
                <a:gd name="connsiteX61" fmla="*/ 4562943 w 4623870"/>
                <a:gd name="connsiteY61" fmla="*/ 2078087 h 2842254"/>
                <a:gd name="connsiteX62" fmla="*/ 4564086 w 4623870"/>
                <a:gd name="connsiteY62" fmla="*/ 1784336 h 2842254"/>
                <a:gd name="connsiteX63" fmla="*/ 4522926 w 4623870"/>
                <a:gd name="connsiteY63" fmla="*/ 1716899 h 2842254"/>
                <a:gd name="connsiteX64" fmla="*/ 4516065 w 4623870"/>
                <a:gd name="connsiteY64" fmla="*/ 1710041 h 2842254"/>
                <a:gd name="connsiteX65" fmla="*/ 4561800 w 4623870"/>
                <a:gd name="connsiteY65" fmla="*/ 1668893 h 2842254"/>
                <a:gd name="connsiteX66" fmla="*/ 4578950 w 4623870"/>
                <a:gd name="connsiteY66" fmla="*/ 1632317 h 2842254"/>
                <a:gd name="connsiteX67" fmla="*/ 4582380 w 4623870"/>
                <a:gd name="connsiteY67" fmla="*/ 1664321 h 2842254"/>
                <a:gd name="connsiteX68" fmla="*/ 4602961 w 4623870"/>
                <a:gd name="connsiteY68" fmla="*/ 1695182 h 2842254"/>
                <a:gd name="connsiteX69" fmla="*/ 4618968 w 4623870"/>
                <a:gd name="connsiteY69" fmla="*/ 1706612 h 2842254"/>
                <a:gd name="connsiteX70" fmla="*/ 4598387 w 4623870"/>
                <a:gd name="connsiteY70" fmla="*/ 1718042 h 2842254"/>
                <a:gd name="connsiteX71" fmla="*/ 4575520 w 4623870"/>
                <a:gd name="connsiteY71" fmla="*/ 2015222 h 2842254"/>
                <a:gd name="connsiteX72" fmla="*/ 4594957 w 4623870"/>
                <a:gd name="connsiteY72" fmla="*/ 2312402 h 2842254"/>
                <a:gd name="connsiteX73" fmla="*/ 4618968 w 4623870"/>
                <a:gd name="connsiteY73" fmla="*/ 2324975 h 2842254"/>
                <a:gd name="connsiteX74" fmla="*/ 4589240 w 4623870"/>
                <a:gd name="connsiteY74" fmla="*/ 2331833 h 2842254"/>
                <a:gd name="connsiteX75" fmla="*/ 4559513 w 4623870"/>
                <a:gd name="connsiteY75" fmla="*/ 2326118 h 2842254"/>
                <a:gd name="connsiteX76" fmla="*/ 4565230 w 4623870"/>
                <a:gd name="connsiteY76" fmla="*/ 2476994 h 2842254"/>
                <a:gd name="connsiteX77" fmla="*/ 4570947 w 4623870"/>
                <a:gd name="connsiteY77" fmla="*/ 2626727 h 2842254"/>
                <a:gd name="connsiteX78" fmla="*/ 4557226 w 4623870"/>
                <a:gd name="connsiteY78" fmla="*/ 2472422 h 2842254"/>
                <a:gd name="connsiteX79" fmla="*/ 4536646 w 4623870"/>
                <a:gd name="connsiteY79" fmla="*/ 2586722 h 2842254"/>
                <a:gd name="connsiteX80" fmla="*/ 4551510 w 4623870"/>
                <a:gd name="connsiteY80" fmla="*/ 2678162 h 2842254"/>
                <a:gd name="connsiteX81" fmla="*/ 4559513 w 4623870"/>
                <a:gd name="connsiteY81" fmla="*/ 2701022 h 2842254"/>
                <a:gd name="connsiteX82" fmla="*/ 4561800 w 4623870"/>
                <a:gd name="connsiteY82" fmla="*/ 2776460 h 2842254"/>
                <a:gd name="connsiteX83" fmla="*/ 4165055 w 4623870"/>
                <a:gd name="connsiteY83" fmla="*/ 2775317 h 2842254"/>
                <a:gd name="connsiteX84" fmla="*/ 3607096 w 4623870"/>
                <a:gd name="connsiteY84" fmla="*/ 2760458 h 2842254"/>
                <a:gd name="connsiteX85" fmla="*/ 3178337 w 4623870"/>
                <a:gd name="connsiteY85" fmla="*/ 2752457 h 2842254"/>
                <a:gd name="connsiteX86" fmla="*/ 2406571 w 4623870"/>
                <a:gd name="connsiteY86" fmla="*/ 2747885 h 2842254"/>
                <a:gd name="connsiteX87" fmla="*/ 1791445 w 4623870"/>
                <a:gd name="connsiteY87" fmla="*/ 2766173 h 2842254"/>
                <a:gd name="connsiteX88" fmla="*/ 1759431 w 4623870"/>
                <a:gd name="connsiteY88" fmla="*/ 2795891 h 2842254"/>
                <a:gd name="connsiteX89" fmla="*/ 1764004 w 4623870"/>
                <a:gd name="connsiteY89" fmla="*/ 2822180 h 2842254"/>
                <a:gd name="connsiteX90" fmla="*/ 1731990 w 4623870"/>
                <a:gd name="connsiteY90" fmla="*/ 2763887 h 2842254"/>
                <a:gd name="connsiteX91" fmla="*/ 2895928 w 4623870"/>
                <a:gd name="connsiteY91" fmla="*/ 2738741 h 2842254"/>
                <a:gd name="connsiteX92" fmla="*/ 2610089 w 4623870"/>
                <a:gd name="connsiteY92" fmla="*/ 2738741 h 2842254"/>
                <a:gd name="connsiteX93" fmla="*/ 2749578 w 4623870"/>
                <a:gd name="connsiteY93" fmla="*/ 2742170 h 2842254"/>
                <a:gd name="connsiteX94" fmla="*/ 2895928 w 4623870"/>
                <a:gd name="connsiteY94" fmla="*/ 2738741 h 2842254"/>
                <a:gd name="connsiteX95" fmla="*/ 3153184 w 4623870"/>
                <a:gd name="connsiteY95" fmla="*/ 2738741 h 2842254"/>
                <a:gd name="connsiteX96" fmla="*/ 3107449 w 4623870"/>
                <a:gd name="connsiteY96" fmla="*/ 2738741 h 2842254"/>
                <a:gd name="connsiteX97" fmla="*/ 3126886 w 4623870"/>
                <a:gd name="connsiteY97" fmla="*/ 2743313 h 2842254"/>
                <a:gd name="connsiteX98" fmla="*/ 3153184 w 4623870"/>
                <a:gd name="connsiteY98" fmla="*/ 2738741 h 2842254"/>
                <a:gd name="connsiteX99" fmla="*/ 2102438 w 4623870"/>
                <a:gd name="connsiteY99" fmla="*/ 1564880 h 2842254"/>
                <a:gd name="connsiteX100" fmla="*/ 2099008 w 4623870"/>
                <a:gd name="connsiteY100" fmla="*/ 1444865 h 2842254"/>
                <a:gd name="connsiteX101" fmla="*/ 2088718 w 4623870"/>
                <a:gd name="connsiteY101" fmla="*/ 1655177 h 2842254"/>
                <a:gd name="connsiteX102" fmla="*/ 2092148 w 4623870"/>
                <a:gd name="connsiteY102" fmla="*/ 1775192 h 2842254"/>
                <a:gd name="connsiteX103" fmla="*/ 2102438 w 4623870"/>
                <a:gd name="connsiteY103" fmla="*/ 1564880 h 2842254"/>
                <a:gd name="connsiteX104" fmla="*/ 2100151 w 4623870"/>
                <a:gd name="connsiteY104" fmla="*/ 1012811 h 2842254"/>
                <a:gd name="connsiteX105" fmla="*/ 2095578 w 4623870"/>
                <a:gd name="connsiteY105" fmla="*/ 1043672 h 2842254"/>
                <a:gd name="connsiteX106" fmla="*/ 2100151 w 4623870"/>
                <a:gd name="connsiteY106" fmla="*/ 1075676 h 2842254"/>
                <a:gd name="connsiteX107" fmla="*/ 2100151 w 4623870"/>
                <a:gd name="connsiteY107" fmla="*/ 1012811 h 2842254"/>
                <a:gd name="connsiteX108" fmla="*/ 2100151 w 4623870"/>
                <a:gd name="connsiteY108" fmla="*/ 658481 h 2842254"/>
                <a:gd name="connsiteX109" fmla="*/ 2095578 w 4623870"/>
                <a:gd name="connsiteY109" fmla="*/ 689342 h 2842254"/>
                <a:gd name="connsiteX110" fmla="*/ 2100151 w 4623870"/>
                <a:gd name="connsiteY110" fmla="*/ 721346 h 2842254"/>
                <a:gd name="connsiteX111" fmla="*/ 2100151 w 4623870"/>
                <a:gd name="connsiteY111" fmla="*/ 658481 h 2842254"/>
                <a:gd name="connsiteX112" fmla="*/ 2093291 w 4623870"/>
                <a:gd name="connsiteY112" fmla="*/ 448169 h 2842254"/>
                <a:gd name="connsiteX113" fmla="*/ 2081858 w 4623870"/>
                <a:gd name="connsiteY113" fmla="*/ 445883 h 2842254"/>
                <a:gd name="connsiteX114" fmla="*/ 2088718 w 4623870"/>
                <a:gd name="connsiteY114" fmla="*/ 491603 h 2842254"/>
                <a:gd name="connsiteX115" fmla="*/ 2101295 w 4623870"/>
                <a:gd name="connsiteY115" fmla="*/ 493889 h 2842254"/>
                <a:gd name="connsiteX116" fmla="*/ 2093291 w 4623870"/>
                <a:gd name="connsiteY116" fmla="*/ 448169 h 2842254"/>
                <a:gd name="connsiteX117" fmla="*/ 125573 w 4623870"/>
                <a:gd name="connsiteY117" fmla="*/ 37832 h 2842254"/>
                <a:gd name="connsiteX118" fmla="*/ 62689 w 4623870"/>
                <a:gd name="connsiteY118" fmla="*/ 28688 h 2842254"/>
                <a:gd name="connsiteX119" fmla="*/ 68406 w 4623870"/>
                <a:gd name="connsiteY119" fmla="*/ 37832 h 2842254"/>
                <a:gd name="connsiteX120" fmla="*/ 125573 w 4623870"/>
                <a:gd name="connsiteY120" fmla="*/ 37832 h 2842254"/>
                <a:gd name="connsiteX121" fmla="*/ 1908067 w 4623870"/>
                <a:gd name="connsiteY121" fmla="*/ 44690 h 2842254"/>
                <a:gd name="connsiteX122" fmla="*/ 1737707 w 4623870"/>
                <a:gd name="connsiteY122" fmla="*/ 33260 h 2842254"/>
                <a:gd name="connsiteX123" fmla="*/ 1589071 w 4623870"/>
                <a:gd name="connsiteY123" fmla="*/ 36689 h 2842254"/>
                <a:gd name="connsiteX124" fmla="*/ 1908067 w 4623870"/>
                <a:gd name="connsiteY124" fmla="*/ 44690 h 2842254"/>
                <a:gd name="connsiteX125" fmla="*/ 409126 w 4623870"/>
                <a:gd name="connsiteY125" fmla="*/ 29831 h 2842254"/>
                <a:gd name="connsiteX126" fmla="*/ 369108 w 4623870"/>
                <a:gd name="connsiteY126" fmla="*/ 29831 h 2842254"/>
                <a:gd name="connsiteX127" fmla="*/ 388546 w 4623870"/>
                <a:gd name="connsiteY127" fmla="*/ 35546 h 2842254"/>
                <a:gd name="connsiteX128" fmla="*/ 409126 w 4623870"/>
                <a:gd name="connsiteY128" fmla="*/ 29831 h 2842254"/>
                <a:gd name="connsiteX129" fmla="*/ 797867 w 4623870"/>
                <a:gd name="connsiteY129" fmla="*/ 29831 h 2842254"/>
                <a:gd name="connsiteX130" fmla="*/ 666381 w 4623870"/>
                <a:gd name="connsiteY130" fmla="*/ 29831 h 2842254"/>
                <a:gd name="connsiteX131" fmla="*/ 731553 w 4623870"/>
                <a:gd name="connsiteY131" fmla="*/ 33260 h 2842254"/>
                <a:gd name="connsiteX132" fmla="*/ 797867 w 4623870"/>
                <a:gd name="connsiteY132" fmla="*/ 29831 h 2842254"/>
                <a:gd name="connsiteX133" fmla="*/ 1009389 w 4623870"/>
                <a:gd name="connsiteY133" fmla="*/ 29831 h 2842254"/>
                <a:gd name="connsiteX134" fmla="*/ 975088 w 4623870"/>
                <a:gd name="connsiteY134" fmla="*/ 29831 h 2842254"/>
                <a:gd name="connsiteX135" fmla="*/ 988808 w 4623870"/>
                <a:gd name="connsiteY135" fmla="*/ 35546 h 2842254"/>
                <a:gd name="connsiteX136" fmla="*/ 1009389 w 4623870"/>
                <a:gd name="connsiteY136" fmla="*/ 29831 h 2842254"/>
                <a:gd name="connsiteX137" fmla="*/ 2009826 w 4623870"/>
                <a:gd name="connsiteY137" fmla="*/ 29831 h 2842254"/>
                <a:gd name="connsiteX138" fmla="*/ 1964092 w 4623870"/>
                <a:gd name="connsiteY138" fmla="*/ 29831 h 2842254"/>
                <a:gd name="connsiteX139" fmla="*/ 1983529 w 4623870"/>
                <a:gd name="connsiteY139" fmla="*/ 34403 h 2842254"/>
                <a:gd name="connsiteX140" fmla="*/ 2009826 w 4623870"/>
                <a:gd name="connsiteY140" fmla="*/ 29831 h 284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623870" h="2842254">
                  <a:moveTo>
                    <a:pt x="1731990" y="2763887"/>
                  </a:moveTo>
                  <a:cubicBezTo>
                    <a:pt x="1723987" y="2689592"/>
                    <a:pt x="1728560" y="2655302"/>
                    <a:pt x="1746854" y="2655302"/>
                  </a:cubicBezTo>
                  <a:cubicBezTo>
                    <a:pt x="1752571" y="2655302"/>
                    <a:pt x="1753714" y="2671304"/>
                    <a:pt x="1751427" y="2690735"/>
                  </a:cubicBezTo>
                  <a:cubicBezTo>
                    <a:pt x="1747997" y="2715881"/>
                    <a:pt x="1750284" y="2725025"/>
                    <a:pt x="1759431" y="2719310"/>
                  </a:cubicBezTo>
                  <a:cubicBezTo>
                    <a:pt x="1766291" y="2714738"/>
                    <a:pt x="1772008" y="2717024"/>
                    <a:pt x="1772008" y="2723882"/>
                  </a:cubicBezTo>
                  <a:cubicBezTo>
                    <a:pt x="1772008" y="2737598"/>
                    <a:pt x="1941225" y="2729597"/>
                    <a:pt x="2009826" y="2712452"/>
                  </a:cubicBezTo>
                  <a:cubicBezTo>
                    <a:pt x="2031550" y="2706737"/>
                    <a:pt x="2046414" y="2706737"/>
                    <a:pt x="2046414" y="2713595"/>
                  </a:cubicBezTo>
                  <a:cubicBezTo>
                    <a:pt x="2046414" y="2719310"/>
                    <a:pt x="2061277" y="2723882"/>
                    <a:pt x="2078428" y="2723882"/>
                  </a:cubicBezTo>
                  <a:cubicBezTo>
                    <a:pt x="2110442" y="2723882"/>
                    <a:pt x="2111585" y="2722739"/>
                    <a:pt x="2111585" y="2653016"/>
                  </a:cubicBezTo>
                  <a:cubicBezTo>
                    <a:pt x="2112728" y="2586722"/>
                    <a:pt x="2111585" y="2585579"/>
                    <a:pt x="2104725" y="2632442"/>
                  </a:cubicBezTo>
                  <a:cubicBezTo>
                    <a:pt x="2101295" y="2661017"/>
                    <a:pt x="2097865" y="2552432"/>
                    <a:pt x="2097865" y="2392412"/>
                  </a:cubicBezTo>
                  <a:cubicBezTo>
                    <a:pt x="2097865" y="2232392"/>
                    <a:pt x="2091005" y="2019794"/>
                    <a:pt x="2081858" y="1920353"/>
                  </a:cubicBezTo>
                  <a:cubicBezTo>
                    <a:pt x="2068137" y="1772906"/>
                    <a:pt x="2068137" y="1699754"/>
                    <a:pt x="2078428" y="1520303"/>
                  </a:cubicBezTo>
                  <a:cubicBezTo>
                    <a:pt x="2092148" y="1285988"/>
                    <a:pt x="2085288" y="381875"/>
                    <a:pt x="2065851" y="62978"/>
                  </a:cubicBezTo>
                  <a:cubicBezTo>
                    <a:pt x="2065851" y="51548"/>
                    <a:pt x="2026977" y="49262"/>
                    <a:pt x="1876053" y="54977"/>
                  </a:cubicBezTo>
                  <a:cubicBezTo>
                    <a:pt x="1772008" y="58406"/>
                    <a:pt x="1595931" y="57263"/>
                    <a:pt x="1486169" y="51548"/>
                  </a:cubicBezTo>
                  <a:lnTo>
                    <a:pt x="1286081" y="41261"/>
                  </a:lnTo>
                  <a:lnTo>
                    <a:pt x="1429001" y="37832"/>
                  </a:lnTo>
                  <a:cubicBezTo>
                    <a:pt x="1507892" y="36689"/>
                    <a:pt x="1559343" y="32117"/>
                    <a:pt x="1543336" y="28688"/>
                  </a:cubicBezTo>
                  <a:cubicBezTo>
                    <a:pt x="1527329" y="26402"/>
                    <a:pt x="1352396" y="28688"/>
                    <a:pt x="1154595" y="36689"/>
                  </a:cubicBezTo>
                  <a:cubicBezTo>
                    <a:pt x="956794" y="43547"/>
                    <a:pt x="616074" y="51548"/>
                    <a:pt x="398836" y="54977"/>
                  </a:cubicBezTo>
                  <a:cubicBezTo>
                    <a:pt x="16954" y="60692"/>
                    <a:pt x="2091" y="59549"/>
                    <a:pt x="-3626" y="38975"/>
                  </a:cubicBezTo>
                  <a:cubicBezTo>
                    <a:pt x="-9343" y="13829"/>
                    <a:pt x="5521" y="-19318"/>
                    <a:pt x="13524" y="3542"/>
                  </a:cubicBezTo>
                  <a:cubicBezTo>
                    <a:pt x="16954" y="16115"/>
                    <a:pt x="223902" y="18401"/>
                    <a:pt x="1052836" y="16115"/>
                  </a:cubicBezTo>
                  <a:cubicBezTo>
                    <a:pt x="1621085" y="14972"/>
                    <a:pt x="2094435" y="13829"/>
                    <a:pt x="2103582" y="13829"/>
                  </a:cubicBezTo>
                  <a:cubicBezTo>
                    <a:pt x="2112728" y="13829"/>
                    <a:pt x="2205340" y="58406"/>
                    <a:pt x="2309386" y="113270"/>
                  </a:cubicBezTo>
                  <a:cubicBezTo>
                    <a:pt x="2413431" y="168134"/>
                    <a:pt x="2535771" y="229856"/>
                    <a:pt x="2582648" y="250430"/>
                  </a:cubicBezTo>
                  <a:lnTo>
                    <a:pt x="2667257" y="288149"/>
                  </a:lnTo>
                  <a:lnTo>
                    <a:pt x="2690124" y="259574"/>
                  </a:lnTo>
                  <a:cubicBezTo>
                    <a:pt x="2709561" y="234428"/>
                    <a:pt x="2711848" y="218426"/>
                    <a:pt x="2706131" y="150989"/>
                  </a:cubicBezTo>
                  <a:cubicBezTo>
                    <a:pt x="2702701" y="107555"/>
                    <a:pt x="2702701" y="72122"/>
                    <a:pt x="2707274" y="72122"/>
                  </a:cubicBezTo>
                  <a:cubicBezTo>
                    <a:pt x="2711848" y="72122"/>
                    <a:pt x="2717564" y="109841"/>
                    <a:pt x="2719851" y="156704"/>
                  </a:cubicBezTo>
                  <a:cubicBezTo>
                    <a:pt x="2722138" y="233285"/>
                    <a:pt x="2718708" y="247001"/>
                    <a:pt x="2691267" y="291578"/>
                  </a:cubicBezTo>
                  <a:cubicBezTo>
                    <a:pt x="2645533" y="362444"/>
                    <a:pt x="2628383" y="380732"/>
                    <a:pt x="2614662" y="372731"/>
                  </a:cubicBezTo>
                  <a:cubicBezTo>
                    <a:pt x="2608945" y="369302"/>
                    <a:pt x="2614662" y="357872"/>
                    <a:pt x="2629526" y="346442"/>
                  </a:cubicBezTo>
                  <a:cubicBezTo>
                    <a:pt x="2667257" y="317867"/>
                    <a:pt x="2652393" y="295007"/>
                    <a:pt x="2581505" y="264146"/>
                  </a:cubicBezTo>
                  <a:cubicBezTo>
                    <a:pt x="2548348" y="250430"/>
                    <a:pt x="2495753" y="224141"/>
                    <a:pt x="2463739" y="206996"/>
                  </a:cubicBezTo>
                  <a:cubicBezTo>
                    <a:pt x="2361980" y="149846"/>
                    <a:pt x="2180186" y="60692"/>
                    <a:pt x="2165323" y="60692"/>
                  </a:cubicBezTo>
                  <a:cubicBezTo>
                    <a:pt x="2157319" y="60692"/>
                    <a:pt x="2149316" y="56120"/>
                    <a:pt x="2147029" y="49262"/>
                  </a:cubicBezTo>
                  <a:cubicBezTo>
                    <a:pt x="2145886" y="43547"/>
                    <a:pt x="2132165" y="41261"/>
                    <a:pt x="2119589" y="44690"/>
                  </a:cubicBezTo>
                  <a:cubicBezTo>
                    <a:pt x="2097865" y="50405"/>
                    <a:pt x="2094435" y="61835"/>
                    <a:pt x="2087574" y="138416"/>
                  </a:cubicBezTo>
                  <a:cubicBezTo>
                    <a:pt x="2084144" y="190994"/>
                    <a:pt x="2086431" y="255002"/>
                    <a:pt x="2094435" y="295007"/>
                  </a:cubicBezTo>
                  <a:cubicBezTo>
                    <a:pt x="2105868" y="353300"/>
                    <a:pt x="2119589" y="1480298"/>
                    <a:pt x="2118445" y="2318117"/>
                  </a:cubicBezTo>
                  <a:cubicBezTo>
                    <a:pt x="2118445" y="2419844"/>
                    <a:pt x="2120732" y="2448419"/>
                    <a:pt x="2126449" y="2409557"/>
                  </a:cubicBezTo>
                  <a:lnTo>
                    <a:pt x="2134452" y="2352407"/>
                  </a:lnTo>
                  <a:lnTo>
                    <a:pt x="2135596" y="2411843"/>
                  </a:lnTo>
                  <a:cubicBezTo>
                    <a:pt x="2136739" y="2443847"/>
                    <a:pt x="2133309" y="2474708"/>
                    <a:pt x="2126449" y="2478137"/>
                  </a:cubicBezTo>
                  <a:cubicBezTo>
                    <a:pt x="2120732" y="2481566"/>
                    <a:pt x="2116158" y="2506712"/>
                    <a:pt x="2117302" y="2533001"/>
                  </a:cubicBezTo>
                  <a:cubicBezTo>
                    <a:pt x="2118445" y="2579864"/>
                    <a:pt x="2118445" y="2579864"/>
                    <a:pt x="2123019" y="2541002"/>
                  </a:cubicBezTo>
                  <a:cubicBezTo>
                    <a:pt x="2126449" y="2519285"/>
                    <a:pt x="2133309" y="2496425"/>
                    <a:pt x="2140169" y="2489567"/>
                  </a:cubicBezTo>
                  <a:cubicBezTo>
                    <a:pt x="2149316" y="2481566"/>
                    <a:pt x="2150459" y="2483852"/>
                    <a:pt x="2145886" y="2498711"/>
                  </a:cubicBezTo>
                  <a:cubicBezTo>
                    <a:pt x="2133309" y="2534144"/>
                    <a:pt x="2123019" y="2664446"/>
                    <a:pt x="2131022" y="2694164"/>
                  </a:cubicBezTo>
                  <a:lnTo>
                    <a:pt x="2137882" y="2723882"/>
                  </a:lnTo>
                  <a:lnTo>
                    <a:pt x="2655823" y="2723882"/>
                  </a:lnTo>
                  <a:cubicBezTo>
                    <a:pt x="2988540" y="2723882"/>
                    <a:pt x="3305250" y="2730740"/>
                    <a:pt x="3544212" y="2743313"/>
                  </a:cubicBezTo>
                  <a:cubicBezTo>
                    <a:pt x="3944387" y="2765030"/>
                    <a:pt x="4297684" y="2768459"/>
                    <a:pt x="4438317" y="2753600"/>
                  </a:cubicBezTo>
                  <a:lnTo>
                    <a:pt x="4526356" y="2743313"/>
                  </a:lnTo>
                  <a:lnTo>
                    <a:pt x="4519496" y="2542145"/>
                  </a:lnTo>
                  <a:cubicBezTo>
                    <a:pt x="4516065" y="2431274"/>
                    <a:pt x="4508062" y="2339834"/>
                    <a:pt x="4503489" y="2337548"/>
                  </a:cubicBezTo>
                  <a:cubicBezTo>
                    <a:pt x="4481765" y="2329547"/>
                    <a:pt x="4494342" y="2313545"/>
                    <a:pt x="4525212" y="2310116"/>
                  </a:cubicBezTo>
                  <a:lnTo>
                    <a:pt x="4556083" y="2306687"/>
                  </a:lnTo>
                  <a:lnTo>
                    <a:pt x="4562943" y="2078087"/>
                  </a:lnTo>
                  <a:cubicBezTo>
                    <a:pt x="4566373" y="1952357"/>
                    <a:pt x="4567517" y="1819769"/>
                    <a:pt x="4564086" y="1784336"/>
                  </a:cubicBezTo>
                  <a:cubicBezTo>
                    <a:pt x="4558370" y="1719185"/>
                    <a:pt x="4557226" y="1718042"/>
                    <a:pt x="4522926" y="1716899"/>
                  </a:cubicBezTo>
                  <a:cubicBezTo>
                    <a:pt x="4492055" y="1714613"/>
                    <a:pt x="4490912" y="1713470"/>
                    <a:pt x="4516065" y="1710041"/>
                  </a:cubicBezTo>
                  <a:cubicBezTo>
                    <a:pt x="4535503" y="1706612"/>
                    <a:pt x="4551510" y="1692896"/>
                    <a:pt x="4561800" y="1668893"/>
                  </a:cubicBezTo>
                  <a:lnTo>
                    <a:pt x="4578950" y="1632317"/>
                  </a:lnTo>
                  <a:lnTo>
                    <a:pt x="4582380" y="1664321"/>
                  </a:lnTo>
                  <a:cubicBezTo>
                    <a:pt x="4584667" y="1681466"/>
                    <a:pt x="4592670" y="1695182"/>
                    <a:pt x="4602961" y="1695182"/>
                  </a:cubicBezTo>
                  <a:cubicBezTo>
                    <a:pt x="4612107" y="1695182"/>
                    <a:pt x="4618968" y="1700897"/>
                    <a:pt x="4618968" y="1706612"/>
                  </a:cubicBezTo>
                  <a:cubicBezTo>
                    <a:pt x="4618968" y="1713470"/>
                    <a:pt x="4609821" y="1718042"/>
                    <a:pt x="4598387" y="1718042"/>
                  </a:cubicBezTo>
                  <a:cubicBezTo>
                    <a:pt x="4580093" y="1718042"/>
                    <a:pt x="4577807" y="1739759"/>
                    <a:pt x="4575520" y="2015222"/>
                  </a:cubicBezTo>
                  <a:cubicBezTo>
                    <a:pt x="4572090" y="2308973"/>
                    <a:pt x="4572090" y="2312402"/>
                    <a:pt x="4594957" y="2312402"/>
                  </a:cubicBezTo>
                  <a:cubicBezTo>
                    <a:pt x="4608677" y="2312402"/>
                    <a:pt x="4618968" y="2318117"/>
                    <a:pt x="4618968" y="2324975"/>
                  </a:cubicBezTo>
                  <a:cubicBezTo>
                    <a:pt x="4618968" y="2332976"/>
                    <a:pt x="4606391" y="2335262"/>
                    <a:pt x="4589240" y="2331833"/>
                  </a:cubicBezTo>
                  <a:lnTo>
                    <a:pt x="4559513" y="2326118"/>
                  </a:lnTo>
                  <a:lnTo>
                    <a:pt x="4565230" y="2476994"/>
                  </a:lnTo>
                  <a:lnTo>
                    <a:pt x="4570947" y="2626727"/>
                  </a:lnTo>
                  <a:lnTo>
                    <a:pt x="4557226" y="2472422"/>
                  </a:lnTo>
                  <a:cubicBezTo>
                    <a:pt x="4537789" y="2263253"/>
                    <a:pt x="4524069" y="2336405"/>
                    <a:pt x="4536646" y="2586722"/>
                  </a:cubicBezTo>
                  <a:cubicBezTo>
                    <a:pt x="4542363" y="2695307"/>
                    <a:pt x="4545793" y="2717024"/>
                    <a:pt x="4551510" y="2678162"/>
                  </a:cubicBezTo>
                  <a:cubicBezTo>
                    <a:pt x="4558370" y="2630156"/>
                    <a:pt x="4558370" y="2631299"/>
                    <a:pt x="4559513" y="2701022"/>
                  </a:cubicBezTo>
                  <a:lnTo>
                    <a:pt x="4561800" y="2776460"/>
                  </a:lnTo>
                  <a:lnTo>
                    <a:pt x="4165055" y="2775317"/>
                  </a:lnTo>
                  <a:cubicBezTo>
                    <a:pt x="3939813" y="2775317"/>
                    <a:pt x="3697422" y="2768459"/>
                    <a:pt x="3607096" y="2760458"/>
                  </a:cubicBezTo>
                  <a:cubicBezTo>
                    <a:pt x="3500764" y="2750171"/>
                    <a:pt x="3356701" y="2747885"/>
                    <a:pt x="3178337" y="2752457"/>
                  </a:cubicBezTo>
                  <a:cubicBezTo>
                    <a:pt x="2764442" y="2762744"/>
                    <a:pt x="2507187" y="2761601"/>
                    <a:pt x="2406571" y="2747885"/>
                  </a:cubicBezTo>
                  <a:cubicBezTo>
                    <a:pt x="2273942" y="2728454"/>
                    <a:pt x="1849756" y="2742170"/>
                    <a:pt x="1791445" y="2766173"/>
                  </a:cubicBezTo>
                  <a:cubicBezTo>
                    <a:pt x="1764004" y="2778746"/>
                    <a:pt x="1752571" y="2789033"/>
                    <a:pt x="1759431" y="2795891"/>
                  </a:cubicBezTo>
                  <a:cubicBezTo>
                    <a:pt x="1765148" y="2801606"/>
                    <a:pt x="1767434" y="2814179"/>
                    <a:pt x="1764004" y="2822180"/>
                  </a:cubicBezTo>
                  <a:cubicBezTo>
                    <a:pt x="1751427" y="2856470"/>
                    <a:pt x="1738851" y="2834753"/>
                    <a:pt x="1731990" y="2763887"/>
                  </a:cubicBezTo>
                  <a:close/>
                  <a:moveTo>
                    <a:pt x="2895928" y="2738741"/>
                  </a:moveTo>
                  <a:cubicBezTo>
                    <a:pt x="2819323" y="2736455"/>
                    <a:pt x="2691267" y="2736455"/>
                    <a:pt x="2610089" y="2738741"/>
                  </a:cubicBezTo>
                  <a:cubicBezTo>
                    <a:pt x="2530054" y="2739884"/>
                    <a:pt x="2592938" y="2742170"/>
                    <a:pt x="2749578" y="2742170"/>
                  </a:cubicBezTo>
                  <a:cubicBezTo>
                    <a:pt x="2907362" y="2742170"/>
                    <a:pt x="2972533" y="2739884"/>
                    <a:pt x="2895928" y="2738741"/>
                  </a:cubicBezTo>
                  <a:close/>
                  <a:moveTo>
                    <a:pt x="3153184" y="2738741"/>
                  </a:moveTo>
                  <a:cubicBezTo>
                    <a:pt x="3141750" y="2736455"/>
                    <a:pt x="3121169" y="2736455"/>
                    <a:pt x="3107449" y="2738741"/>
                  </a:cubicBezTo>
                  <a:cubicBezTo>
                    <a:pt x="3092586" y="2741027"/>
                    <a:pt x="3101732" y="2743313"/>
                    <a:pt x="3126886" y="2743313"/>
                  </a:cubicBezTo>
                  <a:cubicBezTo>
                    <a:pt x="3152040" y="2744456"/>
                    <a:pt x="3163474" y="2742170"/>
                    <a:pt x="3153184" y="2738741"/>
                  </a:cubicBezTo>
                  <a:close/>
                  <a:moveTo>
                    <a:pt x="2102438" y="1564880"/>
                  </a:moveTo>
                  <a:cubicBezTo>
                    <a:pt x="2102438" y="1496300"/>
                    <a:pt x="2101295" y="1442579"/>
                    <a:pt x="2099008" y="1444865"/>
                  </a:cubicBezTo>
                  <a:cubicBezTo>
                    <a:pt x="2095578" y="1447151"/>
                    <a:pt x="2091005" y="1542020"/>
                    <a:pt x="2088718" y="1655177"/>
                  </a:cubicBezTo>
                  <a:cubicBezTo>
                    <a:pt x="2085288" y="1787765"/>
                    <a:pt x="2086431" y="1830056"/>
                    <a:pt x="2092148" y="1775192"/>
                  </a:cubicBezTo>
                  <a:cubicBezTo>
                    <a:pt x="2096721" y="1728329"/>
                    <a:pt x="2101295" y="1633460"/>
                    <a:pt x="2102438" y="1564880"/>
                  </a:cubicBezTo>
                  <a:close/>
                  <a:moveTo>
                    <a:pt x="2100151" y="1012811"/>
                  </a:moveTo>
                  <a:cubicBezTo>
                    <a:pt x="2097865" y="994523"/>
                    <a:pt x="2095578" y="1009382"/>
                    <a:pt x="2095578" y="1043672"/>
                  </a:cubicBezTo>
                  <a:cubicBezTo>
                    <a:pt x="2095578" y="1077962"/>
                    <a:pt x="2097865" y="1092821"/>
                    <a:pt x="2100151" y="1075676"/>
                  </a:cubicBezTo>
                  <a:cubicBezTo>
                    <a:pt x="2102438" y="1057388"/>
                    <a:pt x="2102438" y="1029956"/>
                    <a:pt x="2100151" y="1012811"/>
                  </a:cubicBezTo>
                  <a:close/>
                  <a:moveTo>
                    <a:pt x="2100151" y="658481"/>
                  </a:moveTo>
                  <a:cubicBezTo>
                    <a:pt x="2097865" y="640193"/>
                    <a:pt x="2095578" y="655052"/>
                    <a:pt x="2095578" y="689342"/>
                  </a:cubicBezTo>
                  <a:cubicBezTo>
                    <a:pt x="2095578" y="723632"/>
                    <a:pt x="2097865" y="738491"/>
                    <a:pt x="2100151" y="721346"/>
                  </a:cubicBezTo>
                  <a:cubicBezTo>
                    <a:pt x="2102438" y="703058"/>
                    <a:pt x="2102438" y="675626"/>
                    <a:pt x="2100151" y="658481"/>
                  </a:cubicBezTo>
                  <a:close/>
                  <a:moveTo>
                    <a:pt x="2093291" y="448169"/>
                  </a:moveTo>
                  <a:cubicBezTo>
                    <a:pt x="2083001" y="421880"/>
                    <a:pt x="2081858" y="421880"/>
                    <a:pt x="2081858" y="445883"/>
                  </a:cubicBezTo>
                  <a:cubicBezTo>
                    <a:pt x="2080714" y="459599"/>
                    <a:pt x="2084144" y="480173"/>
                    <a:pt x="2088718" y="491603"/>
                  </a:cubicBezTo>
                  <a:cubicBezTo>
                    <a:pt x="2095578" y="508748"/>
                    <a:pt x="2097865" y="508748"/>
                    <a:pt x="2101295" y="493889"/>
                  </a:cubicBezTo>
                  <a:cubicBezTo>
                    <a:pt x="2102438" y="484745"/>
                    <a:pt x="2099008" y="464171"/>
                    <a:pt x="2093291" y="448169"/>
                  </a:cubicBezTo>
                  <a:close/>
                  <a:moveTo>
                    <a:pt x="125573" y="37832"/>
                  </a:moveTo>
                  <a:cubicBezTo>
                    <a:pt x="109566" y="33260"/>
                    <a:pt x="82126" y="28688"/>
                    <a:pt x="62689" y="28688"/>
                  </a:cubicBezTo>
                  <a:cubicBezTo>
                    <a:pt x="29531" y="29831"/>
                    <a:pt x="29531" y="29831"/>
                    <a:pt x="68406" y="37832"/>
                  </a:cubicBezTo>
                  <a:cubicBezTo>
                    <a:pt x="125573" y="50405"/>
                    <a:pt x="163304" y="50405"/>
                    <a:pt x="125573" y="37832"/>
                  </a:cubicBezTo>
                  <a:close/>
                  <a:moveTo>
                    <a:pt x="1908067" y="44690"/>
                  </a:moveTo>
                  <a:cubicBezTo>
                    <a:pt x="1905781" y="42404"/>
                    <a:pt x="1829176" y="36689"/>
                    <a:pt x="1737707" y="33260"/>
                  </a:cubicBezTo>
                  <a:cubicBezTo>
                    <a:pt x="1622228" y="27545"/>
                    <a:pt x="1577637" y="28688"/>
                    <a:pt x="1589071" y="36689"/>
                  </a:cubicBezTo>
                  <a:cubicBezTo>
                    <a:pt x="1605078" y="48119"/>
                    <a:pt x="1919501" y="54977"/>
                    <a:pt x="1908067" y="44690"/>
                  </a:cubicBezTo>
                  <a:close/>
                  <a:moveTo>
                    <a:pt x="409126" y="29831"/>
                  </a:moveTo>
                  <a:cubicBezTo>
                    <a:pt x="397692" y="27545"/>
                    <a:pt x="379399" y="27545"/>
                    <a:pt x="369108" y="29831"/>
                  </a:cubicBezTo>
                  <a:cubicBezTo>
                    <a:pt x="357675" y="33260"/>
                    <a:pt x="366822" y="35546"/>
                    <a:pt x="388546" y="35546"/>
                  </a:cubicBezTo>
                  <a:cubicBezTo>
                    <a:pt x="410269" y="35546"/>
                    <a:pt x="419416" y="33260"/>
                    <a:pt x="409126" y="29831"/>
                  </a:cubicBezTo>
                  <a:close/>
                  <a:moveTo>
                    <a:pt x="797867" y="29831"/>
                  </a:moveTo>
                  <a:cubicBezTo>
                    <a:pt x="761280" y="27545"/>
                    <a:pt x="701825" y="27545"/>
                    <a:pt x="666381" y="29831"/>
                  </a:cubicBezTo>
                  <a:cubicBezTo>
                    <a:pt x="629794" y="32117"/>
                    <a:pt x="659521" y="33260"/>
                    <a:pt x="731553" y="33260"/>
                  </a:cubicBezTo>
                  <a:cubicBezTo>
                    <a:pt x="803584" y="33260"/>
                    <a:pt x="833312" y="32117"/>
                    <a:pt x="797867" y="29831"/>
                  </a:cubicBezTo>
                  <a:close/>
                  <a:moveTo>
                    <a:pt x="1009389" y="29831"/>
                  </a:moveTo>
                  <a:cubicBezTo>
                    <a:pt x="1001385" y="27545"/>
                    <a:pt x="985378" y="27545"/>
                    <a:pt x="975088" y="29831"/>
                  </a:cubicBezTo>
                  <a:cubicBezTo>
                    <a:pt x="963654" y="33260"/>
                    <a:pt x="970514" y="35546"/>
                    <a:pt x="988808" y="35546"/>
                  </a:cubicBezTo>
                  <a:cubicBezTo>
                    <a:pt x="1008245" y="35546"/>
                    <a:pt x="1016249" y="33260"/>
                    <a:pt x="1009389" y="29831"/>
                  </a:cubicBezTo>
                  <a:close/>
                  <a:moveTo>
                    <a:pt x="2009826" y="29831"/>
                  </a:moveTo>
                  <a:cubicBezTo>
                    <a:pt x="1998393" y="27545"/>
                    <a:pt x="1977812" y="27545"/>
                    <a:pt x="1964092" y="29831"/>
                  </a:cubicBezTo>
                  <a:cubicBezTo>
                    <a:pt x="1949228" y="32117"/>
                    <a:pt x="1958375" y="34403"/>
                    <a:pt x="1983529" y="34403"/>
                  </a:cubicBezTo>
                  <a:cubicBezTo>
                    <a:pt x="2008683" y="35546"/>
                    <a:pt x="2020116" y="33260"/>
                    <a:pt x="2009826" y="2983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-form: Shape 423">
              <a:extLst>
                <a:ext uri="{FF2B5EF4-FFF2-40B4-BE49-F238E27FC236}">
                  <a16:creationId xmlns:a16="http://schemas.microsoft.com/office/drawing/2014/main" id="{44F1AE6B-99DA-A280-F2C7-312E46480D2B}"/>
                </a:ext>
              </a:extLst>
            </p:cNvPr>
            <p:cNvSpPr/>
            <p:nvPr/>
          </p:nvSpPr>
          <p:spPr>
            <a:xfrm flipV="1">
              <a:off x="6351482" y="590127"/>
              <a:ext cx="456500" cy="19942"/>
            </a:xfrm>
            <a:custGeom>
              <a:avLst/>
              <a:gdLst>
                <a:gd name="connsiteX0" fmla="*/ 9226 w 456500"/>
                <a:gd name="connsiteY0" fmla="*/ 10287 h 19942"/>
                <a:gd name="connsiteX1" fmla="*/ 300782 w 456500"/>
                <a:gd name="connsiteY1" fmla="*/ -3429 h 19942"/>
                <a:gd name="connsiteX2" fmla="*/ 426551 w 456500"/>
                <a:gd name="connsiteY2" fmla="*/ -1143 h 19942"/>
                <a:gd name="connsiteX3" fmla="*/ 9226 w 456500"/>
                <a:gd name="connsiteY3" fmla="*/ 10287 h 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500" h="19942">
                  <a:moveTo>
                    <a:pt x="9226" y="10287"/>
                  </a:moveTo>
                  <a:cubicBezTo>
                    <a:pt x="46957" y="5715"/>
                    <a:pt x="178443" y="-1143"/>
                    <a:pt x="300782" y="-3429"/>
                  </a:cubicBezTo>
                  <a:cubicBezTo>
                    <a:pt x="440272" y="-6858"/>
                    <a:pt x="487149" y="-5715"/>
                    <a:pt x="426551" y="-1143"/>
                  </a:cubicBezTo>
                  <a:cubicBezTo>
                    <a:pt x="297352" y="10287"/>
                    <a:pt x="-78812" y="20574"/>
                    <a:pt x="9226" y="102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5" name="Free-form: Shape 424">
              <a:extLst>
                <a:ext uri="{FF2B5EF4-FFF2-40B4-BE49-F238E27FC236}">
                  <a16:creationId xmlns:a16="http://schemas.microsoft.com/office/drawing/2014/main" id="{D53AEDE8-A542-8BF7-BA18-AD415F630E3D}"/>
                </a:ext>
              </a:extLst>
            </p:cNvPr>
            <p:cNvSpPr/>
            <p:nvPr/>
          </p:nvSpPr>
          <p:spPr>
            <a:xfrm flipV="1">
              <a:off x="6933396" y="621791"/>
              <a:ext cx="169473" cy="5143"/>
            </a:xfrm>
            <a:custGeom>
              <a:avLst/>
              <a:gdLst>
                <a:gd name="connsiteX0" fmla="*/ 13508 w 169473"/>
                <a:gd name="connsiteY0" fmla="*/ -3685 h 5143"/>
                <a:gd name="connsiteX1" fmla="*/ 150711 w 169473"/>
                <a:gd name="connsiteY1" fmla="*/ -3685 h 5143"/>
                <a:gd name="connsiteX2" fmla="*/ 78680 w 169473"/>
                <a:gd name="connsiteY2" fmla="*/ -256 h 5143"/>
                <a:gd name="connsiteX3" fmla="*/ 13508 w 169473"/>
                <a:gd name="connsiteY3" fmla="*/ -3685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473" h="5143">
                  <a:moveTo>
                    <a:pt x="13508" y="-3685"/>
                  </a:moveTo>
                  <a:cubicBezTo>
                    <a:pt x="52383" y="-5971"/>
                    <a:pt x="114124" y="-5971"/>
                    <a:pt x="150711" y="-3685"/>
                  </a:cubicBezTo>
                  <a:cubicBezTo>
                    <a:pt x="186155" y="-1399"/>
                    <a:pt x="154141" y="-256"/>
                    <a:pt x="78680" y="-256"/>
                  </a:cubicBezTo>
                  <a:cubicBezTo>
                    <a:pt x="3218" y="-256"/>
                    <a:pt x="-26509" y="-1399"/>
                    <a:pt x="13508" y="-36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-form: Shape 425">
              <a:extLst>
                <a:ext uri="{FF2B5EF4-FFF2-40B4-BE49-F238E27FC236}">
                  <a16:creationId xmlns:a16="http://schemas.microsoft.com/office/drawing/2014/main" id="{D2DA8699-A595-D3F8-DD96-E32F5DF9DBAA}"/>
                </a:ext>
              </a:extLst>
            </p:cNvPr>
            <p:cNvSpPr/>
            <p:nvPr/>
          </p:nvSpPr>
          <p:spPr>
            <a:xfrm flipV="1">
              <a:off x="8296861" y="676845"/>
              <a:ext cx="1114874" cy="1331960"/>
            </a:xfrm>
            <a:custGeom>
              <a:avLst/>
              <a:gdLst>
                <a:gd name="connsiteX0" fmla="*/ -4527 w 1114874"/>
                <a:gd name="connsiteY0" fmla="*/ 1320585 h 1331960"/>
                <a:gd name="connsiteX1" fmla="*/ 54928 w 1114874"/>
                <a:gd name="connsiteY1" fmla="*/ 1287438 h 1331960"/>
                <a:gd name="connsiteX2" fmla="*/ 49211 w 1114874"/>
                <a:gd name="connsiteY2" fmla="*/ 1294296 h 1331960"/>
                <a:gd name="connsiteX3" fmla="*/ 22914 w 1114874"/>
                <a:gd name="connsiteY3" fmla="*/ 1308012 h 1331960"/>
                <a:gd name="connsiteX4" fmla="*/ 60644 w 1114874"/>
                <a:gd name="connsiteY4" fmla="*/ 1313727 h 1331960"/>
                <a:gd name="connsiteX5" fmla="*/ 626606 w 1114874"/>
                <a:gd name="connsiteY5" fmla="*/ 1308012 h 1331960"/>
                <a:gd name="connsiteX6" fmla="*/ 1055365 w 1114874"/>
                <a:gd name="connsiteY6" fmla="*/ 1288581 h 1331960"/>
                <a:gd name="connsiteX7" fmla="*/ 1087379 w 1114874"/>
                <a:gd name="connsiteY7" fmla="*/ 1281723 h 1331960"/>
                <a:gd name="connsiteX8" fmla="*/ 1081663 w 1114874"/>
                <a:gd name="connsiteY8" fmla="*/ 703365 h 1331960"/>
                <a:gd name="connsiteX9" fmla="*/ 1067942 w 1114874"/>
                <a:gd name="connsiteY9" fmla="*/ 55284 h 1331960"/>
                <a:gd name="connsiteX10" fmla="*/ 1070229 w 1114874"/>
                <a:gd name="connsiteY10" fmla="*/ -4152 h 1331960"/>
                <a:gd name="connsiteX11" fmla="*/ 1090809 w 1114874"/>
                <a:gd name="connsiteY11" fmla="*/ 632499 h 1331960"/>
                <a:gd name="connsiteX12" fmla="*/ 1103386 w 1114874"/>
                <a:gd name="connsiteY12" fmla="*/ 1244004 h 1331960"/>
                <a:gd name="connsiteX13" fmla="*/ 1109103 w 1114874"/>
                <a:gd name="connsiteY13" fmla="*/ 1302297 h 1331960"/>
                <a:gd name="connsiteX14" fmla="*/ 1071372 w 1114874"/>
                <a:gd name="connsiteY14" fmla="*/ 1304583 h 1331960"/>
                <a:gd name="connsiteX15" fmla="*/ 931883 w 1114874"/>
                <a:gd name="connsiteY15" fmla="*/ 1319442 h 1331960"/>
                <a:gd name="connsiteX16" fmla="*/ 646043 w 1114874"/>
                <a:gd name="connsiteY16" fmla="*/ 1320585 h 1331960"/>
                <a:gd name="connsiteX17" fmla="*/ 78938 w 1114874"/>
                <a:gd name="connsiteY17" fmla="*/ 1324014 h 1331960"/>
                <a:gd name="connsiteX18" fmla="*/ -4527 w 1114874"/>
                <a:gd name="connsiteY18" fmla="*/ 1320585 h 133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874" h="1331960">
                  <a:moveTo>
                    <a:pt x="-4527" y="1320585"/>
                  </a:moveTo>
                  <a:cubicBezTo>
                    <a:pt x="-13674" y="1304583"/>
                    <a:pt x="29774" y="1280580"/>
                    <a:pt x="54928" y="1287438"/>
                  </a:cubicBezTo>
                  <a:cubicBezTo>
                    <a:pt x="68648" y="1290867"/>
                    <a:pt x="67505" y="1293153"/>
                    <a:pt x="49211" y="1294296"/>
                  </a:cubicBezTo>
                  <a:cubicBezTo>
                    <a:pt x="34347" y="1294296"/>
                    <a:pt x="22914" y="1301154"/>
                    <a:pt x="22914" y="1308012"/>
                  </a:cubicBezTo>
                  <a:cubicBezTo>
                    <a:pt x="22914" y="1317156"/>
                    <a:pt x="35491" y="1318299"/>
                    <a:pt x="60644" y="1313727"/>
                  </a:cubicBezTo>
                  <a:cubicBezTo>
                    <a:pt x="130389" y="1298868"/>
                    <a:pt x="436809" y="1295439"/>
                    <a:pt x="626606" y="1308012"/>
                  </a:cubicBezTo>
                  <a:cubicBezTo>
                    <a:pt x="804970" y="1318299"/>
                    <a:pt x="926166" y="1313727"/>
                    <a:pt x="1055365" y="1288581"/>
                  </a:cubicBezTo>
                  <a:lnTo>
                    <a:pt x="1087379" y="1281723"/>
                  </a:lnTo>
                  <a:lnTo>
                    <a:pt x="1081663" y="703365"/>
                  </a:lnTo>
                  <a:cubicBezTo>
                    <a:pt x="1078233" y="384468"/>
                    <a:pt x="1071372" y="93003"/>
                    <a:pt x="1067942" y="55284"/>
                  </a:cubicBezTo>
                  <a:cubicBezTo>
                    <a:pt x="1063369" y="15279"/>
                    <a:pt x="1064512" y="-8724"/>
                    <a:pt x="1070229" y="-4152"/>
                  </a:cubicBezTo>
                  <a:cubicBezTo>
                    <a:pt x="1083949" y="9564"/>
                    <a:pt x="1083949" y="420"/>
                    <a:pt x="1090809" y="632499"/>
                  </a:cubicBezTo>
                  <a:cubicBezTo>
                    <a:pt x="1094240" y="937680"/>
                    <a:pt x="1099956" y="1213143"/>
                    <a:pt x="1103386" y="1244004"/>
                  </a:cubicBezTo>
                  <a:lnTo>
                    <a:pt x="1109103" y="1302297"/>
                  </a:lnTo>
                  <a:lnTo>
                    <a:pt x="1071372" y="1304583"/>
                  </a:lnTo>
                  <a:cubicBezTo>
                    <a:pt x="1051935" y="1305726"/>
                    <a:pt x="989051" y="1312584"/>
                    <a:pt x="931883" y="1319442"/>
                  </a:cubicBezTo>
                  <a:cubicBezTo>
                    <a:pt x="860995" y="1327443"/>
                    <a:pt x="771813" y="1328586"/>
                    <a:pt x="646043" y="1320585"/>
                  </a:cubicBezTo>
                  <a:cubicBezTo>
                    <a:pt x="447099" y="1309155"/>
                    <a:pt x="197847" y="1310298"/>
                    <a:pt x="78938" y="1324014"/>
                  </a:cubicBezTo>
                  <a:cubicBezTo>
                    <a:pt x="28630" y="1329729"/>
                    <a:pt x="47" y="1327443"/>
                    <a:pt x="-4527" y="13205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-form: Shape 426">
              <a:extLst>
                <a:ext uri="{FF2B5EF4-FFF2-40B4-BE49-F238E27FC236}">
                  <a16:creationId xmlns:a16="http://schemas.microsoft.com/office/drawing/2014/main" id="{60527741-4C09-4D7E-8ED0-ABA59FE928CD}"/>
                </a:ext>
              </a:extLst>
            </p:cNvPr>
            <p:cNvSpPr/>
            <p:nvPr/>
          </p:nvSpPr>
          <p:spPr>
            <a:xfrm flipV="1">
              <a:off x="8283509" y="747505"/>
              <a:ext cx="29978" cy="1207024"/>
            </a:xfrm>
            <a:custGeom>
              <a:avLst/>
              <a:gdLst>
                <a:gd name="connsiteX0" fmla="*/ 9263 w 29978"/>
                <a:gd name="connsiteY0" fmla="*/ 661669 h 1207024"/>
                <a:gd name="connsiteX1" fmla="*/ -4457 w 29978"/>
                <a:gd name="connsiteY1" fmla="*/ 55879 h 1207024"/>
                <a:gd name="connsiteX2" fmla="*/ 1259 w 29978"/>
                <a:gd name="connsiteY2" fmla="*/ -4700 h 1207024"/>
                <a:gd name="connsiteX3" fmla="*/ 21840 w 29978"/>
                <a:gd name="connsiteY3" fmla="*/ 1202308 h 1207024"/>
                <a:gd name="connsiteX4" fmla="*/ 9263 w 29978"/>
                <a:gd name="connsiteY4" fmla="*/ 661669 h 120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78" h="1207024">
                  <a:moveTo>
                    <a:pt x="9263" y="661669"/>
                  </a:moveTo>
                  <a:cubicBezTo>
                    <a:pt x="4689" y="361060"/>
                    <a:pt x="-1027" y="87883"/>
                    <a:pt x="-4457" y="55879"/>
                  </a:cubicBezTo>
                  <a:cubicBezTo>
                    <a:pt x="-6744" y="22732"/>
                    <a:pt x="-4457" y="-4700"/>
                    <a:pt x="1259" y="-4700"/>
                  </a:cubicBezTo>
                  <a:cubicBezTo>
                    <a:pt x="11550" y="-4700"/>
                    <a:pt x="32130" y="1192021"/>
                    <a:pt x="21840" y="1202308"/>
                  </a:cubicBezTo>
                  <a:cubicBezTo>
                    <a:pt x="19553" y="1204594"/>
                    <a:pt x="12693" y="962278"/>
                    <a:pt x="9263" y="6616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8" name="Free-form: Shape 427">
              <a:extLst>
                <a:ext uri="{FF2B5EF4-FFF2-40B4-BE49-F238E27FC236}">
                  <a16:creationId xmlns:a16="http://schemas.microsoft.com/office/drawing/2014/main" id="{6F664EA8-9D21-A20C-61F1-6709104023E0}"/>
                </a:ext>
              </a:extLst>
            </p:cNvPr>
            <p:cNvSpPr/>
            <p:nvPr/>
          </p:nvSpPr>
          <p:spPr>
            <a:xfrm flipV="1">
              <a:off x="8420445" y="757808"/>
              <a:ext cx="396524" cy="179451"/>
            </a:xfrm>
            <a:custGeom>
              <a:avLst/>
              <a:gdLst>
                <a:gd name="connsiteX0" fmla="*/ -4442 w 396524"/>
                <a:gd name="connsiteY0" fmla="*/ 87399 h 179451"/>
                <a:gd name="connsiteX1" fmla="*/ -5586 w 396524"/>
                <a:gd name="connsiteY1" fmla="*/ 531 h 179451"/>
                <a:gd name="connsiteX2" fmla="*/ 5848 w 396524"/>
                <a:gd name="connsiteY2" fmla="*/ 75969 h 179451"/>
                <a:gd name="connsiteX3" fmla="*/ 16138 w 396524"/>
                <a:gd name="connsiteY3" fmla="*/ 151407 h 179451"/>
                <a:gd name="connsiteX4" fmla="*/ 64159 w 396524"/>
                <a:gd name="connsiteY4" fmla="*/ 141120 h 179451"/>
                <a:gd name="connsiteX5" fmla="*/ 247096 w 396524"/>
                <a:gd name="connsiteY5" fmla="*/ 136548 h 179451"/>
                <a:gd name="connsiteX6" fmla="*/ 383156 w 396524"/>
                <a:gd name="connsiteY6" fmla="*/ 144549 h 179451"/>
                <a:gd name="connsiteX7" fmla="*/ 375152 w 396524"/>
                <a:gd name="connsiteY7" fmla="*/ 69111 h 179451"/>
                <a:gd name="connsiteX8" fmla="*/ 377439 w 396524"/>
                <a:gd name="connsiteY8" fmla="*/ -5184 h 179451"/>
                <a:gd name="connsiteX9" fmla="*/ 390016 w 396524"/>
                <a:gd name="connsiteY9" fmla="*/ 81684 h 179451"/>
                <a:gd name="connsiteX10" fmla="*/ 366005 w 396524"/>
                <a:gd name="connsiteY10" fmla="*/ 161694 h 179451"/>
                <a:gd name="connsiteX11" fmla="*/ 48152 w 396524"/>
                <a:gd name="connsiteY11" fmla="*/ 157122 h 179451"/>
                <a:gd name="connsiteX12" fmla="*/ -3299 w 396524"/>
                <a:gd name="connsiteY12" fmla="*/ 174267 h 179451"/>
                <a:gd name="connsiteX13" fmla="*/ -4442 w 396524"/>
                <a:gd name="connsiteY13" fmla="*/ 87399 h 17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6524" h="179451">
                  <a:moveTo>
                    <a:pt x="-4442" y="87399"/>
                  </a:moveTo>
                  <a:lnTo>
                    <a:pt x="-5586" y="531"/>
                  </a:lnTo>
                  <a:lnTo>
                    <a:pt x="5848" y="75969"/>
                  </a:lnTo>
                  <a:lnTo>
                    <a:pt x="16138" y="151407"/>
                  </a:lnTo>
                  <a:lnTo>
                    <a:pt x="64159" y="141120"/>
                  </a:lnTo>
                  <a:cubicBezTo>
                    <a:pt x="90456" y="134262"/>
                    <a:pt x="170491" y="133119"/>
                    <a:pt x="247096" y="136548"/>
                  </a:cubicBezTo>
                  <a:lnTo>
                    <a:pt x="383156" y="144549"/>
                  </a:lnTo>
                  <a:lnTo>
                    <a:pt x="375152" y="69111"/>
                  </a:lnTo>
                  <a:cubicBezTo>
                    <a:pt x="370579" y="27963"/>
                    <a:pt x="371722" y="-5184"/>
                    <a:pt x="377439" y="-5184"/>
                  </a:cubicBezTo>
                  <a:cubicBezTo>
                    <a:pt x="382012" y="-5184"/>
                    <a:pt x="387729" y="33678"/>
                    <a:pt x="390016" y="81684"/>
                  </a:cubicBezTo>
                  <a:cubicBezTo>
                    <a:pt x="392303" y="168552"/>
                    <a:pt x="392303" y="169695"/>
                    <a:pt x="366005" y="161694"/>
                  </a:cubicBezTo>
                  <a:cubicBezTo>
                    <a:pt x="304264" y="144549"/>
                    <a:pt x="99603" y="141120"/>
                    <a:pt x="48152" y="157122"/>
                  </a:cubicBezTo>
                  <a:lnTo>
                    <a:pt x="-3299" y="174267"/>
                  </a:lnTo>
                  <a:lnTo>
                    <a:pt x="-4442" y="87399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9" name="Free-form: Shape 428">
              <a:extLst>
                <a:ext uri="{FF2B5EF4-FFF2-40B4-BE49-F238E27FC236}">
                  <a16:creationId xmlns:a16="http://schemas.microsoft.com/office/drawing/2014/main" id="{F0FC1794-3970-F628-5B83-110D29ACE18A}"/>
                </a:ext>
              </a:extLst>
            </p:cNvPr>
            <p:cNvSpPr/>
            <p:nvPr/>
          </p:nvSpPr>
          <p:spPr>
            <a:xfrm flipV="1">
              <a:off x="8908648" y="765810"/>
              <a:ext cx="245832" cy="215601"/>
            </a:xfrm>
            <a:custGeom>
              <a:avLst/>
              <a:gdLst>
                <a:gd name="connsiteX0" fmla="*/ -5900 w 245832"/>
                <a:gd name="connsiteY0" fmla="*/ 120145 h 215601"/>
                <a:gd name="connsiteX1" fmla="*/ 107292 w 245832"/>
                <a:gd name="connsiteY1" fmla="*/ -4442 h 215601"/>
                <a:gd name="connsiteX2" fmla="*/ 205621 w 245832"/>
                <a:gd name="connsiteY2" fmla="*/ -2156 h 215601"/>
                <a:gd name="connsiteX3" fmla="*/ 111866 w 245832"/>
                <a:gd name="connsiteY3" fmla="*/ 1273 h 215601"/>
                <a:gd name="connsiteX4" fmla="*/ 18110 w 245832"/>
                <a:gd name="connsiteY4" fmla="*/ 5845 h 215601"/>
                <a:gd name="connsiteX5" fmla="*/ 11250 w 245832"/>
                <a:gd name="connsiteY5" fmla="*/ 42421 h 215601"/>
                <a:gd name="connsiteX6" fmla="*/ 7820 w 245832"/>
                <a:gd name="connsiteY6" fmla="*/ 124717 h 215601"/>
                <a:gd name="connsiteX7" fmla="*/ 11250 w 245832"/>
                <a:gd name="connsiteY7" fmla="*/ 170437 h 215601"/>
                <a:gd name="connsiteX8" fmla="*/ 125586 w 245832"/>
                <a:gd name="connsiteY8" fmla="*/ 177295 h 215601"/>
                <a:gd name="connsiteX9" fmla="*/ 239922 w 245832"/>
                <a:gd name="connsiteY9" fmla="*/ 183010 h 215601"/>
                <a:gd name="connsiteX10" fmla="*/ 129016 w 245832"/>
                <a:gd name="connsiteY10" fmla="*/ 185296 h 215601"/>
                <a:gd name="connsiteX11" fmla="*/ 16967 w 245832"/>
                <a:gd name="connsiteY11" fmla="*/ 199012 h 215601"/>
                <a:gd name="connsiteX12" fmla="*/ 5533 w 245832"/>
                <a:gd name="connsiteY12" fmla="*/ 210442 h 215601"/>
                <a:gd name="connsiteX13" fmla="*/ -5900 w 245832"/>
                <a:gd name="connsiteY13" fmla="*/ 120145 h 21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832" h="215601">
                  <a:moveTo>
                    <a:pt x="-5900" y="120145"/>
                  </a:moveTo>
                  <a:cubicBezTo>
                    <a:pt x="-5900" y="-11300"/>
                    <a:pt x="-9330" y="-6728"/>
                    <a:pt x="107292" y="-4442"/>
                  </a:cubicBezTo>
                  <a:lnTo>
                    <a:pt x="205621" y="-2156"/>
                  </a:lnTo>
                  <a:lnTo>
                    <a:pt x="111866" y="1273"/>
                  </a:lnTo>
                  <a:lnTo>
                    <a:pt x="18110" y="5845"/>
                  </a:lnTo>
                  <a:lnTo>
                    <a:pt x="11250" y="42421"/>
                  </a:lnTo>
                  <a:cubicBezTo>
                    <a:pt x="6677" y="62995"/>
                    <a:pt x="5533" y="100714"/>
                    <a:pt x="7820" y="124717"/>
                  </a:cubicBezTo>
                  <a:lnTo>
                    <a:pt x="11250" y="170437"/>
                  </a:lnTo>
                  <a:lnTo>
                    <a:pt x="125586" y="177295"/>
                  </a:lnTo>
                  <a:lnTo>
                    <a:pt x="239922" y="183010"/>
                  </a:lnTo>
                  <a:lnTo>
                    <a:pt x="129016" y="185296"/>
                  </a:lnTo>
                  <a:cubicBezTo>
                    <a:pt x="62701" y="186439"/>
                    <a:pt x="16967" y="192154"/>
                    <a:pt x="16967" y="199012"/>
                  </a:cubicBezTo>
                  <a:cubicBezTo>
                    <a:pt x="16967" y="205870"/>
                    <a:pt x="12394" y="210442"/>
                    <a:pt x="5533" y="210442"/>
                  </a:cubicBezTo>
                  <a:cubicBezTo>
                    <a:pt x="-1327" y="210442"/>
                    <a:pt x="-5900" y="172723"/>
                    <a:pt x="-5900" y="12014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-form: Shape 429">
              <a:extLst>
                <a:ext uri="{FF2B5EF4-FFF2-40B4-BE49-F238E27FC236}">
                  <a16:creationId xmlns:a16="http://schemas.microsoft.com/office/drawing/2014/main" id="{C39C7D56-9DAC-5282-F5F1-4B0122591CCD}"/>
                </a:ext>
              </a:extLst>
            </p:cNvPr>
            <p:cNvSpPr/>
            <p:nvPr/>
          </p:nvSpPr>
          <p:spPr>
            <a:xfrm flipV="1">
              <a:off x="9134333" y="779313"/>
              <a:ext cx="182503" cy="197951"/>
            </a:xfrm>
            <a:custGeom>
              <a:avLst/>
              <a:gdLst>
                <a:gd name="connsiteX0" fmla="*/ 59818 w 182503"/>
                <a:gd name="connsiteY0" fmla="*/ 186869 h 197951"/>
                <a:gd name="connsiteX1" fmla="*/ 157003 w 182503"/>
                <a:gd name="connsiteY1" fmla="*/ 92000 h 197951"/>
                <a:gd name="connsiteX2" fmla="*/ 157003 w 182503"/>
                <a:gd name="connsiteY2" fmla="*/ 11990 h 197951"/>
                <a:gd name="connsiteX3" fmla="*/ 68964 w 182503"/>
                <a:gd name="connsiteY3" fmla="*/ 10847 h 197951"/>
                <a:gd name="connsiteX4" fmla="*/ 89545 w 182503"/>
                <a:gd name="connsiteY4" fmla="*/ -1726 h 197951"/>
                <a:gd name="connsiteX5" fmla="*/ 176440 w 182503"/>
                <a:gd name="connsiteY5" fmla="*/ -5155 h 197951"/>
                <a:gd name="connsiteX6" fmla="*/ 171867 w 182503"/>
                <a:gd name="connsiteY6" fmla="*/ 80570 h 197951"/>
                <a:gd name="connsiteX7" fmla="*/ 162720 w 182503"/>
                <a:gd name="connsiteY7" fmla="*/ 181154 h 197951"/>
                <a:gd name="connsiteX8" fmla="*/ 86115 w 182503"/>
                <a:gd name="connsiteY8" fmla="*/ 192584 h 197951"/>
                <a:gd name="connsiteX9" fmla="*/ 59818 w 182503"/>
                <a:gd name="connsiteY9" fmla="*/ 186869 h 19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503" h="197951">
                  <a:moveTo>
                    <a:pt x="59818" y="186869"/>
                  </a:moveTo>
                  <a:cubicBezTo>
                    <a:pt x="159290" y="178868"/>
                    <a:pt x="157003" y="180011"/>
                    <a:pt x="157003" y="92000"/>
                  </a:cubicBezTo>
                  <a:lnTo>
                    <a:pt x="157003" y="11990"/>
                  </a:lnTo>
                  <a:lnTo>
                    <a:pt x="68964" y="10847"/>
                  </a:lnTo>
                  <a:cubicBezTo>
                    <a:pt x="-39655" y="9704"/>
                    <a:pt x="-28221" y="2846"/>
                    <a:pt x="89545" y="-1726"/>
                  </a:cubicBezTo>
                  <a:lnTo>
                    <a:pt x="176440" y="-5155"/>
                  </a:lnTo>
                  <a:lnTo>
                    <a:pt x="171867" y="80570"/>
                  </a:lnTo>
                  <a:cubicBezTo>
                    <a:pt x="168437" y="127433"/>
                    <a:pt x="165006" y="173153"/>
                    <a:pt x="162720" y="181154"/>
                  </a:cubicBezTo>
                  <a:cubicBezTo>
                    <a:pt x="159290" y="190298"/>
                    <a:pt x="135279" y="193727"/>
                    <a:pt x="86115" y="192584"/>
                  </a:cubicBezTo>
                  <a:cubicBezTo>
                    <a:pt x="36950" y="191441"/>
                    <a:pt x="28947" y="190298"/>
                    <a:pt x="59818" y="1868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-form: Shape 430">
              <a:extLst>
                <a:ext uri="{FF2B5EF4-FFF2-40B4-BE49-F238E27FC236}">
                  <a16:creationId xmlns:a16="http://schemas.microsoft.com/office/drawing/2014/main" id="{04B1D47C-B0A8-C954-43CC-AE7D8E1273C1}"/>
                </a:ext>
              </a:extLst>
            </p:cNvPr>
            <p:cNvSpPr/>
            <p:nvPr/>
          </p:nvSpPr>
          <p:spPr>
            <a:xfrm flipV="1">
              <a:off x="4817726" y="798164"/>
              <a:ext cx="7431" cy="49176"/>
            </a:xfrm>
            <a:custGeom>
              <a:avLst/>
              <a:gdLst>
                <a:gd name="connsiteX0" fmla="*/ -2597 w 7431"/>
                <a:gd name="connsiteY0" fmla="*/ 19172 h 49176"/>
                <a:gd name="connsiteX1" fmla="*/ 3120 w 7431"/>
                <a:gd name="connsiteY1" fmla="*/ -259 h 49176"/>
                <a:gd name="connsiteX2" fmla="*/ 3120 w 7431"/>
                <a:gd name="connsiteY2" fmla="*/ 39746 h 49176"/>
                <a:gd name="connsiteX3" fmla="*/ -2597 w 7431"/>
                <a:gd name="connsiteY3" fmla="*/ 19172 h 4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1" h="49176">
                  <a:moveTo>
                    <a:pt x="-2597" y="19172"/>
                  </a:moveTo>
                  <a:cubicBezTo>
                    <a:pt x="-2597" y="-2545"/>
                    <a:pt x="-310" y="-11689"/>
                    <a:pt x="3120" y="-259"/>
                  </a:cubicBezTo>
                  <a:cubicBezTo>
                    <a:pt x="5407" y="10028"/>
                    <a:pt x="5407" y="28316"/>
                    <a:pt x="3120" y="39746"/>
                  </a:cubicBezTo>
                  <a:cubicBezTo>
                    <a:pt x="-310" y="50033"/>
                    <a:pt x="-2597" y="40889"/>
                    <a:pt x="-2597" y="191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-form: Shape 431">
              <a:extLst>
                <a:ext uri="{FF2B5EF4-FFF2-40B4-BE49-F238E27FC236}">
                  <a16:creationId xmlns:a16="http://schemas.microsoft.com/office/drawing/2014/main" id="{15D98FDE-46A2-1618-C62E-05452C5B6C41}"/>
                </a:ext>
              </a:extLst>
            </p:cNvPr>
            <p:cNvSpPr/>
            <p:nvPr/>
          </p:nvSpPr>
          <p:spPr>
            <a:xfrm flipV="1">
              <a:off x="5084328" y="801083"/>
              <a:ext cx="47036" cy="56166"/>
            </a:xfrm>
            <a:custGeom>
              <a:avLst/>
              <a:gdLst>
                <a:gd name="connsiteX0" fmla="*/ 4981 w 47036"/>
                <a:gd name="connsiteY0" fmla="*/ 42804 h 56166"/>
                <a:gd name="connsiteX1" fmla="*/ 15271 w 47036"/>
                <a:gd name="connsiteY1" fmla="*/ -5202 h 56166"/>
                <a:gd name="connsiteX2" fmla="*/ 18702 w 47036"/>
                <a:gd name="connsiteY2" fmla="*/ 11943 h 56166"/>
                <a:gd name="connsiteX3" fmla="*/ 30135 w 47036"/>
                <a:gd name="connsiteY3" fmla="*/ 22230 h 56166"/>
                <a:gd name="connsiteX4" fmla="*/ 41569 w 47036"/>
                <a:gd name="connsiteY4" fmla="*/ 33660 h 56166"/>
                <a:gd name="connsiteX5" fmla="*/ 4981 w 47036"/>
                <a:gd name="connsiteY5" fmla="*/ 42804 h 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36" h="56166">
                  <a:moveTo>
                    <a:pt x="4981" y="42804"/>
                  </a:moveTo>
                  <a:cubicBezTo>
                    <a:pt x="-9882" y="32517"/>
                    <a:pt x="-1879" y="-5202"/>
                    <a:pt x="15271" y="-5202"/>
                  </a:cubicBezTo>
                  <a:cubicBezTo>
                    <a:pt x="19845" y="-5202"/>
                    <a:pt x="22132" y="2799"/>
                    <a:pt x="18702" y="11943"/>
                  </a:cubicBezTo>
                  <a:cubicBezTo>
                    <a:pt x="12985" y="24516"/>
                    <a:pt x="16415" y="26802"/>
                    <a:pt x="30135" y="22230"/>
                  </a:cubicBezTo>
                  <a:cubicBezTo>
                    <a:pt x="43855" y="16515"/>
                    <a:pt x="47285" y="19944"/>
                    <a:pt x="41569" y="33660"/>
                  </a:cubicBezTo>
                  <a:cubicBezTo>
                    <a:pt x="33565" y="54234"/>
                    <a:pt x="26705" y="55377"/>
                    <a:pt x="4981" y="4280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-form: Shape 432">
              <a:extLst>
                <a:ext uri="{FF2B5EF4-FFF2-40B4-BE49-F238E27FC236}">
                  <a16:creationId xmlns:a16="http://schemas.microsoft.com/office/drawing/2014/main" id="{C33B7F18-D142-36DC-15AF-4DE9B1F23F85}"/>
                </a:ext>
              </a:extLst>
            </p:cNvPr>
            <p:cNvSpPr/>
            <p:nvPr/>
          </p:nvSpPr>
          <p:spPr>
            <a:xfrm flipV="1">
              <a:off x="4542065" y="835420"/>
              <a:ext cx="136171" cy="110070"/>
            </a:xfrm>
            <a:custGeom>
              <a:avLst/>
              <a:gdLst>
                <a:gd name="connsiteX0" fmla="*/ 34269 w 136171"/>
                <a:gd name="connsiteY0" fmla="*/ 94528 h 110070"/>
                <a:gd name="connsiteX1" fmla="*/ 7972 w 136171"/>
                <a:gd name="connsiteY1" fmla="*/ 71668 h 110070"/>
                <a:gd name="connsiteX2" fmla="*/ 36556 w 136171"/>
                <a:gd name="connsiteY2" fmla="*/ 71668 h 110070"/>
                <a:gd name="connsiteX3" fmla="*/ 60567 w 136171"/>
                <a:gd name="connsiteY3" fmla="*/ 83098 h 110070"/>
                <a:gd name="connsiteX4" fmla="*/ 25123 w 136171"/>
                <a:gd name="connsiteY4" fmla="*/ 30520 h 110070"/>
                <a:gd name="connsiteX5" fmla="*/ 45703 w 136171"/>
                <a:gd name="connsiteY5" fmla="*/ 6517 h 110070"/>
                <a:gd name="connsiteX6" fmla="*/ 114304 w 136171"/>
                <a:gd name="connsiteY6" fmla="*/ -1484 h 110070"/>
                <a:gd name="connsiteX7" fmla="*/ 133741 w 136171"/>
                <a:gd name="connsiteY7" fmla="*/ 802 h 110070"/>
                <a:gd name="connsiteX8" fmla="*/ 99441 w 136171"/>
                <a:gd name="connsiteY8" fmla="*/ 20233 h 110070"/>
                <a:gd name="connsiteX9" fmla="*/ 77717 w 136171"/>
                <a:gd name="connsiteY9" fmla="*/ 51094 h 110070"/>
                <a:gd name="connsiteX10" fmla="*/ 68570 w 136171"/>
                <a:gd name="connsiteY10" fmla="*/ 104815 h 110070"/>
                <a:gd name="connsiteX11" fmla="*/ 34269 w 136171"/>
                <a:gd name="connsiteY11" fmla="*/ 94528 h 11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171" h="110070">
                  <a:moveTo>
                    <a:pt x="34269" y="94528"/>
                  </a:moveTo>
                  <a:cubicBezTo>
                    <a:pt x="19406" y="88813"/>
                    <a:pt x="7972" y="78526"/>
                    <a:pt x="7972" y="71668"/>
                  </a:cubicBezTo>
                  <a:cubicBezTo>
                    <a:pt x="7972" y="56809"/>
                    <a:pt x="27409" y="56809"/>
                    <a:pt x="36556" y="71668"/>
                  </a:cubicBezTo>
                  <a:cubicBezTo>
                    <a:pt x="39986" y="78526"/>
                    <a:pt x="51420" y="83098"/>
                    <a:pt x="60567" y="83098"/>
                  </a:cubicBezTo>
                  <a:cubicBezTo>
                    <a:pt x="88007" y="83098"/>
                    <a:pt x="58280" y="38521"/>
                    <a:pt x="25123" y="30520"/>
                  </a:cubicBezTo>
                  <a:cubicBezTo>
                    <a:pt x="-19468" y="19090"/>
                    <a:pt x="-8035" y="5374"/>
                    <a:pt x="45703" y="6517"/>
                  </a:cubicBezTo>
                  <a:cubicBezTo>
                    <a:pt x="72000" y="7660"/>
                    <a:pt x="102871" y="4231"/>
                    <a:pt x="114304" y="-1484"/>
                  </a:cubicBezTo>
                  <a:cubicBezTo>
                    <a:pt x="125738" y="-7199"/>
                    <a:pt x="133741" y="-6056"/>
                    <a:pt x="133741" y="802"/>
                  </a:cubicBezTo>
                  <a:cubicBezTo>
                    <a:pt x="133741" y="7660"/>
                    <a:pt x="118878" y="15661"/>
                    <a:pt x="99441" y="20233"/>
                  </a:cubicBezTo>
                  <a:cubicBezTo>
                    <a:pt x="69713" y="27091"/>
                    <a:pt x="66283" y="30520"/>
                    <a:pt x="77717" y="51094"/>
                  </a:cubicBezTo>
                  <a:cubicBezTo>
                    <a:pt x="90294" y="73954"/>
                    <a:pt x="84577" y="107101"/>
                    <a:pt x="68570" y="104815"/>
                  </a:cubicBezTo>
                  <a:cubicBezTo>
                    <a:pt x="63997" y="104815"/>
                    <a:pt x="47990" y="100243"/>
                    <a:pt x="34269" y="9452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-form: Shape 433">
              <a:extLst>
                <a:ext uri="{FF2B5EF4-FFF2-40B4-BE49-F238E27FC236}">
                  <a16:creationId xmlns:a16="http://schemas.microsoft.com/office/drawing/2014/main" id="{84F54903-4E57-447A-DDA6-11DEF9633241}"/>
                </a:ext>
              </a:extLst>
            </p:cNvPr>
            <p:cNvSpPr/>
            <p:nvPr/>
          </p:nvSpPr>
          <p:spPr>
            <a:xfrm flipV="1">
              <a:off x="4692378" y="835556"/>
              <a:ext cx="86467" cy="97351"/>
            </a:xfrm>
            <a:custGeom>
              <a:avLst/>
              <a:gdLst>
                <a:gd name="connsiteX0" fmla="*/ 9626 w 86467"/>
                <a:gd name="connsiteY0" fmla="*/ 68223 h 97351"/>
                <a:gd name="connsiteX1" fmla="*/ 3909 w 86467"/>
                <a:gd name="connsiteY1" fmla="*/ 28218 h 97351"/>
                <a:gd name="connsiteX2" fmla="*/ 45070 w 86467"/>
                <a:gd name="connsiteY2" fmla="*/ -2643 h 97351"/>
                <a:gd name="connsiteX3" fmla="*/ 77084 w 86467"/>
                <a:gd name="connsiteY3" fmla="*/ 38505 h 97351"/>
                <a:gd name="connsiteX4" fmla="*/ 70224 w 86467"/>
                <a:gd name="connsiteY4" fmla="*/ 64794 h 97351"/>
                <a:gd name="connsiteX5" fmla="*/ 49644 w 86467"/>
                <a:gd name="connsiteY5" fmla="*/ 86511 h 97351"/>
                <a:gd name="connsiteX6" fmla="*/ 9626 w 86467"/>
                <a:gd name="connsiteY6" fmla="*/ 68223 h 97351"/>
                <a:gd name="connsiteX7" fmla="*/ 63364 w 86467"/>
                <a:gd name="connsiteY7" fmla="*/ 24789 h 97351"/>
                <a:gd name="connsiteX8" fmla="*/ 38210 w 86467"/>
                <a:gd name="connsiteY8" fmla="*/ 14502 h 97351"/>
                <a:gd name="connsiteX9" fmla="*/ 34780 w 86467"/>
                <a:gd name="connsiteY9" fmla="*/ 24789 h 97351"/>
                <a:gd name="connsiteX10" fmla="*/ 61077 w 86467"/>
                <a:gd name="connsiteY10" fmla="*/ 35076 h 97351"/>
                <a:gd name="connsiteX11" fmla="*/ 63364 w 86467"/>
                <a:gd name="connsiteY11" fmla="*/ 24789 h 9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467" h="97351">
                  <a:moveTo>
                    <a:pt x="9626" y="68223"/>
                  </a:moveTo>
                  <a:cubicBezTo>
                    <a:pt x="14200" y="54507"/>
                    <a:pt x="10769" y="36219"/>
                    <a:pt x="3909" y="28218"/>
                  </a:cubicBezTo>
                  <a:cubicBezTo>
                    <a:pt x="-14384" y="5358"/>
                    <a:pt x="8483" y="-11787"/>
                    <a:pt x="45070" y="-2643"/>
                  </a:cubicBezTo>
                  <a:cubicBezTo>
                    <a:pt x="80514" y="5358"/>
                    <a:pt x="93091" y="22503"/>
                    <a:pt x="77084" y="38505"/>
                  </a:cubicBezTo>
                  <a:cubicBezTo>
                    <a:pt x="70224" y="45363"/>
                    <a:pt x="67937" y="56793"/>
                    <a:pt x="70224" y="64794"/>
                  </a:cubicBezTo>
                  <a:cubicBezTo>
                    <a:pt x="73654" y="72795"/>
                    <a:pt x="64507" y="81939"/>
                    <a:pt x="49644" y="86511"/>
                  </a:cubicBezTo>
                  <a:cubicBezTo>
                    <a:pt x="8483" y="96798"/>
                    <a:pt x="2766" y="94512"/>
                    <a:pt x="9626" y="68223"/>
                  </a:cubicBezTo>
                  <a:close/>
                  <a:moveTo>
                    <a:pt x="63364" y="24789"/>
                  </a:moveTo>
                  <a:cubicBezTo>
                    <a:pt x="63364" y="19074"/>
                    <a:pt x="51930" y="13359"/>
                    <a:pt x="38210" y="14502"/>
                  </a:cubicBezTo>
                  <a:cubicBezTo>
                    <a:pt x="13056" y="14502"/>
                    <a:pt x="13056" y="15645"/>
                    <a:pt x="34780" y="24789"/>
                  </a:cubicBezTo>
                  <a:cubicBezTo>
                    <a:pt x="47357" y="30504"/>
                    <a:pt x="58791" y="35076"/>
                    <a:pt x="61077" y="35076"/>
                  </a:cubicBezTo>
                  <a:cubicBezTo>
                    <a:pt x="62221" y="36219"/>
                    <a:pt x="63364" y="31647"/>
                    <a:pt x="63364" y="2478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-form: Shape 434">
              <a:extLst>
                <a:ext uri="{FF2B5EF4-FFF2-40B4-BE49-F238E27FC236}">
                  <a16:creationId xmlns:a16="http://schemas.microsoft.com/office/drawing/2014/main" id="{6E89E911-9B60-4117-DE32-63D21EDDC31D}"/>
                </a:ext>
              </a:extLst>
            </p:cNvPr>
            <p:cNvSpPr/>
            <p:nvPr/>
          </p:nvSpPr>
          <p:spPr>
            <a:xfrm flipV="1">
              <a:off x="5021244" y="834390"/>
              <a:ext cx="14617" cy="91440"/>
            </a:xfrm>
            <a:custGeom>
              <a:avLst/>
              <a:gdLst>
                <a:gd name="connsiteX0" fmla="*/ -2760 w 14617"/>
                <a:gd name="connsiteY0" fmla="*/ 40567 h 91440"/>
                <a:gd name="connsiteX1" fmla="*/ 6387 w 14617"/>
                <a:gd name="connsiteY1" fmla="*/ -5153 h 91440"/>
                <a:gd name="connsiteX2" fmla="*/ 10961 w 14617"/>
                <a:gd name="connsiteY2" fmla="*/ 40567 h 91440"/>
                <a:gd name="connsiteX3" fmla="*/ 1814 w 14617"/>
                <a:gd name="connsiteY3" fmla="*/ 86287 h 91440"/>
                <a:gd name="connsiteX4" fmla="*/ -2760 w 14617"/>
                <a:gd name="connsiteY4" fmla="*/ 40567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7" h="91440">
                  <a:moveTo>
                    <a:pt x="-2760" y="40567"/>
                  </a:moveTo>
                  <a:cubicBezTo>
                    <a:pt x="-2760" y="15421"/>
                    <a:pt x="670" y="-5153"/>
                    <a:pt x="6387" y="-5153"/>
                  </a:cubicBezTo>
                  <a:cubicBezTo>
                    <a:pt x="10961" y="-5153"/>
                    <a:pt x="13247" y="15421"/>
                    <a:pt x="10961" y="40567"/>
                  </a:cubicBezTo>
                  <a:cubicBezTo>
                    <a:pt x="8674" y="65713"/>
                    <a:pt x="4100" y="86287"/>
                    <a:pt x="1814" y="86287"/>
                  </a:cubicBezTo>
                  <a:cubicBezTo>
                    <a:pt x="-473" y="86287"/>
                    <a:pt x="-2760" y="65713"/>
                    <a:pt x="-2760" y="4056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-form: Shape 435">
              <a:extLst>
                <a:ext uri="{FF2B5EF4-FFF2-40B4-BE49-F238E27FC236}">
                  <a16:creationId xmlns:a16="http://schemas.microsoft.com/office/drawing/2014/main" id="{A583B198-1757-BA01-01BC-3904A0A59DF6}"/>
                </a:ext>
              </a:extLst>
            </p:cNvPr>
            <p:cNvSpPr/>
            <p:nvPr/>
          </p:nvSpPr>
          <p:spPr>
            <a:xfrm flipV="1">
              <a:off x="5548832" y="874395"/>
              <a:ext cx="1284948" cy="4000"/>
            </a:xfrm>
            <a:custGeom>
              <a:avLst/>
              <a:gdLst>
                <a:gd name="connsiteX0" fmla="*/ 117020 w 1284948"/>
                <a:gd name="connsiteY0" fmla="*/ -3442 h 4000"/>
                <a:gd name="connsiteX1" fmla="*/ 1157476 w 1284948"/>
                <a:gd name="connsiteY1" fmla="*/ -3442 h 4000"/>
                <a:gd name="connsiteX2" fmla="*/ 640678 w 1284948"/>
                <a:gd name="connsiteY2" fmla="*/ -1156 h 4000"/>
                <a:gd name="connsiteX3" fmla="*/ 117020 w 1284948"/>
                <a:gd name="connsiteY3" fmla="*/ -3442 h 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948" h="4000">
                  <a:moveTo>
                    <a:pt x="117020" y="-3442"/>
                  </a:moveTo>
                  <a:cubicBezTo>
                    <a:pt x="400573" y="-5728"/>
                    <a:pt x="869350" y="-5728"/>
                    <a:pt x="1157476" y="-3442"/>
                  </a:cubicBezTo>
                  <a:cubicBezTo>
                    <a:pt x="1445602" y="-2299"/>
                    <a:pt x="1213500" y="-1156"/>
                    <a:pt x="640678" y="-1156"/>
                  </a:cubicBezTo>
                  <a:cubicBezTo>
                    <a:pt x="68999" y="-1156"/>
                    <a:pt x="-167675" y="-2299"/>
                    <a:pt x="117020" y="-34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-form: Shape 436">
              <a:extLst>
                <a:ext uri="{FF2B5EF4-FFF2-40B4-BE49-F238E27FC236}">
                  <a16:creationId xmlns:a16="http://schemas.microsoft.com/office/drawing/2014/main" id="{1B6FE311-9A8F-6BA5-6218-DBE3043020B6}"/>
                </a:ext>
              </a:extLst>
            </p:cNvPr>
            <p:cNvSpPr/>
            <p:nvPr/>
          </p:nvSpPr>
          <p:spPr>
            <a:xfrm flipV="1">
              <a:off x="7245074" y="871392"/>
              <a:ext cx="280122" cy="50171"/>
            </a:xfrm>
            <a:custGeom>
              <a:avLst/>
              <a:gdLst>
                <a:gd name="connsiteX0" fmla="*/ 107434 w 280122"/>
                <a:gd name="connsiteY0" fmla="*/ 35174 h 50171"/>
                <a:gd name="connsiteX1" fmla="*/ -4615 w 280122"/>
                <a:gd name="connsiteY1" fmla="*/ 29459 h 50171"/>
                <a:gd name="connsiteX2" fmla="*/ 81137 w 280122"/>
                <a:gd name="connsiteY2" fmla="*/ 26030 h 50171"/>
                <a:gd name="connsiteX3" fmla="*/ 201190 w 280122"/>
                <a:gd name="connsiteY3" fmla="*/ 23744 h 50171"/>
                <a:gd name="connsiteX4" fmla="*/ 218340 w 280122"/>
                <a:gd name="connsiteY4" fmla="*/ 14600 h 50171"/>
                <a:gd name="connsiteX5" fmla="*/ 209193 w 280122"/>
                <a:gd name="connsiteY5" fmla="*/ -3688 h 50171"/>
                <a:gd name="connsiteX6" fmla="*/ 275508 w 280122"/>
                <a:gd name="connsiteY6" fmla="*/ 37460 h 50171"/>
                <a:gd name="connsiteX7" fmla="*/ 248067 w 280122"/>
                <a:gd name="connsiteY7" fmla="*/ 44318 h 50171"/>
                <a:gd name="connsiteX8" fmla="*/ 107434 w 280122"/>
                <a:gd name="connsiteY8" fmla="*/ 35174 h 5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122" h="50171">
                  <a:moveTo>
                    <a:pt x="107434" y="35174"/>
                  </a:moveTo>
                  <a:lnTo>
                    <a:pt x="-4615" y="29459"/>
                  </a:lnTo>
                  <a:lnTo>
                    <a:pt x="81137" y="26030"/>
                  </a:lnTo>
                  <a:cubicBezTo>
                    <a:pt x="128015" y="23744"/>
                    <a:pt x="182896" y="23744"/>
                    <a:pt x="201190" y="23744"/>
                  </a:cubicBezTo>
                  <a:cubicBezTo>
                    <a:pt x="227487" y="26030"/>
                    <a:pt x="230917" y="22601"/>
                    <a:pt x="218340" y="14600"/>
                  </a:cubicBezTo>
                  <a:cubicBezTo>
                    <a:pt x="209193" y="8885"/>
                    <a:pt x="204620" y="-259"/>
                    <a:pt x="209193" y="-3688"/>
                  </a:cubicBezTo>
                  <a:cubicBezTo>
                    <a:pt x="218340" y="-12832"/>
                    <a:pt x="275508" y="23744"/>
                    <a:pt x="275508" y="37460"/>
                  </a:cubicBezTo>
                  <a:cubicBezTo>
                    <a:pt x="275508" y="43175"/>
                    <a:pt x="262931" y="46604"/>
                    <a:pt x="248067" y="44318"/>
                  </a:cubicBezTo>
                  <a:cubicBezTo>
                    <a:pt x="233204" y="43175"/>
                    <a:pt x="169176" y="38603"/>
                    <a:pt x="107434" y="3517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-form: Shape 437">
              <a:extLst>
                <a:ext uri="{FF2B5EF4-FFF2-40B4-BE49-F238E27FC236}">
                  <a16:creationId xmlns:a16="http://schemas.microsoft.com/office/drawing/2014/main" id="{D6669543-3F14-08B1-E898-0357D8CA1E9B}"/>
                </a:ext>
              </a:extLst>
            </p:cNvPr>
            <p:cNvSpPr/>
            <p:nvPr/>
          </p:nvSpPr>
          <p:spPr>
            <a:xfrm flipV="1">
              <a:off x="2242886" y="881150"/>
              <a:ext cx="2228367" cy="58264"/>
            </a:xfrm>
            <a:custGeom>
              <a:avLst/>
              <a:gdLst>
                <a:gd name="connsiteX0" fmla="*/ 36287 w 2228367"/>
                <a:gd name="connsiteY0" fmla="*/ 29035 h 58264"/>
                <a:gd name="connsiteX1" fmla="*/ -1444 w 2228367"/>
                <a:gd name="connsiteY1" fmla="*/ -1826 h 58264"/>
                <a:gd name="connsiteX2" fmla="*/ 70587 w 2228367"/>
                <a:gd name="connsiteY2" fmla="*/ -683 h 58264"/>
                <a:gd name="connsiteX3" fmla="*/ 444465 w 2228367"/>
                <a:gd name="connsiteY3" fmla="*/ 6175 h 58264"/>
                <a:gd name="connsiteX4" fmla="*/ 1039011 w 2228367"/>
                <a:gd name="connsiteY4" fmla="*/ 10747 h 58264"/>
                <a:gd name="connsiteX5" fmla="*/ 1730742 w 2228367"/>
                <a:gd name="connsiteY5" fmla="*/ 26749 h 58264"/>
                <a:gd name="connsiteX6" fmla="*/ 2188085 w 2228367"/>
                <a:gd name="connsiteY6" fmla="*/ 42751 h 58264"/>
                <a:gd name="connsiteX7" fmla="*/ 2170935 w 2228367"/>
                <a:gd name="connsiteY7" fmla="*/ 47323 h 58264"/>
                <a:gd name="connsiteX8" fmla="*/ 1633557 w 2228367"/>
                <a:gd name="connsiteY8" fmla="*/ 37036 h 58264"/>
                <a:gd name="connsiteX9" fmla="*/ 958976 w 2228367"/>
                <a:gd name="connsiteY9" fmla="*/ 23320 h 58264"/>
                <a:gd name="connsiteX10" fmla="*/ 71731 w 2228367"/>
                <a:gd name="connsiteY10" fmla="*/ 24463 h 58264"/>
                <a:gd name="connsiteX11" fmla="*/ 101458 w 2228367"/>
                <a:gd name="connsiteY11" fmla="*/ 45037 h 58264"/>
                <a:gd name="connsiteX12" fmla="*/ 36287 w 2228367"/>
                <a:gd name="connsiteY12" fmla="*/ 29035 h 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8367" h="58264">
                  <a:moveTo>
                    <a:pt x="36287" y="29035"/>
                  </a:moveTo>
                  <a:cubicBezTo>
                    <a:pt x="15706" y="16462"/>
                    <a:pt x="-1444" y="2746"/>
                    <a:pt x="-1444" y="-1826"/>
                  </a:cubicBezTo>
                  <a:cubicBezTo>
                    <a:pt x="-1444" y="-6398"/>
                    <a:pt x="30570" y="-6398"/>
                    <a:pt x="70587" y="-683"/>
                  </a:cubicBezTo>
                  <a:cubicBezTo>
                    <a:pt x="109462" y="5032"/>
                    <a:pt x="277535" y="8461"/>
                    <a:pt x="444465" y="6175"/>
                  </a:cubicBezTo>
                  <a:cubicBezTo>
                    <a:pt x="611395" y="3889"/>
                    <a:pt x="878941" y="6175"/>
                    <a:pt x="1039011" y="10747"/>
                  </a:cubicBezTo>
                  <a:cubicBezTo>
                    <a:pt x="1199081" y="15319"/>
                    <a:pt x="1511218" y="22177"/>
                    <a:pt x="1730742" y="26749"/>
                  </a:cubicBezTo>
                  <a:cubicBezTo>
                    <a:pt x="1951410" y="30178"/>
                    <a:pt x="2157215" y="38179"/>
                    <a:pt x="2188085" y="42751"/>
                  </a:cubicBezTo>
                  <a:cubicBezTo>
                    <a:pt x="2242966" y="53038"/>
                    <a:pt x="2241823" y="53038"/>
                    <a:pt x="2170935" y="47323"/>
                  </a:cubicBezTo>
                  <a:cubicBezTo>
                    <a:pt x="2129774" y="45037"/>
                    <a:pt x="1888526" y="40465"/>
                    <a:pt x="1633557" y="37036"/>
                  </a:cubicBezTo>
                  <a:cubicBezTo>
                    <a:pt x="1378588" y="33607"/>
                    <a:pt x="1075599" y="27892"/>
                    <a:pt x="958976" y="23320"/>
                  </a:cubicBezTo>
                  <a:cubicBezTo>
                    <a:pt x="633119" y="10747"/>
                    <a:pt x="35143" y="11890"/>
                    <a:pt x="71731" y="24463"/>
                  </a:cubicBezTo>
                  <a:cubicBezTo>
                    <a:pt x="87738" y="31321"/>
                    <a:pt x="101458" y="39322"/>
                    <a:pt x="101458" y="45037"/>
                  </a:cubicBezTo>
                  <a:cubicBezTo>
                    <a:pt x="101458" y="59896"/>
                    <a:pt x="75161" y="54181"/>
                    <a:pt x="36287" y="2903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-form: Shape 438">
              <a:extLst>
                <a:ext uri="{FF2B5EF4-FFF2-40B4-BE49-F238E27FC236}">
                  <a16:creationId xmlns:a16="http://schemas.microsoft.com/office/drawing/2014/main" id="{7FC71285-8A39-C05F-0B51-35ABE16A8DD3}"/>
                </a:ext>
              </a:extLst>
            </p:cNvPr>
            <p:cNvSpPr/>
            <p:nvPr/>
          </p:nvSpPr>
          <p:spPr>
            <a:xfrm flipV="1">
              <a:off x="4865074" y="881252"/>
              <a:ext cx="71238" cy="20749"/>
            </a:xfrm>
            <a:custGeom>
              <a:avLst/>
              <a:gdLst>
                <a:gd name="connsiteX0" fmla="*/ 22024 w 71238"/>
                <a:gd name="connsiteY0" fmla="*/ 5320 h 20749"/>
                <a:gd name="connsiteX1" fmla="*/ 31171 w 71238"/>
                <a:gd name="connsiteY1" fmla="*/ -4967 h 20749"/>
                <a:gd name="connsiteX2" fmla="*/ 67758 w 71238"/>
                <a:gd name="connsiteY2" fmla="*/ 5320 h 20749"/>
                <a:gd name="connsiteX3" fmla="*/ 58612 w 71238"/>
                <a:gd name="connsiteY3" fmla="*/ 15607 h 20749"/>
                <a:gd name="connsiteX4" fmla="*/ 22024 w 71238"/>
                <a:gd name="connsiteY4" fmla="*/ 5320 h 2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38" h="20749">
                  <a:moveTo>
                    <a:pt x="22024" y="5320"/>
                  </a:moveTo>
                  <a:cubicBezTo>
                    <a:pt x="-12277" y="-3824"/>
                    <a:pt x="-12277" y="-3824"/>
                    <a:pt x="31171" y="-4967"/>
                  </a:cubicBezTo>
                  <a:cubicBezTo>
                    <a:pt x="57468" y="-6110"/>
                    <a:pt x="72332" y="-1538"/>
                    <a:pt x="67758" y="5320"/>
                  </a:cubicBezTo>
                  <a:cubicBezTo>
                    <a:pt x="64328" y="12178"/>
                    <a:pt x="59755" y="15607"/>
                    <a:pt x="58612" y="15607"/>
                  </a:cubicBezTo>
                  <a:cubicBezTo>
                    <a:pt x="57468" y="14464"/>
                    <a:pt x="41461" y="9892"/>
                    <a:pt x="22024" y="532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-form: Shape 439">
              <a:extLst>
                <a:ext uri="{FF2B5EF4-FFF2-40B4-BE49-F238E27FC236}">
                  <a16:creationId xmlns:a16="http://schemas.microsoft.com/office/drawing/2014/main" id="{C52BBE8F-77C6-8C5A-9440-F881D4B10E58}"/>
                </a:ext>
              </a:extLst>
            </p:cNvPr>
            <p:cNvSpPr/>
            <p:nvPr/>
          </p:nvSpPr>
          <p:spPr>
            <a:xfrm flipV="1">
              <a:off x="8440347" y="954405"/>
              <a:ext cx="362373" cy="15716"/>
            </a:xfrm>
            <a:custGeom>
              <a:avLst/>
              <a:gdLst>
                <a:gd name="connsiteX0" fmla="*/ -3766 w 362373"/>
                <a:gd name="connsiteY0" fmla="*/ 2641 h 15716"/>
                <a:gd name="connsiteX1" fmla="*/ 356391 w 362373"/>
                <a:gd name="connsiteY1" fmla="*/ 2641 h 15716"/>
                <a:gd name="connsiteX2" fmla="*/ 168881 w 362373"/>
                <a:gd name="connsiteY2" fmla="*/ 10642 h 15716"/>
                <a:gd name="connsiteX3" fmla="*/ -3766 w 362373"/>
                <a:gd name="connsiteY3" fmla="*/ 2641 h 1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373" h="15716">
                  <a:moveTo>
                    <a:pt x="-3766" y="2641"/>
                  </a:moveTo>
                  <a:cubicBezTo>
                    <a:pt x="32821" y="-7646"/>
                    <a:pt x="339241" y="-7646"/>
                    <a:pt x="356391" y="2641"/>
                  </a:cubicBezTo>
                  <a:cubicBezTo>
                    <a:pt x="363251" y="7213"/>
                    <a:pt x="279786" y="10642"/>
                    <a:pt x="168881" y="10642"/>
                  </a:cubicBezTo>
                  <a:cubicBezTo>
                    <a:pt x="59118" y="10642"/>
                    <a:pt x="-18630" y="7213"/>
                    <a:pt x="-3766" y="264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-form: Shape 440">
              <a:extLst>
                <a:ext uri="{FF2B5EF4-FFF2-40B4-BE49-F238E27FC236}">
                  <a16:creationId xmlns:a16="http://schemas.microsoft.com/office/drawing/2014/main" id="{ACFA2BB8-1FEC-1637-9C12-B3405A44405A}"/>
                </a:ext>
              </a:extLst>
            </p:cNvPr>
            <p:cNvSpPr/>
            <p:nvPr/>
          </p:nvSpPr>
          <p:spPr>
            <a:xfrm flipV="1">
              <a:off x="8364232" y="1003268"/>
              <a:ext cx="961274" cy="240909"/>
            </a:xfrm>
            <a:custGeom>
              <a:avLst/>
              <a:gdLst>
                <a:gd name="connsiteX0" fmla="*/ 164785 w 961274"/>
                <a:gd name="connsiteY0" fmla="*/ 229990 h 240909"/>
                <a:gd name="connsiteX1" fmla="*/ 133914 w 961274"/>
                <a:gd name="connsiteY1" fmla="*/ 192271 h 240909"/>
                <a:gd name="connsiteX2" fmla="*/ 95040 w 961274"/>
                <a:gd name="connsiteY2" fmla="*/ 128263 h 240909"/>
                <a:gd name="connsiteX3" fmla="*/ 41302 w 961274"/>
                <a:gd name="connsiteY3" fmla="*/ 53968 h 240909"/>
                <a:gd name="connsiteX4" fmla="*/ 11575 w 961274"/>
                <a:gd name="connsiteY4" fmla="*/ 21964 h 240909"/>
                <a:gd name="connsiteX5" fmla="*/ -3289 w 961274"/>
                <a:gd name="connsiteY5" fmla="*/ 9391 h 240909"/>
                <a:gd name="connsiteX6" fmla="*/ 15005 w 961274"/>
                <a:gd name="connsiteY6" fmla="*/ -2039 h 240909"/>
                <a:gd name="connsiteX7" fmla="*/ 98470 w 961274"/>
                <a:gd name="connsiteY7" fmla="*/ 5962 h 240909"/>
                <a:gd name="connsiteX8" fmla="*/ 155638 w 961274"/>
                <a:gd name="connsiteY8" fmla="*/ 8248 h 240909"/>
                <a:gd name="connsiteX9" fmla="*/ 96183 w 961274"/>
                <a:gd name="connsiteY9" fmla="*/ 15106 h 240909"/>
                <a:gd name="connsiteX10" fmla="*/ 37872 w 961274"/>
                <a:gd name="connsiteY10" fmla="*/ 21964 h 240909"/>
                <a:gd name="connsiteX11" fmla="*/ 73316 w 961274"/>
                <a:gd name="connsiteY11" fmla="*/ 74542 h 240909"/>
                <a:gd name="connsiteX12" fmla="*/ 133914 w 961274"/>
                <a:gd name="connsiteY12" fmla="*/ 159124 h 240909"/>
                <a:gd name="connsiteX13" fmla="*/ 157925 w 961274"/>
                <a:gd name="connsiteY13" fmla="*/ 192271 h 240909"/>
                <a:gd name="connsiteX14" fmla="*/ 160211 w 961274"/>
                <a:gd name="connsiteY14" fmla="*/ 123691 h 240909"/>
                <a:gd name="connsiteX15" fmla="*/ 181935 w 961274"/>
                <a:gd name="connsiteY15" fmla="*/ 7105 h 240909"/>
                <a:gd name="connsiteX16" fmla="*/ 184222 w 961274"/>
                <a:gd name="connsiteY16" fmla="*/ 33394 h 240909"/>
                <a:gd name="connsiteX17" fmla="*/ 172788 w 961274"/>
                <a:gd name="connsiteY17" fmla="*/ 72256 h 240909"/>
                <a:gd name="connsiteX18" fmla="*/ 572963 w 961274"/>
                <a:gd name="connsiteY18" fmla="*/ 80257 h 240909"/>
                <a:gd name="connsiteX19" fmla="*/ 954845 w 961274"/>
                <a:gd name="connsiteY19" fmla="*/ 88258 h 240909"/>
                <a:gd name="connsiteX20" fmla="*/ 774194 w 961274"/>
                <a:gd name="connsiteY20" fmla="*/ 91687 h 240909"/>
                <a:gd name="connsiteX21" fmla="*/ 393456 w 961274"/>
                <a:gd name="connsiteY21" fmla="*/ 91687 h 240909"/>
                <a:gd name="connsiteX22" fmla="*/ 172788 w 961274"/>
                <a:gd name="connsiteY22" fmla="*/ 99688 h 240909"/>
                <a:gd name="connsiteX23" fmla="*/ 172788 w 961274"/>
                <a:gd name="connsiteY23" fmla="*/ 148837 h 240909"/>
                <a:gd name="connsiteX24" fmla="*/ 185365 w 961274"/>
                <a:gd name="connsiteY24" fmla="*/ 204844 h 240909"/>
                <a:gd name="connsiteX25" fmla="*/ 296271 w 961274"/>
                <a:gd name="connsiteY25" fmla="*/ 213988 h 240909"/>
                <a:gd name="connsiteX26" fmla="*/ 344292 w 961274"/>
                <a:gd name="connsiteY26" fmla="*/ 223132 h 240909"/>
                <a:gd name="connsiteX27" fmla="*/ 248250 w 961274"/>
                <a:gd name="connsiteY27" fmla="*/ 225418 h 240909"/>
                <a:gd name="connsiteX28" fmla="*/ 196799 w 961274"/>
                <a:gd name="connsiteY28" fmla="*/ 229990 h 240909"/>
                <a:gd name="connsiteX29" fmla="*/ 164785 w 961274"/>
                <a:gd name="connsiteY29" fmla="*/ 229990 h 24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1274" h="240909">
                  <a:moveTo>
                    <a:pt x="164785" y="229990"/>
                  </a:moveTo>
                  <a:cubicBezTo>
                    <a:pt x="151065" y="224275"/>
                    <a:pt x="137344" y="207130"/>
                    <a:pt x="133914" y="192271"/>
                  </a:cubicBezTo>
                  <a:cubicBezTo>
                    <a:pt x="129341" y="177412"/>
                    <a:pt x="112190" y="148837"/>
                    <a:pt x="95040" y="128263"/>
                  </a:cubicBezTo>
                  <a:cubicBezTo>
                    <a:pt x="76746" y="107689"/>
                    <a:pt x="52736" y="74542"/>
                    <a:pt x="41302" y="53968"/>
                  </a:cubicBezTo>
                  <a:cubicBezTo>
                    <a:pt x="29869" y="33394"/>
                    <a:pt x="16148" y="19678"/>
                    <a:pt x="11575" y="21964"/>
                  </a:cubicBezTo>
                  <a:cubicBezTo>
                    <a:pt x="7002" y="25393"/>
                    <a:pt x="141" y="19678"/>
                    <a:pt x="-3289" y="9391"/>
                  </a:cubicBezTo>
                  <a:cubicBezTo>
                    <a:pt x="-9005" y="-5468"/>
                    <a:pt x="-5575" y="-7754"/>
                    <a:pt x="15005" y="-2039"/>
                  </a:cubicBezTo>
                  <a:cubicBezTo>
                    <a:pt x="29869" y="1390"/>
                    <a:pt x="67600" y="5962"/>
                    <a:pt x="98470" y="5962"/>
                  </a:cubicBezTo>
                  <a:lnTo>
                    <a:pt x="155638" y="8248"/>
                  </a:lnTo>
                  <a:lnTo>
                    <a:pt x="96183" y="15106"/>
                  </a:lnTo>
                  <a:lnTo>
                    <a:pt x="37872" y="21964"/>
                  </a:lnTo>
                  <a:lnTo>
                    <a:pt x="73316" y="74542"/>
                  </a:lnTo>
                  <a:cubicBezTo>
                    <a:pt x="93897" y="103117"/>
                    <a:pt x="121337" y="141979"/>
                    <a:pt x="133914" y="159124"/>
                  </a:cubicBezTo>
                  <a:lnTo>
                    <a:pt x="157925" y="192271"/>
                  </a:lnTo>
                  <a:lnTo>
                    <a:pt x="160211" y="123691"/>
                  </a:lnTo>
                  <a:cubicBezTo>
                    <a:pt x="162498" y="33394"/>
                    <a:pt x="167072" y="12820"/>
                    <a:pt x="181935" y="7105"/>
                  </a:cubicBezTo>
                  <a:cubicBezTo>
                    <a:pt x="192225" y="3676"/>
                    <a:pt x="193369" y="10534"/>
                    <a:pt x="184222" y="33394"/>
                  </a:cubicBezTo>
                  <a:cubicBezTo>
                    <a:pt x="178505" y="49396"/>
                    <a:pt x="172788" y="67684"/>
                    <a:pt x="172788" y="72256"/>
                  </a:cubicBezTo>
                  <a:cubicBezTo>
                    <a:pt x="172788" y="77971"/>
                    <a:pt x="353439" y="81400"/>
                    <a:pt x="572963" y="80257"/>
                  </a:cubicBezTo>
                  <a:cubicBezTo>
                    <a:pt x="830219" y="79114"/>
                    <a:pt x="966278" y="81400"/>
                    <a:pt x="954845" y="88258"/>
                  </a:cubicBezTo>
                  <a:cubicBezTo>
                    <a:pt x="943411" y="95116"/>
                    <a:pt x="870236" y="96259"/>
                    <a:pt x="774194" y="91687"/>
                  </a:cubicBezTo>
                  <a:cubicBezTo>
                    <a:pt x="686156" y="87115"/>
                    <a:pt x="514652" y="87115"/>
                    <a:pt x="393456" y="91687"/>
                  </a:cubicBezTo>
                  <a:lnTo>
                    <a:pt x="172788" y="99688"/>
                  </a:lnTo>
                  <a:lnTo>
                    <a:pt x="172788" y="148837"/>
                  </a:lnTo>
                  <a:cubicBezTo>
                    <a:pt x="172788" y="176269"/>
                    <a:pt x="178505" y="201415"/>
                    <a:pt x="185365" y="204844"/>
                  </a:cubicBezTo>
                  <a:cubicBezTo>
                    <a:pt x="192225" y="209416"/>
                    <a:pt x="242533" y="212845"/>
                    <a:pt x="296271" y="213988"/>
                  </a:cubicBezTo>
                  <a:cubicBezTo>
                    <a:pt x="380879" y="213988"/>
                    <a:pt x="387740" y="215131"/>
                    <a:pt x="344292" y="223132"/>
                  </a:cubicBezTo>
                  <a:cubicBezTo>
                    <a:pt x="315708" y="227704"/>
                    <a:pt x="273404" y="228847"/>
                    <a:pt x="248250" y="225418"/>
                  </a:cubicBezTo>
                  <a:cubicBezTo>
                    <a:pt x="224239" y="221989"/>
                    <a:pt x="201372" y="224275"/>
                    <a:pt x="196799" y="229990"/>
                  </a:cubicBezTo>
                  <a:cubicBezTo>
                    <a:pt x="192225" y="237991"/>
                    <a:pt x="181935" y="237991"/>
                    <a:pt x="164785" y="22999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-form: Shape 441">
              <a:extLst>
                <a:ext uri="{FF2B5EF4-FFF2-40B4-BE49-F238E27FC236}">
                  <a16:creationId xmlns:a16="http://schemas.microsoft.com/office/drawing/2014/main" id="{A8D32D2E-AE95-1332-AC3E-D7860D414BD4}"/>
                </a:ext>
              </a:extLst>
            </p:cNvPr>
            <p:cNvSpPr/>
            <p:nvPr/>
          </p:nvSpPr>
          <p:spPr>
            <a:xfrm flipV="1">
              <a:off x="8772566" y="1008079"/>
              <a:ext cx="542111" cy="14951"/>
            </a:xfrm>
            <a:custGeom>
              <a:avLst/>
              <a:gdLst>
                <a:gd name="connsiteX0" fmla="*/ -5888 w 542111"/>
                <a:gd name="connsiteY0" fmla="*/ 6454 h 14951"/>
                <a:gd name="connsiteX1" fmla="*/ 271948 w 542111"/>
                <a:gd name="connsiteY1" fmla="*/ -3833 h 14951"/>
                <a:gd name="connsiteX2" fmla="*/ 536064 w 542111"/>
                <a:gd name="connsiteY2" fmla="*/ -1547 h 14951"/>
                <a:gd name="connsiteX3" fmla="*/ 259371 w 542111"/>
                <a:gd name="connsiteY3" fmla="*/ 8740 h 14951"/>
                <a:gd name="connsiteX4" fmla="*/ -5888 w 542111"/>
                <a:gd name="connsiteY4" fmla="*/ 6454 h 1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111" h="14951">
                  <a:moveTo>
                    <a:pt x="-5888" y="6454"/>
                  </a:moveTo>
                  <a:cubicBezTo>
                    <a:pt x="-2458" y="4168"/>
                    <a:pt x="122168" y="-404"/>
                    <a:pt x="271948" y="-3833"/>
                  </a:cubicBezTo>
                  <a:cubicBezTo>
                    <a:pt x="421728" y="-6119"/>
                    <a:pt x="540637" y="-4976"/>
                    <a:pt x="536064" y="-1547"/>
                  </a:cubicBezTo>
                  <a:cubicBezTo>
                    <a:pt x="531490" y="3025"/>
                    <a:pt x="406864" y="7597"/>
                    <a:pt x="259371" y="8740"/>
                  </a:cubicBezTo>
                  <a:cubicBezTo>
                    <a:pt x="110735" y="11026"/>
                    <a:pt x="-8175" y="9883"/>
                    <a:pt x="-5888" y="645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-form: Shape 442">
              <a:extLst>
                <a:ext uri="{FF2B5EF4-FFF2-40B4-BE49-F238E27FC236}">
                  <a16:creationId xmlns:a16="http://schemas.microsoft.com/office/drawing/2014/main" id="{A604BE3F-5596-D706-024A-4FE6F75A0E49}"/>
                </a:ext>
              </a:extLst>
            </p:cNvPr>
            <p:cNvSpPr/>
            <p:nvPr/>
          </p:nvSpPr>
          <p:spPr>
            <a:xfrm flipV="1">
              <a:off x="10044149" y="1303020"/>
              <a:ext cx="103400" cy="68580"/>
            </a:xfrm>
            <a:custGeom>
              <a:avLst/>
              <a:gdLst>
                <a:gd name="connsiteX0" fmla="*/ 7979 w 103400"/>
                <a:gd name="connsiteY0" fmla="*/ 46722 h 68580"/>
                <a:gd name="connsiteX1" fmla="*/ 1118 w 103400"/>
                <a:gd name="connsiteY1" fmla="*/ 12432 h 68580"/>
                <a:gd name="connsiteX2" fmla="*/ -25 w 103400"/>
                <a:gd name="connsiteY2" fmla="*/ -4713 h 68580"/>
                <a:gd name="connsiteX3" fmla="*/ 19412 w 103400"/>
                <a:gd name="connsiteY3" fmla="*/ 12432 h 68580"/>
                <a:gd name="connsiteX4" fmla="*/ 50283 w 103400"/>
                <a:gd name="connsiteY4" fmla="*/ 12432 h 68580"/>
                <a:gd name="connsiteX5" fmla="*/ 92587 w 103400"/>
                <a:gd name="connsiteY5" fmla="*/ -4713 h 68580"/>
                <a:gd name="connsiteX6" fmla="*/ 77723 w 103400"/>
                <a:gd name="connsiteY6" fmla="*/ 13575 h 68580"/>
                <a:gd name="connsiteX7" fmla="*/ 51426 w 103400"/>
                <a:gd name="connsiteY7" fmla="*/ 47865 h 68580"/>
                <a:gd name="connsiteX8" fmla="*/ 29702 w 103400"/>
                <a:gd name="connsiteY8" fmla="*/ 63867 h 68580"/>
                <a:gd name="connsiteX9" fmla="*/ 7979 w 103400"/>
                <a:gd name="connsiteY9" fmla="*/ 4672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400" h="68580">
                  <a:moveTo>
                    <a:pt x="7979" y="46722"/>
                  </a:moveTo>
                  <a:cubicBezTo>
                    <a:pt x="12552" y="37578"/>
                    <a:pt x="9122" y="21576"/>
                    <a:pt x="1118" y="12432"/>
                  </a:cubicBezTo>
                  <a:cubicBezTo>
                    <a:pt x="-9172" y="-141"/>
                    <a:pt x="-9172" y="-4713"/>
                    <a:pt x="-25" y="-4713"/>
                  </a:cubicBezTo>
                  <a:cubicBezTo>
                    <a:pt x="6835" y="-4713"/>
                    <a:pt x="15982" y="3288"/>
                    <a:pt x="19412" y="12432"/>
                  </a:cubicBezTo>
                  <a:cubicBezTo>
                    <a:pt x="25129" y="27291"/>
                    <a:pt x="28559" y="27291"/>
                    <a:pt x="50283" y="12432"/>
                  </a:cubicBezTo>
                  <a:cubicBezTo>
                    <a:pt x="64003" y="3288"/>
                    <a:pt x="82297" y="-4713"/>
                    <a:pt x="92587" y="-4713"/>
                  </a:cubicBezTo>
                  <a:cubicBezTo>
                    <a:pt x="101734" y="-3570"/>
                    <a:pt x="94874" y="4431"/>
                    <a:pt x="77723" y="13575"/>
                  </a:cubicBezTo>
                  <a:cubicBezTo>
                    <a:pt x="57143" y="25005"/>
                    <a:pt x="47996" y="37578"/>
                    <a:pt x="51426" y="47865"/>
                  </a:cubicBezTo>
                  <a:cubicBezTo>
                    <a:pt x="56000" y="59295"/>
                    <a:pt x="49139" y="63867"/>
                    <a:pt x="29702" y="63867"/>
                  </a:cubicBezTo>
                  <a:cubicBezTo>
                    <a:pt x="9122" y="63867"/>
                    <a:pt x="3405" y="59295"/>
                    <a:pt x="7979" y="4672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-form: Shape 443">
              <a:extLst>
                <a:ext uri="{FF2B5EF4-FFF2-40B4-BE49-F238E27FC236}">
                  <a16:creationId xmlns:a16="http://schemas.microsoft.com/office/drawing/2014/main" id="{356D1A30-5870-44E7-4E30-5C4E9D38CD5D}"/>
                </a:ext>
              </a:extLst>
            </p:cNvPr>
            <p:cNvSpPr/>
            <p:nvPr/>
          </p:nvSpPr>
          <p:spPr>
            <a:xfrm flipV="1">
              <a:off x="2094249" y="1535341"/>
              <a:ext cx="22429" cy="28213"/>
            </a:xfrm>
            <a:custGeom>
              <a:avLst/>
              <a:gdLst>
                <a:gd name="connsiteX0" fmla="*/ 7545 w 22429"/>
                <a:gd name="connsiteY0" fmla="*/ 19425 h 28213"/>
                <a:gd name="connsiteX1" fmla="*/ -459 w 22429"/>
                <a:gd name="connsiteY1" fmla="*/ -6 h 28213"/>
                <a:gd name="connsiteX2" fmla="*/ 13261 w 22429"/>
                <a:gd name="connsiteY2" fmla="*/ 2280 h 28213"/>
                <a:gd name="connsiteX3" fmla="*/ 21265 w 22429"/>
                <a:gd name="connsiteY3" fmla="*/ 21711 h 28213"/>
                <a:gd name="connsiteX4" fmla="*/ 7545 w 22429"/>
                <a:gd name="connsiteY4" fmla="*/ 19425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9" h="28213">
                  <a:moveTo>
                    <a:pt x="7545" y="19425"/>
                  </a:moveTo>
                  <a:cubicBezTo>
                    <a:pt x="2971" y="15996"/>
                    <a:pt x="-459" y="6852"/>
                    <a:pt x="-459" y="-6"/>
                  </a:cubicBezTo>
                  <a:cubicBezTo>
                    <a:pt x="-459" y="-6864"/>
                    <a:pt x="5258" y="-5721"/>
                    <a:pt x="13261" y="2280"/>
                  </a:cubicBezTo>
                  <a:cubicBezTo>
                    <a:pt x="20122" y="9138"/>
                    <a:pt x="23552" y="18282"/>
                    <a:pt x="21265" y="21711"/>
                  </a:cubicBezTo>
                  <a:cubicBezTo>
                    <a:pt x="17835" y="25140"/>
                    <a:pt x="10975" y="23997"/>
                    <a:pt x="7545" y="1942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-form: Shape 444">
              <a:extLst>
                <a:ext uri="{FF2B5EF4-FFF2-40B4-BE49-F238E27FC236}">
                  <a16:creationId xmlns:a16="http://schemas.microsoft.com/office/drawing/2014/main" id="{04E150A0-6ACA-1D3B-796E-04C1CDB9069A}"/>
                </a:ext>
              </a:extLst>
            </p:cNvPr>
            <p:cNvSpPr/>
            <p:nvPr/>
          </p:nvSpPr>
          <p:spPr>
            <a:xfrm flipV="1">
              <a:off x="2048515" y="1549557"/>
              <a:ext cx="78653" cy="84932"/>
            </a:xfrm>
            <a:custGeom>
              <a:avLst/>
              <a:gdLst>
                <a:gd name="connsiteX0" fmla="*/ -445 w 78653"/>
                <a:gd name="connsiteY0" fmla="*/ 77828 h 84932"/>
                <a:gd name="connsiteX1" fmla="*/ 13275 w 78653"/>
                <a:gd name="connsiteY1" fmla="*/ 61826 h 84932"/>
                <a:gd name="connsiteX2" fmla="*/ 14419 w 78653"/>
                <a:gd name="connsiteY2" fmla="*/ 26393 h 84932"/>
                <a:gd name="connsiteX3" fmla="*/ 17849 w 78653"/>
                <a:gd name="connsiteY3" fmla="*/ -4468 h 84932"/>
                <a:gd name="connsiteX4" fmla="*/ 30426 w 78653"/>
                <a:gd name="connsiteY4" fmla="*/ 12677 h 84932"/>
                <a:gd name="connsiteX5" fmla="*/ 51006 w 78653"/>
                <a:gd name="connsiteY5" fmla="*/ 29822 h 84932"/>
                <a:gd name="connsiteX6" fmla="*/ 77303 w 78653"/>
                <a:gd name="connsiteY6" fmla="*/ 30965 h 84932"/>
                <a:gd name="connsiteX7" fmla="*/ -445 w 78653"/>
                <a:gd name="connsiteY7" fmla="*/ 77828 h 8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653" h="84932">
                  <a:moveTo>
                    <a:pt x="-445" y="77828"/>
                  </a:moveTo>
                  <a:cubicBezTo>
                    <a:pt x="-445" y="70970"/>
                    <a:pt x="6415" y="64112"/>
                    <a:pt x="13275" y="61826"/>
                  </a:cubicBezTo>
                  <a:cubicBezTo>
                    <a:pt x="24709" y="57254"/>
                    <a:pt x="24709" y="50396"/>
                    <a:pt x="14419" y="26393"/>
                  </a:cubicBezTo>
                  <a:cubicBezTo>
                    <a:pt x="1842" y="104"/>
                    <a:pt x="2985" y="-4468"/>
                    <a:pt x="17849" y="-4468"/>
                  </a:cubicBezTo>
                  <a:cubicBezTo>
                    <a:pt x="29282" y="-4468"/>
                    <a:pt x="33856" y="2390"/>
                    <a:pt x="30426" y="12677"/>
                  </a:cubicBezTo>
                  <a:cubicBezTo>
                    <a:pt x="22422" y="32108"/>
                    <a:pt x="40716" y="46967"/>
                    <a:pt x="51006" y="29822"/>
                  </a:cubicBezTo>
                  <a:cubicBezTo>
                    <a:pt x="60153" y="14963"/>
                    <a:pt x="83020" y="14963"/>
                    <a:pt x="77303" y="30965"/>
                  </a:cubicBezTo>
                  <a:cubicBezTo>
                    <a:pt x="71587" y="48110"/>
                    <a:pt x="-445" y="91544"/>
                    <a:pt x="-445" y="7782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-form: Shape 445">
              <a:extLst>
                <a:ext uri="{FF2B5EF4-FFF2-40B4-BE49-F238E27FC236}">
                  <a16:creationId xmlns:a16="http://schemas.microsoft.com/office/drawing/2014/main" id="{9C6BE0EB-4316-E4C4-E57B-CB1D933631F9}"/>
                </a:ext>
              </a:extLst>
            </p:cNvPr>
            <p:cNvSpPr/>
            <p:nvPr/>
          </p:nvSpPr>
          <p:spPr>
            <a:xfrm flipV="1">
              <a:off x="9937680" y="1720005"/>
              <a:ext cx="144859" cy="214839"/>
            </a:xfrm>
            <a:custGeom>
              <a:avLst/>
              <a:gdLst>
                <a:gd name="connsiteX0" fmla="*/ 51630 w 144859"/>
                <a:gd name="connsiteY0" fmla="*/ 125807 h 214839"/>
                <a:gd name="connsiteX1" fmla="*/ 50487 w 144859"/>
                <a:gd name="connsiteY1" fmla="*/ 19508 h 214839"/>
                <a:gd name="connsiteX2" fmla="*/ 21903 w 144859"/>
                <a:gd name="connsiteY2" fmla="*/ 24080 h 214839"/>
                <a:gd name="connsiteX3" fmla="*/ -6681 w 144859"/>
                <a:gd name="connsiteY3" fmla="*/ 20651 h 214839"/>
                <a:gd name="connsiteX4" fmla="*/ 15043 w 144859"/>
                <a:gd name="connsiteY4" fmla="*/ 10364 h 214839"/>
                <a:gd name="connsiteX5" fmla="*/ 43627 w 144859"/>
                <a:gd name="connsiteY5" fmla="*/ 1220 h 214839"/>
                <a:gd name="connsiteX6" fmla="*/ 137382 w 144859"/>
                <a:gd name="connsiteY6" fmla="*/ 11507 h 214839"/>
                <a:gd name="connsiteX7" fmla="*/ 120232 w 144859"/>
                <a:gd name="connsiteY7" fmla="*/ 21794 h 214839"/>
                <a:gd name="connsiteX8" fmla="*/ 93934 w 144859"/>
                <a:gd name="connsiteY8" fmla="*/ 110948 h 214839"/>
                <a:gd name="connsiteX9" fmla="*/ 91648 w 144859"/>
                <a:gd name="connsiteY9" fmla="*/ 198959 h 214839"/>
                <a:gd name="connsiteX10" fmla="*/ 85931 w 144859"/>
                <a:gd name="connsiteY10" fmla="*/ 107519 h 214839"/>
                <a:gd name="connsiteX11" fmla="*/ 69924 w 144859"/>
                <a:gd name="connsiteY11" fmla="*/ 29795 h 214839"/>
                <a:gd name="connsiteX12" fmla="*/ 67637 w 144859"/>
                <a:gd name="connsiteY12" fmla="*/ 81230 h 214839"/>
                <a:gd name="connsiteX13" fmla="*/ 63064 w 144859"/>
                <a:gd name="connsiteY13" fmla="*/ 176099 h 214839"/>
                <a:gd name="connsiteX14" fmla="*/ 51630 w 144859"/>
                <a:gd name="connsiteY14" fmla="*/ 125807 h 21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859" h="214839">
                  <a:moveTo>
                    <a:pt x="51630" y="125807"/>
                  </a:moveTo>
                  <a:lnTo>
                    <a:pt x="50487" y="19508"/>
                  </a:lnTo>
                  <a:lnTo>
                    <a:pt x="21903" y="24080"/>
                  </a:lnTo>
                  <a:cubicBezTo>
                    <a:pt x="5896" y="27509"/>
                    <a:pt x="-6681" y="25223"/>
                    <a:pt x="-6681" y="20651"/>
                  </a:cubicBezTo>
                  <a:cubicBezTo>
                    <a:pt x="-6681" y="14936"/>
                    <a:pt x="3609" y="10364"/>
                    <a:pt x="15043" y="10364"/>
                  </a:cubicBezTo>
                  <a:cubicBezTo>
                    <a:pt x="27620" y="10364"/>
                    <a:pt x="40197" y="5792"/>
                    <a:pt x="43627" y="1220"/>
                  </a:cubicBezTo>
                  <a:cubicBezTo>
                    <a:pt x="50487" y="-10210"/>
                    <a:pt x="128235" y="-2209"/>
                    <a:pt x="137382" y="11507"/>
                  </a:cubicBezTo>
                  <a:cubicBezTo>
                    <a:pt x="140812" y="17222"/>
                    <a:pt x="132809" y="21794"/>
                    <a:pt x="120232" y="21794"/>
                  </a:cubicBezTo>
                  <a:cubicBezTo>
                    <a:pt x="98508" y="21794"/>
                    <a:pt x="96221" y="29795"/>
                    <a:pt x="93934" y="110948"/>
                  </a:cubicBezTo>
                  <a:lnTo>
                    <a:pt x="91648" y="198959"/>
                  </a:lnTo>
                  <a:lnTo>
                    <a:pt x="85931" y="107519"/>
                  </a:lnTo>
                  <a:cubicBezTo>
                    <a:pt x="81357" y="56084"/>
                    <a:pt x="75641" y="21794"/>
                    <a:pt x="69924" y="29795"/>
                  </a:cubicBezTo>
                  <a:cubicBezTo>
                    <a:pt x="65350" y="37796"/>
                    <a:pt x="64207" y="60656"/>
                    <a:pt x="67637" y="81230"/>
                  </a:cubicBezTo>
                  <a:cubicBezTo>
                    <a:pt x="71067" y="101804"/>
                    <a:pt x="68781" y="145238"/>
                    <a:pt x="63064" y="176099"/>
                  </a:cubicBezTo>
                  <a:cubicBezTo>
                    <a:pt x="53917" y="229820"/>
                    <a:pt x="52774" y="226391"/>
                    <a:pt x="51630" y="1258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-form: Shape 446">
              <a:extLst>
                <a:ext uri="{FF2B5EF4-FFF2-40B4-BE49-F238E27FC236}">
                  <a16:creationId xmlns:a16="http://schemas.microsoft.com/office/drawing/2014/main" id="{258CD4F5-048D-3737-8AAD-3D61C25DC180}"/>
                </a:ext>
              </a:extLst>
            </p:cNvPr>
            <p:cNvSpPr/>
            <p:nvPr/>
          </p:nvSpPr>
          <p:spPr>
            <a:xfrm flipV="1">
              <a:off x="6313237" y="1868805"/>
              <a:ext cx="90999" cy="112425"/>
            </a:xfrm>
            <a:custGeom>
              <a:avLst/>
              <a:gdLst>
                <a:gd name="connsiteX0" fmla="*/ 60221 w 90999"/>
                <a:gd name="connsiteY0" fmla="*/ 59129 h 112425"/>
                <a:gd name="connsiteX1" fmla="*/ 67081 w 90999"/>
                <a:gd name="connsiteY1" fmla="*/ 11123 h 112425"/>
                <a:gd name="connsiteX2" fmla="*/ 36211 w 90999"/>
                <a:gd name="connsiteY2" fmla="*/ 22553 h 112425"/>
                <a:gd name="connsiteX3" fmla="*/ -3807 w 90999"/>
                <a:gd name="connsiteY3" fmla="*/ 15695 h 112425"/>
                <a:gd name="connsiteX4" fmla="*/ 13344 w 90999"/>
                <a:gd name="connsiteY4" fmla="*/ 4265 h 112425"/>
                <a:gd name="connsiteX5" fmla="*/ 59078 w 90999"/>
                <a:gd name="connsiteY5" fmla="*/ -307 h 112425"/>
                <a:gd name="connsiteX6" fmla="*/ 69368 w 90999"/>
                <a:gd name="connsiteY6" fmla="*/ 68273 h 112425"/>
                <a:gd name="connsiteX7" fmla="*/ 53361 w 90999"/>
                <a:gd name="connsiteY7" fmla="*/ 108278 h 112425"/>
                <a:gd name="connsiteX8" fmla="*/ 60221 w 90999"/>
                <a:gd name="connsiteY8" fmla="*/ 59129 h 11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999" h="112425">
                  <a:moveTo>
                    <a:pt x="60221" y="59129"/>
                  </a:moveTo>
                  <a:lnTo>
                    <a:pt x="67081" y="11123"/>
                  </a:lnTo>
                  <a:lnTo>
                    <a:pt x="36211" y="22553"/>
                  </a:lnTo>
                  <a:cubicBezTo>
                    <a:pt x="-2663" y="37412"/>
                    <a:pt x="-3807" y="37412"/>
                    <a:pt x="-3807" y="15695"/>
                  </a:cubicBezTo>
                  <a:cubicBezTo>
                    <a:pt x="-3807" y="4265"/>
                    <a:pt x="1910" y="-307"/>
                    <a:pt x="13344" y="4265"/>
                  </a:cubicBezTo>
                  <a:cubicBezTo>
                    <a:pt x="22490" y="7694"/>
                    <a:pt x="43071" y="5408"/>
                    <a:pt x="59078" y="-307"/>
                  </a:cubicBezTo>
                  <a:cubicBezTo>
                    <a:pt x="93379" y="-12880"/>
                    <a:pt x="95665" y="4265"/>
                    <a:pt x="69368" y="68273"/>
                  </a:cubicBezTo>
                  <a:lnTo>
                    <a:pt x="53361" y="108278"/>
                  </a:lnTo>
                  <a:lnTo>
                    <a:pt x="60221" y="59129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-form: Shape 447">
              <a:extLst>
                <a:ext uri="{FF2B5EF4-FFF2-40B4-BE49-F238E27FC236}">
                  <a16:creationId xmlns:a16="http://schemas.microsoft.com/office/drawing/2014/main" id="{DC6C756F-A6BC-E967-A813-8D992DE47B6D}"/>
                </a:ext>
              </a:extLst>
            </p:cNvPr>
            <p:cNvSpPr/>
            <p:nvPr/>
          </p:nvSpPr>
          <p:spPr>
            <a:xfrm flipV="1">
              <a:off x="5811751" y="1885950"/>
              <a:ext cx="124178" cy="97155"/>
            </a:xfrm>
            <a:custGeom>
              <a:avLst/>
              <a:gdLst>
                <a:gd name="connsiteX0" fmla="*/ -2730 w 124178"/>
                <a:gd name="connsiteY0" fmla="*/ 45011 h 97155"/>
                <a:gd name="connsiteX1" fmla="*/ 700 w 124178"/>
                <a:gd name="connsiteY1" fmla="*/ -4138 h 97155"/>
                <a:gd name="connsiteX2" fmla="*/ 61298 w 124178"/>
                <a:gd name="connsiteY2" fmla="*/ -4138 h 97155"/>
                <a:gd name="connsiteX3" fmla="*/ 120753 w 124178"/>
                <a:gd name="connsiteY3" fmla="*/ 3863 h 97155"/>
                <a:gd name="connsiteX4" fmla="*/ 62442 w 124178"/>
                <a:gd name="connsiteY4" fmla="*/ 13007 h 97155"/>
                <a:gd name="connsiteX5" fmla="*/ 4130 w 124178"/>
                <a:gd name="connsiteY5" fmla="*/ 13007 h 97155"/>
                <a:gd name="connsiteX6" fmla="*/ 10991 w 124178"/>
                <a:gd name="connsiteY6" fmla="*/ 53012 h 97155"/>
                <a:gd name="connsiteX7" fmla="*/ 6417 w 124178"/>
                <a:gd name="connsiteY7" fmla="*/ 93017 h 97155"/>
                <a:gd name="connsiteX8" fmla="*/ -2730 w 124178"/>
                <a:gd name="connsiteY8" fmla="*/ 45011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8" h="97155">
                  <a:moveTo>
                    <a:pt x="-2730" y="45011"/>
                  </a:moveTo>
                  <a:lnTo>
                    <a:pt x="700" y="-4138"/>
                  </a:lnTo>
                  <a:lnTo>
                    <a:pt x="61298" y="-4138"/>
                  </a:lnTo>
                  <a:cubicBezTo>
                    <a:pt x="93312" y="-4138"/>
                    <a:pt x="120753" y="-709"/>
                    <a:pt x="120753" y="3863"/>
                  </a:cubicBezTo>
                  <a:cubicBezTo>
                    <a:pt x="120753" y="9578"/>
                    <a:pt x="94456" y="13007"/>
                    <a:pt x="62442" y="13007"/>
                  </a:cubicBezTo>
                  <a:lnTo>
                    <a:pt x="4130" y="13007"/>
                  </a:lnTo>
                  <a:lnTo>
                    <a:pt x="10991" y="53012"/>
                  </a:lnTo>
                  <a:cubicBezTo>
                    <a:pt x="16707" y="79301"/>
                    <a:pt x="14421" y="93017"/>
                    <a:pt x="6417" y="93017"/>
                  </a:cubicBezTo>
                  <a:cubicBezTo>
                    <a:pt x="-1586" y="93017"/>
                    <a:pt x="-5016" y="74729"/>
                    <a:pt x="-2730" y="450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-form: Shape 448">
              <a:extLst>
                <a:ext uri="{FF2B5EF4-FFF2-40B4-BE49-F238E27FC236}">
                  <a16:creationId xmlns:a16="http://schemas.microsoft.com/office/drawing/2014/main" id="{24AEAEF5-C23B-A436-4802-F0653F6B357B}"/>
                </a:ext>
              </a:extLst>
            </p:cNvPr>
            <p:cNvSpPr/>
            <p:nvPr/>
          </p:nvSpPr>
          <p:spPr>
            <a:xfrm flipV="1">
              <a:off x="6244636" y="1885950"/>
              <a:ext cx="22867" cy="22860"/>
            </a:xfrm>
            <a:custGeom>
              <a:avLst/>
              <a:gdLst>
                <a:gd name="connsiteX0" fmla="*/ -3726 w 22867"/>
                <a:gd name="connsiteY0" fmla="*/ 7256 h 22860"/>
                <a:gd name="connsiteX1" fmla="*/ 7708 w 22867"/>
                <a:gd name="connsiteY1" fmla="*/ -4174 h 22860"/>
                <a:gd name="connsiteX2" fmla="*/ 19141 w 22867"/>
                <a:gd name="connsiteY2" fmla="*/ 7256 h 22860"/>
                <a:gd name="connsiteX3" fmla="*/ 7708 w 22867"/>
                <a:gd name="connsiteY3" fmla="*/ 18686 h 22860"/>
                <a:gd name="connsiteX4" fmla="*/ -3726 w 22867"/>
                <a:gd name="connsiteY4" fmla="*/ 7256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" h="22860">
                  <a:moveTo>
                    <a:pt x="-3726" y="7256"/>
                  </a:moveTo>
                  <a:cubicBezTo>
                    <a:pt x="-3726" y="1541"/>
                    <a:pt x="1991" y="-4174"/>
                    <a:pt x="7708" y="-4174"/>
                  </a:cubicBezTo>
                  <a:cubicBezTo>
                    <a:pt x="14568" y="-4174"/>
                    <a:pt x="19141" y="1541"/>
                    <a:pt x="19141" y="7256"/>
                  </a:cubicBezTo>
                  <a:cubicBezTo>
                    <a:pt x="19141" y="14114"/>
                    <a:pt x="14568" y="18686"/>
                    <a:pt x="7708" y="18686"/>
                  </a:cubicBezTo>
                  <a:cubicBezTo>
                    <a:pt x="1991" y="18686"/>
                    <a:pt x="-3726" y="14114"/>
                    <a:pt x="-3726" y="725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-form: Shape 449">
              <a:extLst>
                <a:ext uri="{FF2B5EF4-FFF2-40B4-BE49-F238E27FC236}">
                  <a16:creationId xmlns:a16="http://schemas.microsoft.com/office/drawing/2014/main" id="{6E7B94A9-7183-5C5F-88D4-021289A5337E}"/>
                </a:ext>
              </a:extLst>
            </p:cNvPr>
            <p:cNvSpPr/>
            <p:nvPr/>
          </p:nvSpPr>
          <p:spPr>
            <a:xfrm flipV="1">
              <a:off x="6077486" y="1923920"/>
              <a:ext cx="74823" cy="42157"/>
            </a:xfrm>
            <a:custGeom>
              <a:avLst/>
              <a:gdLst>
                <a:gd name="connsiteX0" fmla="*/ 56059 w 74823"/>
                <a:gd name="connsiteY0" fmla="*/ 23421 h 42157"/>
                <a:gd name="connsiteX1" fmla="*/ 19472 w 74823"/>
                <a:gd name="connsiteY1" fmla="*/ 11991 h 42157"/>
                <a:gd name="connsiteX2" fmla="*/ -2252 w 74823"/>
                <a:gd name="connsiteY2" fmla="*/ 7419 h 42157"/>
                <a:gd name="connsiteX3" fmla="*/ 68636 w 74823"/>
                <a:gd name="connsiteY3" fmla="*/ 13134 h 42157"/>
                <a:gd name="connsiteX4" fmla="*/ 68636 w 74823"/>
                <a:gd name="connsiteY4" fmla="*/ 37137 h 42157"/>
                <a:gd name="connsiteX5" fmla="*/ 56059 w 74823"/>
                <a:gd name="connsiteY5" fmla="*/ 23421 h 4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23" h="42157">
                  <a:moveTo>
                    <a:pt x="56059" y="23421"/>
                  </a:moveTo>
                  <a:cubicBezTo>
                    <a:pt x="51486" y="9705"/>
                    <a:pt x="41196" y="7419"/>
                    <a:pt x="19472" y="11991"/>
                  </a:cubicBezTo>
                  <a:cubicBezTo>
                    <a:pt x="35" y="17706"/>
                    <a:pt x="-6825" y="15420"/>
                    <a:pt x="-2252" y="7419"/>
                  </a:cubicBezTo>
                  <a:cubicBezTo>
                    <a:pt x="9182" y="-10869"/>
                    <a:pt x="60633" y="-6297"/>
                    <a:pt x="68636" y="13134"/>
                  </a:cubicBezTo>
                  <a:cubicBezTo>
                    <a:pt x="72066" y="23421"/>
                    <a:pt x="72066" y="33708"/>
                    <a:pt x="68636" y="37137"/>
                  </a:cubicBezTo>
                  <a:cubicBezTo>
                    <a:pt x="66350" y="40566"/>
                    <a:pt x="60633" y="33708"/>
                    <a:pt x="56059" y="234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-form: Shape 450">
              <a:extLst>
                <a:ext uri="{FF2B5EF4-FFF2-40B4-BE49-F238E27FC236}">
                  <a16:creationId xmlns:a16="http://schemas.microsoft.com/office/drawing/2014/main" id="{E26FC7B7-BBE8-0F56-C0F9-6EC741FBE8D7}"/>
                </a:ext>
              </a:extLst>
            </p:cNvPr>
            <p:cNvSpPr/>
            <p:nvPr/>
          </p:nvSpPr>
          <p:spPr>
            <a:xfrm flipV="1">
              <a:off x="6427573" y="1921161"/>
              <a:ext cx="125769" cy="84533"/>
            </a:xfrm>
            <a:custGeom>
              <a:avLst/>
              <a:gdLst>
                <a:gd name="connsiteX0" fmla="*/ 4093 w 125769"/>
                <a:gd name="connsiteY0" fmla="*/ 73344 h 84533"/>
                <a:gd name="connsiteX1" fmla="*/ -3911 w 125769"/>
                <a:gd name="connsiteY1" fmla="*/ 44769 h 84533"/>
                <a:gd name="connsiteX2" fmla="*/ 33820 w 125769"/>
                <a:gd name="connsiteY2" fmla="*/ 24195 h 84533"/>
                <a:gd name="connsiteX3" fmla="*/ 96705 w 125769"/>
                <a:gd name="connsiteY3" fmla="*/ 5907 h 84533"/>
                <a:gd name="connsiteX4" fmla="*/ 121859 w 125769"/>
                <a:gd name="connsiteY4" fmla="*/ -2094 h 84533"/>
                <a:gd name="connsiteX5" fmla="*/ 50971 w 125769"/>
                <a:gd name="connsiteY5" fmla="*/ 35625 h 84533"/>
                <a:gd name="connsiteX6" fmla="*/ 33820 w 125769"/>
                <a:gd name="connsiteY6" fmla="*/ 67629 h 84533"/>
                <a:gd name="connsiteX7" fmla="*/ 34964 w 125769"/>
                <a:gd name="connsiteY7" fmla="*/ 80202 h 84533"/>
                <a:gd name="connsiteX8" fmla="*/ 4093 w 125769"/>
                <a:gd name="connsiteY8" fmla="*/ 73344 h 8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769" h="84533">
                  <a:moveTo>
                    <a:pt x="4093" y="73344"/>
                  </a:moveTo>
                  <a:cubicBezTo>
                    <a:pt x="-480" y="69915"/>
                    <a:pt x="-3911" y="56199"/>
                    <a:pt x="-3911" y="44769"/>
                  </a:cubicBezTo>
                  <a:cubicBezTo>
                    <a:pt x="-3911" y="28767"/>
                    <a:pt x="5236" y="24195"/>
                    <a:pt x="33820" y="24195"/>
                  </a:cubicBezTo>
                  <a:cubicBezTo>
                    <a:pt x="54401" y="24195"/>
                    <a:pt x="82985" y="16194"/>
                    <a:pt x="96705" y="5907"/>
                  </a:cubicBezTo>
                  <a:cubicBezTo>
                    <a:pt x="110425" y="-3237"/>
                    <a:pt x="121859" y="-6666"/>
                    <a:pt x="121859" y="-2094"/>
                  </a:cubicBezTo>
                  <a:cubicBezTo>
                    <a:pt x="121859" y="19623"/>
                    <a:pt x="92132" y="35625"/>
                    <a:pt x="50971" y="35625"/>
                  </a:cubicBezTo>
                  <a:cubicBezTo>
                    <a:pt x="1806" y="35625"/>
                    <a:pt x="-5054" y="49341"/>
                    <a:pt x="33820" y="67629"/>
                  </a:cubicBezTo>
                  <a:cubicBezTo>
                    <a:pt x="57831" y="79059"/>
                    <a:pt x="57831" y="80202"/>
                    <a:pt x="34964" y="80202"/>
                  </a:cubicBezTo>
                  <a:cubicBezTo>
                    <a:pt x="22387" y="81345"/>
                    <a:pt x="7523" y="77916"/>
                    <a:pt x="4093" y="7334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-form: Shape 451">
              <a:extLst>
                <a:ext uri="{FF2B5EF4-FFF2-40B4-BE49-F238E27FC236}">
                  <a16:creationId xmlns:a16="http://schemas.microsoft.com/office/drawing/2014/main" id="{24940438-43A4-8592-FEC1-1AC08A43966C}"/>
                </a:ext>
              </a:extLst>
            </p:cNvPr>
            <p:cNvSpPr/>
            <p:nvPr/>
          </p:nvSpPr>
          <p:spPr>
            <a:xfrm flipV="1">
              <a:off x="5981664" y="1931670"/>
              <a:ext cx="18293" cy="45720"/>
            </a:xfrm>
            <a:custGeom>
              <a:avLst/>
              <a:gdLst>
                <a:gd name="connsiteX0" fmla="*/ -3517 w 18293"/>
                <a:gd name="connsiteY0" fmla="*/ 18741 h 45720"/>
                <a:gd name="connsiteX1" fmla="*/ 5630 w 18293"/>
                <a:gd name="connsiteY1" fmla="*/ -4119 h 45720"/>
                <a:gd name="connsiteX2" fmla="*/ 14777 w 18293"/>
                <a:gd name="connsiteY2" fmla="*/ 18741 h 45720"/>
                <a:gd name="connsiteX3" fmla="*/ 5630 w 18293"/>
                <a:gd name="connsiteY3" fmla="*/ 41601 h 45720"/>
                <a:gd name="connsiteX4" fmla="*/ -3517 w 18293"/>
                <a:gd name="connsiteY4" fmla="*/ 18741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3" h="45720">
                  <a:moveTo>
                    <a:pt x="-3517" y="18741"/>
                  </a:moveTo>
                  <a:cubicBezTo>
                    <a:pt x="-3517" y="6168"/>
                    <a:pt x="1056" y="-4119"/>
                    <a:pt x="5630" y="-4119"/>
                  </a:cubicBezTo>
                  <a:cubicBezTo>
                    <a:pt x="10203" y="-4119"/>
                    <a:pt x="14777" y="6168"/>
                    <a:pt x="14777" y="18741"/>
                  </a:cubicBezTo>
                  <a:cubicBezTo>
                    <a:pt x="14777" y="31314"/>
                    <a:pt x="10203" y="41601"/>
                    <a:pt x="5630" y="41601"/>
                  </a:cubicBezTo>
                  <a:cubicBezTo>
                    <a:pt x="1056" y="41601"/>
                    <a:pt x="-3517" y="31314"/>
                    <a:pt x="-3517" y="1874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-form: Shape 452">
              <a:extLst>
                <a:ext uri="{FF2B5EF4-FFF2-40B4-BE49-F238E27FC236}">
                  <a16:creationId xmlns:a16="http://schemas.microsoft.com/office/drawing/2014/main" id="{390BF9FD-558E-1B8A-1096-D650D70FD993}"/>
                </a:ext>
              </a:extLst>
            </p:cNvPr>
            <p:cNvSpPr/>
            <p:nvPr/>
          </p:nvSpPr>
          <p:spPr>
            <a:xfrm flipV="1">
              <a:off x="6233202" y="1936246"/>
              <a:ext cx="22867" cy="29713"/>
            </a:xfrm>
            <a:custGeom>
              <a:avLst/>
              <a:gdLst>
                <a:gd name="connsiteX0" fmla="*/ -3717 w 22867"/>
                <a:gd name="connsiteY0" fmla="*/ 14166 h 29713"/>
                <a:gd name="connsiteX1" fmla="*/ 7717 w 22867"/>
                <a:gd name="connsiteY1" fmla="*/ -4122 h 29713"/>
                <a:gd name="connsiteX2" fmla="*/ 19150 w 22867"/>
                <a:gd name="connsiteY2" fmla="*/ 6165 h 29713"/>
                <a:gd name="connsiteX3" fmla="*/ 7717 w 22867"/>
                <a:gd name="connsiteY3" fmla="*/ 24453 h 29713"/>
                <a:gd name="connsiteX4" fmla="*/ -3717 w 22867"/>
                <a:gd name="connsiteY4" fmla="*/ 14166 h 2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" h="29713">
                  <a:moveTo>
                    <a:pt x="-3717" y="14166"/>
                  </a:moveTo>
                  <a:cubicBezTo>
                    <a:pt x="-3717" y="3879"/>
                    <a:pt x="2000" y="-4122"/>
                    <a:pt x="7717" y="-4122"/>
                  </a:cubicBezTo>
                  <a:cubicBezTo>
                    <a:pt x="14577" y="-4122"/>
                    <a:pt x="19150" y="450"/>
                    <a:pt x="19150" y="6165"/>
                  </a:cubicBezTo>
                  <a:cubicBezTo>
                    <a:pt x="19150" y="13023"/>
                    <a:pt x="14577" y="21024"/>
                    <a:pt x="7717" y="24453"/>
                  </a:cubicBezTo>
                  <a:cubicBezTo>
                    <a:pt x="2000" y="27882"/>
                    <a:pt x="-3717" y="23310"/>
                    <a:pt x="-3717" y="1416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-form: Shape 453">
              <a:extLst>
                <a:ext uri="{FF2B5EF4-FFF2-40B4-BE49-F238E27FC236}">
                  <a16:creationId xmlns:a16="http://schemas.microsoft.com/office/drawing/2014/main" id="{D92E0BB8-959A-A598-666E-59834DBC2C42}"/>
                </a:ext>
              </a:extLst>
            </p:cNvPr>
            <p:cNvSpPr/>
            <p:nvPr/>
          </p:nvSpPr>
          <p:spPr>
            <a:xfrm flipV="1">
              <a:off x="8293439" y="1957673"/>
              <a:ext cx="1035310" cy="53037"/>
            </a:xfrm>
            <a:custGeom>
              <a:avLst/>
              <a:gdLst>
                <a:gd name="connsiteX0" fmla="*/ 1216 w 1035310"/>
                <a:gd name="connsiteY0" fmla="*/ 39518 h 53037"/>
                <a:gd name="connsiteX1" fmla="*/ -3358 w 1035310"/>
                <a:gd name="connsiteY1" fmla="*/ 10943 h 53037"/>
                <a:gd name="connsiteX2" fmla="*/ 18366 w 1035310"/>
                <a:gd name="connsiteY2" fmla="*/ 7514 h 53037"/>
                <a:gd name="connsiteX3" fmla="*/ 146422 w 1035310"/>
                <a:gd name="connsiteY3" fmla="*/ 29231 h 53037"/>
                <a:gd name="connsiteX4" fmla="*/ 588901 w 1035310"/>
                <a:gd name="connsiteY4" fmla="*/ 12086 h 53037"/>
                <a:gd name="connsiteX5" fmla="*/ 1003940 w 1035310"/>
                <a:gd name="connsiteY5" fmla="*/ 1799 h 53037"/>
                <a:gd name="connsiteX6" fmla="*/ 1009657 w 1035310"/>
                <a:gd name="connsiteY6" fmla="*/ 7514 h 53037"/>
                <a:gd name="connsiteX7" fmla="*/ 594618 w 1035310"/>
                <a:gd name="connsiteY7" fmla="*/ 23516 h 53037"/>
                <a:gd name="connsiteX8" fmla="*/ 148709 w 1035310"/>
                <a:gd name="connsiteY8" fmla="*/ 39518 h 53037"/>
                <a:gd name="connsiteX9" fmla="*/ 1216 w 1035310"/>
                <a:gd name="connsiteY9" fmla="*/ 39518 h 5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5310" h="53037">
                  <a:moveTo>
                    <a:pt x="1216" y="39518"/>
                  </a:moveTo>
                  <a:cubicBezTo>
                    <a:pt x="-5645" y="34946"/>
                    <a:pt x="-7931" y="22373"/>
                    <a:pt x="-3358" y="10943"/>
                  </a:cubicBezTo>
                  <a:cubicBezTo>
                    <a:pt x="4646" y="-8488"/>
                    <a:pt x="6932" y="-8488"/>
                    <a:pt x="18366" y="7514"/>
                  </a:cubicBezTo>
                  <a:cubicBezTo>
                    <a:pt x="40090" y="36089"/>
                    <a:pt x="78964" y="42947"/>
                    <a:pt x="146422" y="29231"/>
                  </a:cubicBezTo>
                  <a:cubicBezTo>
                    <a:pt x="181866" y="21230"/>
                    <a:pt x="367090" y="14372"/>
                    <a:pt x="588901" y="12086"/>
                  </a:cubicBezTo>
                  <a:cubicBezTo>
                    <a:pt x="798136" y="9800"/>
                    <a:pt x="985646" y="5228"/>
                    <a:pt x="1003940" y="1799"/>
                  </a:cubicBezTo>
                  <a:cubicBezTo>
                    <a:pt x="1037097" y="-5059"/>
                    <a:pt x="1037097" y="-5059"/>
                    <a:pt x="1009657" y="7514"/>
                  </a:cubicBezTo>
                  <a:cubicBezTo>
                    <a:pt x="991363" y="15515"/>
                    <a:pt x="842727" y="21230"/>
                    <a:pt x="594618" y="23516"/>
                  </a:cubicBezTo>
                  <a:cubicBezTo>
                    <a:pt x="381954" y="25802"/>
                    <a:pt x="180723" y="33803"/>
                    <a:pt x="148709" y="39518"/>
                  </a:cubicBezTo>
                  <a:cubicBezTo>
                    <a:pt x="86967" y="52091"/>
                    <a:pt x="21796" y="52091"/>
                    <a:pt x="1216" y="3951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-form: Shape 454">
              <a:extLst>
                <a:ext uri="{FF2B5EF4-FFF2-40B4-BE49-F238E27FC236}">
                  <a16:creationId xmlns:a16="http://schemas.microsoft.com/office/drawing/2014/main" id="{D2EE742C-8A67-F1F4-CBAB-987BADA0CAFF}"/>
                </a:ext>
              </a:extLst>
            </p:cNvPr>
            <p:cNvSpPr/>
            <p:nvPr/>
          </p:nvSpPr>
          <p:spPr>
            <a:xfrm flipV="1">
              <a:off x="10032579" y="2025814"/>
              <a:ext cx="6288" cy="70934"/>
            </a:xfrm>
            <a:custGeom>
              <a:avLst/>
              <a:gdLst>
                <a:gd name="connsiteX0" fmla="*/ -6701 w 6288"/>
                <a:gd name="connsiteY0" fmla="*/ 29619 h 70934"/>
                <a:gd name="connsiteX1" fmla="*/ -2128 w 6288"/>
                <a:gd name="connsiteY1" fmla="*/ 4473 h 70934"/>
                <a:gd name="connsiteX2" fmla="*/ -2128 w 6288"/>
                <a:gd name="connsiteY2" fmla="*/ 61623 h 70934"/>
                <a:gd name="connsiteX3" fmla="*/ -6701 w 6288"/>
                <a:gd name="connsiteY3" fmla="*/ 29619 h 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8" h="70934">
                  <a:moveTo>
                    <a:pt x="-6701" y="29619"/>
                  </a:moveTo>
                  <a:cubicBezTo>
                    <a:pt x="-6701" y="-1242"/>
                    <a:pt x="-4414" y="-13815"/>
                    <a:pt x="-2128" y="4473"/>
                  </a:cubicBezTo>
                  <a:cubicBezTo>
                    <a:pt x="159" y="21618"/>
                    <a:pt x="159" y="46764"/>
                    <a:pt x="-2128" y="61623"/>
                  </a:cubicBezTo>
                  <a:cubicBezTo>
                    <a:pt x="-4414" y="75339"/>
                    <a:pt x="-6701" y="61623"/>
                    <a:pt x="-6701" y="2961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-form: Shape 455">
              <a:extLst>
                <a:ext uri="{FF2B5EF4-FFF2-40B4-BE49-F238E27FC236}">
                  <a16:creationId xmlns:a16="http://schemas.microsoft.com/office/drawing/2014/main" id="{0D7735DB-9319-5B14-98D5-02A31B4A519E}"/>
                </a:ext>
              </a:extLst>
            </p:cNvPr>
            <p:cNvSpPr/>
            <p:nvPr/>
          </p:nvSpPr>
          <p:spPr>
            <a:xfrm flipV="1">
              <a:off x="5828617" y="2092076"/>
              <a:ext cx="112632" cy="106340"/>
            </a:xfrm>
            <a:custGeom>
              <a:avLst/>
              <a:gdLst>
                <a:gd name="connsiteX0" fmla="*/ 4406 w 112632"/>
                <a:gd name="connsiteY0" fmla="*/ 93648 h 106340"/>
                <a:gd name="connsiteX1" fmla="*/ 976 w 112632"/>
                <a:gd name="connsiteY1" fmla="*/ 68502 h 106340"/>
                <a:gd name="connsiteX2" fmla="*/ 13553 w 112632"/>
                <a:gd name="connsiteY2" fmla="*/ 17067 h 106340"/>
                <a:gd name="connsiteX3" fmla="*/ 20413 w 112632"/>
                <a:gd name="connsiteY3" fmla="*/ 6780 h 106340"/>
                <a:gd name="connsiteX4" fmla="*/ 78725 w 112632"/>
                <a:gd name="connsiteY4" fmla="*/ 28497 h 106340"/>
                <a:gd name="connsiteX5" fmla="*/ 90158 w 112632"/>
                <a:gd name="connsiteY5" fmla="*/ 30783 h 106340"/>
                <a:gd name="connsiteX6" fmla="*/ 69578 w 112632"/>
                <a:gd name="connsiteY6" fmla="*/ 66216 h 106340"/>
                <a:gd name="connsiteX7" fmla="*/ 86728 w 112632"/>
                <a:gd name="connsiteY7" fmla="*/ 91362 h 106340"/>
                <a:gd name="connsiteX8" fmla="*/ 4406 w 112632"/>
                <a:gd name="connsiteY8" fmla="*/ 93648 h 106340"/>
                <a:gd name="connsiteX9" fmla="*/ 69578 w 112632"/>
                <a:gd name="connsiteY9" fmla="*/ 85647 h 106340"/>
                <a:gd name="connsiteX10" fmla="*/ 46711 w 112632"/>
                <a:gd name="connsiteY10" fmla="*/ 68502 h 106340"/>
                <a:gd name="connsiteX11" fmla="*/ 23843 w 112632"/>
                <a:gd name="connsiteY11" fmla="*/ 74217 h 106340"/>
                <a:gd name="connsiteX12" fmla="*/ 46711 w 112632"/>
                <a:gd name="connsiteY12" fmla="*/ 91362 h 106340"/>
                <a:gd name="connsiteX13" fmla="*/ 69578 w 112632"/>
                <a:gd name="connsiteY13" fmla="*/ 85647 h 10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632" h="106340">
                  <a:moveTo>
                    <a:pt x="4406" y="93648"/>
                  </a:moveTo>
                  <a:cubicBezTo>
                    <a:pt x="-4741" y="87933"/>
                    <a:pt x="-5884" y="78789"/>
                    <a:pt x="976" y="68502"/>
                  </a:cubicBezTo>
                  <a:cubicBezTo>
                    <a:pt x="7836" y="59358"/>
                    <a:pt x="12410" y="36498"/>
                    <a:pt x="13553" y="17067"/>
                  </a:cubicBezTo>
                  <a:cubicBezTo>
                    <a:pt x="14697" y="-6936"/>
                    <a:pt x="16983" y="-10365"/>
                    <a:pt x="20413" y="6780"/>
                  </a:cubicBezTo>
                  <a:cubicBezTo>
                    <a:pt x="23843" y="27354"/>
                    <a:pt x="31847" y="30783"/>
                    <a:pt x="78725" y="28497"/>
                  </a:cubicBezTo>
                  <a:cubicBezTo>
                    <a:pt x="115312" y="26211"/>
                    <a:pt x="118742" y="27354"/>
                    <a:pt x="90158" y="30783"/>
                  </a:cubicBezTo>
                  <a:cubicBezTo>
                    <a:pt x="40994" y="36498"/>
                    <a:pt x="36420" y="44499"/>
                    <a:pt x="69578" y="66216"/>
                  </a:cubicBezTo>
                  <a:cubicBezTo>
                    <a:pt x="83298" y="74217"/>
                    <a:pt x="90158" y="85647"/>
                    <a:pt x="86728" y="91362"/>
                  </a:cubicBezTo>
                  <a:cubicBezTo>
                    <a:pt x="78725" y="105078"/>
                    <a:pt x="23843" y="106221"/>
                    <a:pt x="4406" y="93648"/>
                  </a:cubicBezTo>
                  <a:close/>
                  <a:moveTo>
                    <a:pt x="69578" y="85647"/>
                  </a:moveTo>
                  <a:cubicBezTo>
                    <a:pt x="69578" y="83361"/>
                    <a:pt x="59287" y="75360"/>
                    <a:pt x="46711" y="68502"/>
                  </a:cubicBezTo>
                  <a:cubicBezTo>
                    <a:pt x="28417" y="58215"/>
                    <a:pt x="23843" y="59358"/>
                    <a:pt x="23843" y="74217"/>
                  </a:cubicBezTo>
                  <a:cubicBezTo>
                    <a:pt x="23843" y="83361"/>
                    <a:pt x="34134" y="91362"/>
                    <a:pt x="46711" y="91362"/>
                  </a:cubicBezTo>
                  <a:cubicBezTo>
                    <a:pt x="59287" y="91362"/>
                    <a:pt x="69578" y="89076"/>
                    <a:pt x="69578" y="8564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-form: Shape 456">
              <a:extLst>
                <a:ext uri="{FF2B5EF4-FFF2-40B4-BE49-F238E27FC236}">
                  <a16:creationId xmlns:a16="http://schemas.microsoft.com/office/drawing/2014/main" id="{1305DBFD-6E9D-68A4-B8F5-631A1CD429F2}"/>
                </a:ext>
              </a:extLst>
            </p:cNvPr>
            <p:cNvSpPr/>
            <p:nvPr/>
          </p:nvSpPr>
          <p:spPr>
            <a:xfrm flipV="1">
              <a:off x="6244636" y="2103387"/>
              <a:ext cx="119094" cy="97796"/>
            </a:xfrm>
            <a:custGeom>
              <a:avLst/>
              <a:gdLst>
                <a:gd name="connsiteX0" fmla="*/ -3764 w 119094"/>
                <a:gd name="connsiteY0" fmla="*/ 54130 h 97796"/>
                <a:gd name="connsiteX1" fmla="*/ 7670 w 119094"/>
                <a:gd name="connsiteY1" fmla="*/ 14125 h 97796"/>
                <a:gd name="connsiteX2" fmla="*/ 19103 w 119094"/>
                <a:gd name="connsiteY2" fmla="*/ 31270 h 97796"/>
                <a:gd name="connsiteX3" fmla="*/ 35110 w 119094"/>
                <a:gd name="connsiteY3" fmla="*/ 41557 h 97796"/>
                <a:gd name="connsiteX4" fmla="*/ 59121 w 119094"/>
                <a:gd name="connsiteY4" fmla="*/ 47272 h 97796"/>
                <a:gd name="connsiteX5" fmla="*/ 87705 w 119094"/>
                <a:gd name="connsiteY5" fmla="*/ 44986 h 97796"/>
                <a:gd name="connsiteX6" fmla="*/ 103712 w 119094"/>
                <a:gd name="connsiteY6" fmla="*/ 7267 h 97796"/>
                <a:gd name="connsiteX7" fmla="*/ 107142 w 119094"/>
                <a:gd name="connsiteY7" fmla="*/ 36985 h 97796"/>
                <a:gd name="connsiteX8" fmla="*/ 70554 w 119094"/>
                <a:gd name="connsiteY8" fmla="*/ 78133 h 97796"/>
                <a:gd name="connsiteX9" fmla="*/ 25963 w 119094"/>
                <a:gd name="connsiteY9" fmla="*/ 76990 h 97796"/>
                <a:gd name="connsiteX10" fmla="*/ -3764 w 119094"/>
                <a:gd name="connsiteY10" fmla="*/ 54130 h 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94" h="97796">
                  <a:moveTo>
                    <a:pt x="-3764" y="54130"/>
                  </a:moveTo>
                  <a:cubicBezTo>
                    <a:pt x="-3764" y="32413"/>
                    <a:pt x="1953" y="14125"/>
                    <a:pt x="7670" y="14125"/>
                  </a:cubicBezTo>
                  <a:cubicBezTo>
                    <a:pt x="14530" y="14125"/>
                    <a:pt x="19103" y="22126"/>
                    <a:pt x="19103" y="31270"/>
                  </a:cubicBezTo>
                  <a:cubicBezTo>
                    <a:pt x="19103" y="40414"/>
                    <a:pt x="25963" y="44986"/>
                    <a:pt x="35110" y="41557"/>
                  </a:cubicBezTo>
                  <a:cubicBezTo>
                    <a:pt x="44257" y="38128"/>
                    <a:pt x="54547" y="40414"/>
                    <a:pt x="59121" y="47272"/>
                  </a:cubicBezTo>
                  <a:cubicBezTo>
                    <a:pt x="69411" y="64417"/>
                    <a:pt x="87705" y="63274"/>
                    <a:pt x="87705" y="44986"/>
                  </a:cubicBezTo>
                  <a:cubicBezTo>
                    <a:pt x="87705" y="36985"/>
                    <a:pt x="94565" y="19840"/>
                    <a:pt x="103712" y="7267"/>
                  </a:cubicBezTo>
                  <a:cubicBezTo>
                    <a:pt x="118575" y="-12164"/>
                    <a:pt x="118575" y="-8735"/>
                    <a:pt x="107142" y="36985"/>
                  </a:cubicBezTo>
                  <a:cubicBezTo>
                    <a:pt x="91135" y="102136"/>
                    <a:pt x="92278" y="99850"/>
                    <a:pt x="70554" y="78133"/>
                  </a:cubicBezTo>
                  <a:cubicBezTo>
                    <a:pt x="47687" y="55273"/>
                    <a:pt x="35110" y="55273"/>
                    <a:pt x="25963" y="76990"/>
                  </a:cubicBezTo>
                  <a:cubicBezTo>
                    <a:pt x="14530" y="107851"/>
                    <a:pt x="-3764" y="94135"/>
                    <a:pt x="-3764" y="5413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-form: Shape 457">
              <a:extLst>
                <a:ext uri="{FF2B5EF4-FFF2-40B4-BE49-F238E27FC236}">
                  <a16:creationId xmlns:a16="http://schemas.microsoft.com/office/drawing/2014/main" id="{2F17817E-22CB-9580-0A34-C945EFD0F8B9}"/>
                </a:ext>
              </a:extLst>
            </p:cNvPr>
            <p:cNvSpPr/>
            <p:nvPr/>
          </p:nvSpPr>
          <p:spPr>
            <a:xfrm flipV="1">
              <a:off x="6005743" y="2130119"/>
              <a:ext cx="79760" cy="36977"/>
            </a:xfrm>
            <a:custGeom>
              <a:avLst/>
              <a:gdLst>
                <a:gd name="connsiteX0" fmla="*/ 6661 w 79760"/>
                <a:gd name="connsiteY0" fmla="*/ 25755 h 36977"/>
                <a:gd name="connsiteX1" fmla="*/ 45535 w 79760"/>
                <a:gd name="connsiteY1" fmla="*/ -1677 h 36977"/>
                <a:gd name="connsiteX2" fmla="*/ 64972 w 79760"/>
                <a:gd name="connsiteY2" fmla="*/ 25755 h 36977"/>
                <a:gd name="connsiteX3" fmla="*/ 38675 w 79760"/>
                <a:gd name="connsiteY3" fmla="*/ 31470 h 36977"/>
                <a:gd name="connsiteX4" fmla="*/ 6661 w 79760"/>
                <a:gd name="connsiteY4" fmla="*/ 25755 h 3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0" h="36977">
                  <a:moveTo>
                    <a:pt x="6661" y="25755"/>
                  </a:moveTo>
                  <a:cubicBezTo>
                    <a:pt x="-19637" y="9753"/>
                    <a:pt x="8947" y="-10821"/>
                    <a:pt x="45535" y="-1677"/>
                  </a:cubicBezTo>
                  <a:cubicBezTo>
                    <a:pt x="72975" y="5181"/>
                    <a:pt x="87839" y="25755"/>
                    <a:pt x="64972" y="25755"/>
                  </a:cubicBezTo>
                  <a:cubicBezTo>
                    <a:pt x="59255" y="25755"/>
                    <a:pt x="47822" y="28041"/>
                    <a:pt x="38675" y="31470"/>
                  </a:cubicBezTo>
                  <a:cubicBezTo>
                    <a:pt x="30671" y="34899"/>
                    <a:pt x="15808" y="32613"/>
                    <a:pt x="6661" y="2575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-form: Shape 458">
              <a:extLst>
                <a:ext uri="{FF2B5EF4-FFF2-40B4-BE49-F238E27FC236}">
                  <a16:creationId xmlns:a16="http://schemas.microsoft.com/office/drawing/2014/main" id="{F054F668-DA4C-F14A-BF49-9D35F4A053FC}"/>
                </a:ext>
              </a:extLst>
            </p:cNvPr>
            <p:cNvSpPr/>
            <p:nvPr/>
          </p:nvSpPr>
          <p:spPr>
            <a:xfrm flipV="1">
              <a:off x="6096859" y="2128459"/>
              <a:ext cx="76131" cy="38873"/>
            </a:xfrm>
            <a:custGeom>
              <a:avLst/>
              <a:gdLst>
                <a:gd name="connsiteX0" fmla="*/ 6944 w 76131"/>
                <a:gd name="connsiteY0" fmla="*/ 25990 h 38873"/>
                <a:gd name="connsiteX1" fmla="*/ 2370 w 76131"/>
                <a:gd name="connsiteY1" fmla="*/ 3130 h 38873"/>
                <a:gd name="connsiteX2" fmla="*/ 72115 w 76131"/>
                <a:gd name="connsiteY2" fmla="*/ 19132 h 38873"/>
                <a:gd name="connsiteX3" fmla="*/ 6944 w 76131"/>
                <a:gd name="connsiteY3" fmla="*/ 25990 h 38873"/>
                <a:gd name="connsiteX4" fmla="*/ 52678 w 76131"/>
                <a:gd name="connsiteY4" fmla="*/ 21418 h 38873"/>
                <a:gd name="connsiteX5" fmla="*/ 24094 w 76131"/>
                <a:gd name="connsiteY5" fmla="*/ 14560 h 38873"/>
                <a:gd name="connsiteX6" fmla="*/ 34384 w 76131"/>
                <a:gd name="connsiteY6" fmla="*/ 25990 h 38873"/>
                <a:gd name="connsiteX7" fmla="*/ 52678 w 76131"/>
                <a:gd name="connsiteY7" fmla="*/ 21418 h 3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31" h="38873">
                  <a:moveTo>
                    <a:pt x="6944" y="25990"/>
                  </a:moveTo>
                  <a:cubicBezTo>
                    <a:pt x="-5633" y="17989"/>
                    <a:pt x="-6776" y="12274"/>
                    <a:pt x="2370" y="3130"/>
                  </a:cubicBezTo>
                  <a:cubicBezTo>
                    <a:pt x="18377" y="-12872"/>
                    <a:pt x="77832" y="844"/>
                    <a:pt x="72115" y="19132"/>
                  </a:cubicBezTo>
                  <a:cubicBezTo>
                    <a:pt x="66398" y="36277"/>
                    <a:pt x="28668" y="40849"/>
                    <a:pt x="6944" y="25990"/>
                  </a:cubicBezTo>
                  <a:close/>
                  <a:moveTo>
                    <a:pt x="52678" y="21418"/>
                  </a:moveTo>
                  <a:cubicBezTo>
                    <a:pt x="52678" y="8845"/>
                    <a:pt x="30954" y="4273"/>
                    <a:pt x="24094" y="14560"/>
                  </a:cubicBezTo>
                  <a:cubicBezTo>
                    <a:pt x="20664" y="20275"/>
                    <a:pt x="25238" y="25990"/>
                    <a:pt x="34384" y="25990"/>
                  </a:cubicBezTo>
                  <a:cubicBezTo>
                    <a:pt x="44675" y="25990"/>
                    <a:pt x="52678" y="23704"/>
                    <a:pt x="52678" y="2141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-form: Shape 459">
              <a:extLst>
                <a:ext uri="{FF2B5EF4-FFF2-40B4-BE49-F238E27FC236}">
                  <a16:creationId xmlns:a16="http://schemas.microsoft.com/office/drawing/2014/main" id="{E1EBEAD9-0D63-1217-55EC-65B41212F9F3}"/>
                </a:ext>
              </a:extLst>
            </p:cNvPr>
            <p:cNvSpPr/>
            <p:nvPr/>
          </p:nvSpPr>
          <p:spPr>
            <a:xfrm flipV="1">
              <a:off x="8439897" y="2133119"/>
              <a:ext cx="77546" cy="95730"/>
            </a:xfrm>
            <a:custGeom>
              <a:avLst/>
              <a:gdLst>
                <a:gd name="connsiteX0" fmla="*/ 1370 w 77546"/>
                <a:gd name="connsiteY0" fmla="*/ 63536 h 95730"/>
                <a:gd name="connsiteX1" fmla="*/ 5943 w 77546"/>
                <a:gd name="connsiteY1" fmla="*/ -3901 h 95730"/>
                <a:gd name="connsiteX2" fmla="*/ 17377 w 77546"/>
                <a:gd name="connsiteY2" fmla="*/ 20102 h 95730"/>
                <a:gd name="connsiteX3" fmla="*/ 32240 w 77546"/>
                <a:gd name="connsiteY3" fmla="*/ 38390 h 95730"/>
                <a:gd name="connsiteX4" fmla="*/ 64254 w 77546"/>
                <a:gd name="connsiteY4" fmla="*/ 42962 h 95730"/>
                <a:gd name="connsiteX5" fmla="*/ 55107 w 77546"/>
                <a:gd name="connsiteY5" fmla="*/ 53249 h 95730"/>
                <a:gd name="connsiteX6" fmla="*/ 28810 w 77546"/>
                <a:gd name="connsiteY6" fmla="*/ 69251 h 95730"/>
                <a:gd name="connsiteX7" fmla="*/ 1370 w 77546"/>
                <a:gd name="connsiteY7" fmla="*/ 63536 h 9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546" h="95730">
                  <a:moveTo>
                    <a:pt x="1370" y="63536"/>
                  </a:moveTo>
                  <a:cubicBezTo>
                    <a:pt x="-8921" y="13244"/>
                    <a:pt x="-7777" y="-3901"/>
                    <a:pt x="5943" y="-3901"/>
                  </a:cubicBezTo>
                  <a:cubicBezTo>
                    <a:pt x="12803" y="-3901"/>
                    <a:pt x="17377" y="6386"/>
                    <a:pt x="17377" y="20102"/>
                  </a:cubicBezTo>
                  <a:cubicBezTo>
                    <a:pt x="17377" y="36104"/>
                    <a:pt x="23093" y="41819"/>
                    <a:pt x="32240" y="38390"/>
                  </a:cubicBezTo>
                  <a:cubicBezTo>
                    <a:pt x="41387" y="34961"/>
                    <a:pt x="55107" y="37247"/>
                    <a:pt x="64254" y="42962"/>
                  </a:cubicBezTo>
                  <a:cubicBezTo>
                    <a:pt x="76831" y="50963"/>
                    <a:pt x="74544" y="53249"/>
                    <a:pt x="55107" y="53249"/>
                  </a:cubicBezTo>
                  <a:cubicBezTo>
                    <a:pt x="40244" y="53249"/>
                    <a:pt x="28810" y="60107"/>
                    <a:pt x="28810" y="69251"/>
                  </a:cubicBezTo>
                  <a:cubicBezTo>
                    <a:pt x="28810" y="102398"/>
                    <a:pt x="8230" y="97826"/>
                    <a:pt x="1370" y="635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-form: Shape 460">
              <a:extLst>
                <a:ext uri="{FF2B5EF4-FFF2-40B4-BE49-F238E27FC236}">
                  <a16:creationId xmlns:a16="http://schemas.microsoft.com/office/drawing/2014/main" id="{4FC4A1A9-9C01-A9F2-61DE-759060F94753}"/>
                </a:ext>
              </a:extLst>
            </p:cNvPr>
            <p:cNvSpPr/>
            <p:nvPr/>
          </p:nvSpPr>
          <p:spPr>
            <a:xfrm flipV="1">
              <a:off x="8537852" y="2134712"/>
              <a:ext cx="136071" cy="88422"/>
            </a:xfrm>
            <a:custGeom>
              <a:avLst/>
              <a:gdLst>
                <a:gd name="connsiteX0" fmla="*/ -1787 w 136071"/>
                <a:gd name="connsiteY0" fmla="*/ 81822 h 88422"/>
                <a:gd name="connsiteX1" fmla="*/ -4074 w 136071"/>
                <a:gd name="connsiteY1" fmla="*/ 30387 h 88422"/>
                <a:gd name="connsiteX2" fmla="*/ 72531 w 136071"/>
                <a:gd name="connsiteY2" fmla="*/ -3903 h 88422"/>
                <a:gd name="connsiteX3" fmla="*/ 111405 w 136071"/>
                <a:gd name="connsiteY3" fmla="*/ 9813 h 88422"/>
                <a:gd name="connsiteX4" fmla="*/ 64528 w 136071"/>
                <a:gd name="connsiteY4" fmla="*/ 20100 h 88422"/>
                <a:gd name="connsiteX5" fmla="*/ 59954 w 136071"/>
                <a:gd name="connsiteY5" fmla="*/ 21243 h 88422"/>
                <a:gd name="connsiteX6" fmla="*/ 67958 w 136071"/>
                <a:gd name="connsiteY6" fmla="*/ 39531 h 88422"/>
                <a:gd name="connsiteX7" fmla="*/ 40517 w 136071"/>
                <a:gd name="connsiteY7" fmla="*/ 25815 h 88422"/>
                <a:gd name="connsiteX8" fmla="*/ 11933 w 136071"/>
                <a:gd name="connsiteY8" fmla="*/ -474 h 88422"/>
                <a:gd name="connsiteX9" fmla="*/ 8503 w 136071"/>
                <a:gd name="connsiteY9" fmla="*/ 48675 h 88422"/>
                <a:gd name="connsiteX10" fmla="*/ -1787 w 136071"/>
                <a:gd name="connsiteY10" fmla="*/ 81822 h 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71" h="88422">
                  <a:moveTo>
                    <a:pt x="-1787" y="81822"/>
                  </a:moveTo>
                  <a:cubicBezTo>
                    <a:pt x="-6360" y="72678"/>
                    <a:pt x="-6360" y="49818"/>
                    <a:pt x="-4074" y="30387"/>
                  </a:cubicBezTo>
                  <a:cubicBezTo>
                    <a:pt x="500" y="-3903"/>
                    <a:pt x="1643" y="-3903"/>
                    <a:pt x="72531" y="-3903"/>
                  </a:cubicBezTo>
                  <a:cubicBezTo>
                    <a:pt x="139989" y="-3903"/>
                    <a:pt x="142276" y="-2760"/>
                    <a:pt x="111405" y="9813"/>
                  </a:cubicBezTo>
                  <a:cubicBezTo>
                    <a:pt x="94255" y="17814"/>
                    <a:pt x="72531" y="22386"/>
                    <a:pt x="64528" y="20100"/>
                  </a:cubicBezTo>
                  <a:cubicBezTo>
                    <a:pt x="57668" y="18957"/>
                    <a:pt x="54238" y="18957"/>
                    <a:pt x="59954" y="21243"/>
                  </a:cubicBezTo>
                  <a:cubicBezTo>
                    <a:pt x="64528" y="24672"/>
                    <a:pt x="67958" y="32673"/>
                    <a:pt x="67958" y="39531"/>
                  </a:cubicBezTo>
                  <a:cubicBezTo>
                    <a:pt x="67958" y="46389"/>
                    <a:pt x="55381" y="39531"/>
                    <a:pt x="40517" y="25815"/>
                  </a:cubicBezTo>
                  <a:lnTo>
                    <a:pt x="11933" y="-474"/>
                  </a:lnTo>
                  <a:lnTo>
                    <a:pt x="8503" y="48675"/>
                  </a:lnTo>
                  <a:cubicBezTo>
                    <a:pt x="6217" y="76107"/>
                    <a:pt x="1643" y="90966"/>
                    <a:pt x="-1787" y="8182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-form: Shape 461">
              <a:extLst>
                <a:ext uri="{FF2B5EF4-FFF2-40B4-BE49-F238E27FC236}">
                  <a16:creationId xmlns:a16="http://schemas.microsoft.com/office/drawing/2014/main" id="{DCC03CF0-4160-681A-F2DE-7A607D53F031}"/>
                </a:ext>
              </a:extLst>
            </p:cNvPr>
            <p:cNvSpPr/>
            <p:nvPr/>
          </p:nvSpPr>
          <p:spPr>
            <a:xfrm flipV="1">
              <a:off x="10021145" y="2150506"/>
              <a:ext cx="107759" cy="172365"/>
            </a:xfrm>
            <a:custGeom>
              <a:avLst/>
              <a:gdLst>
                <a:gd name="connsiteX0" fmla="*/ -6732 w 107759"/>
                <a:gd name="connsiteY0" fmla="*/ 61600 h 172365"/>
                <a:gd name="connsiteX1" fmla="*/ -2159 w 107759"/>
                <a:gd name="connsiteY1" fmla="*/ 14737 h 172365"/>
                <a:gd name="connsiteX2" fmla="*/ 58439 w 107759"/>
                <a:gd name="connsiteY2" fmla="*/ 95890 h 172365"/>
                <a:gd name="connsiteX3" fmla="*/ 95027 w 107759"/>
                <a:gd name="connsiteY3" fmla="*/ 82174 h 172365"/>
                <a:gd name="connsiteX4" fmla="*/ 90453 w 107759"/>
                <a:gd name="connsiteY4" fmla="*/ 89032 h 172365"/>
                <a:gd name="connsiteX5" fmla="*/ 68729 w 107759"/>
                <a:gd name="connsiteY5" fmla="*/ 134752 h 172365"/>
                <a:gd name="connsiteX6" fmla="*/ 59583 w 107759"/>
                <a:gd name="connsiteY6" fmla="*/ 142753 h 172365"/>
                <a:gd name="connsiteX7" fmla="*/ 35572 w 107759"/>
                <a:gd name="connsiteY7" fmla="*/ 155326 h 172365"/>
                <a:gd name="connsiteX8" fmla="*/ 27569 w 107759"/>
                <a:gd name="connsiteY8" fmla="*/ 150754 h 172365"/>
                <a:gd name="connsiteX9" fmla="*/ 18422 w 107759"/>
                <a:gd name="connsiteY9" fmla="*/ 113035 h 172365"/>
                <a:gd name="connsiteX10" fmla="*/ -2159 w 107759"/>
                <a:gd name="connsiteY10" fmla="*/ 138181 h 172365"/>
                <a:gd name="connsiteX11" fmla="*/ -6732 w 107759"/>
                <a:gd name="connsiteY11" fmla="*/ 61600 h 172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759" h="172365">
                  <a:moveTo>
                    <a:pt x="-6732" y="61600"/>
                  </a:moveTo>
                  <a:cubicBezTo>
                    <a:pt x="-5589" y="-1265"/>
                    <a:pt x="-4445" y="-22982"/>
                    <a:pt x="-2159" y="14737"/>
                  </a:cubicBezTo>
                  <a:cubicBezTo>
                    <a:pt x="3558" y="97033"/>
                    <a:pt x="25282" y="125608"/>
                    <a:pt x="58439" y="95890"/>
                  </a:cubicBezTo>
                  <a:cubicBezTo>
                    <a:pt x="69873" y="85603"/>
                    <a:pt x="87023" y="78745"/>
                    <a:pt x="95027" y="82174"/>
                  </a:cubicBezTo>
                  <a:cubicBezTo>
                    <a:pt x="104174" y="86746"/>
                    <a:pt x="103030" y="89032"/>
                    <a:pt x="90453" y="89032"/>
                  </a:cubicBezTo>
                  <a:cubicBezTo>
                    <a:pt x="71016" y="90175"/>
                    <a:pt x="65299" y="102748"/>
                    <a:pt x="68729" y="134752"/>
                  </a:cubicBezTo>
                  <a:cubicBezTo>
                    <a:pt x="71016" y="142753"/>
                    <a:pt x="66443" y="146182"/>
                    <a:pt x="59583" y="142753"/>
                  </a:cubicBezTo>
                  <a:cubicBezTo>
                    <a:pt x="53866" y="138181"/>
                    <a:pt x="42432" y="145039"/>
                    <a:pt x="35572" y="155326"/>
                  </a:cubicBezTo>
                  <a:cubicBezTo>
                    <a:pt x="24139" y="173614"/>
                    <a:pt x="22995" y="173614"/>
                    <a:pt x="27569" y="150754"/>
                  </a:cubicBezTo>
                  <a:cubicBezTo>
                    <a:pt x="30999" y="137038"/>
                    <a:pt x="26425" y="119893"/>
                    <a:pt x="18422" y="113035"/>
                  </a:cubicBezTo>
                  <a:cubicBezTo>
                    <a:pt x="5845" y="102748"/>
                    <a:pt x="2415" y="108463"/>
                    <a:pt x="-2159" y="138181"/>
                  </a:cubicBezTo>
                  <a:cubicBezTo>
                    <a:pt x="-4445" y="158755"/>
                    <a:pt x="-6732" y="124465"/>
                    <a:pt x="-6732" y="6160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-form: Shape 462">
              <a:extLst>
                <a:ext uri="{FF2B5EF4-FFF2-40B4-BE49-F238E27FC236}">
                  <a16:creationId xmlns:a16="http://schemas.microsoft.com/office/drawing/2014/main" id="{F8C3CBFE-72F5-5A1C-B616-A2E4A567518B}"/>
                </a:ext>
              </a:extLst>
            </p:cNvPr>
            <p:cNvSpPr/>
            <p:nvPr/>
          </p:nvSpPr>
          <p:spPr>
            <a:xfrm flipV="1">
              <a:off x="8862924" y="2176289"/>
              <a:ext cx="86982" cy="75420"/>
            </a:xfrm>
            <a:custGeom>
              <a:avLst/>
              <a:gdLst>
                <a:gd name="connsiteX0" fmla="*/ 17055 w 86982"/>
                <a:gd name="connsiteY0" fmla="*/ 58996 h 75420"/>
                <a:gd name="connsiteX1" fmla="*/ 5621 w 86982"/>
                <a:gd name="connsiteY1" fmla="*/ 47566 h 75420"/>
                <a:gd name="connsiteX2" fmla="*/ -5812 w 86982"/>
                <a:gd name="connsiteY2" fmla="*/ 42994 h 75420"/>
                <a:gd name="connsiteX3" fmla="*/ 10195 w 86982"/>
                <a:gd name="connsiteY3" fmla="*/ 30421 h 75420"/>
                <a:gd name="connsiteX4" fmla="*/ 33062 w 86982"/>
                <a:gd name="connsiteY4" fmla="*/ 13276 h 75420"/>
                <a:gd name="connsiteX5" fmla="*/ 52499 w 86982"/>
                <a:gd name="connsiteY5" fmla="*/ -3869 h 75420"/>
                <a:gd name="connsiteX6" fmla="*/ 52499 w 86982"/>
                <a:gd name="connsiteY6" fmla="*/ 12133 h 75420"/>
                <a:gd name="connsiteX7" fmla="*/ 65076 w 86982"/>
                <a:gd name="connsiteY7" fmla="*/ 33850 h 75420"/>
                <a:gd name="connsiteX8" fmla="*/ 59359 w 86982"/>
                <a:gd name="connsiteY8" fmla="*/ 40708 h 75420"/>
                <a:gd name="connsiteX9" fmla="*/ 34205 w 86982"/>
                <a:gd name="connsiteY9" fmla="*/ 52138 h 75420"/>
                <a:gd name="connsiteX10" fmla="*/ 28488 w 86982"/>
                <a:gd name="connsiteY10" fmla="*/ 70426 h 75420"/>
                <a:gd name="connsiteX11" fmla="*/ 17055 w 86982"/>
                <a:gd name="connsiteY11" fmla="*/ 58996 h 7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982" h="75420">
                  <a:moveTo>
                    <a:pt x="17055" y="58996"/>
                  </a:moveTo>
                  <a:cubicBezTo>
                    <a:pt x="17055" y="48709"/>
                    <a:pt x="12481" y="44137"/>
                    <a:pt x="5621" y="47566"/>
                  </a:cubicBezTo>
                  <a:cubicBezTo>
                    <a:pt x="-95" y="50995"/>
                    <a:pt x="-5812" y="48709"/>
                    <a:pt x="-5812" y="42994"/>
                  </a:cubicBezTo>
                  <a:cubicBezTo>
                    <a:pt x="-5812" y="36136"/>
                    <a:pt x="1048" y="30421"/>
                    <a:pt x="10195" y="30421"/>
                  </a:cubicBezTo>
                  <a:cubicBezTo>
                    <a:pt x="19342" y="30421"/>
                    <a:pt x="28488" y="22420"/>
                    <a:pt x="33062" y="13276"/>
                  </a:cubicBezTo>
                  <a:cubicBezTo>
                    <a:pt x="36492" y="4132"/>
                    <a:pt x="45639" y="-3869"/>
                    <a:pt x="52499" y="-3869"/>
                  </a:cubicBezTo>
                  <a:cubicBezTo>
                    <a:pt x="62789" y="-3869"/>
                    <a:pt x="61646" y="703"/>
                    <a:pt x="52499" y="12133"/>
                  </a:cubicBezTo>
                  <a:cubicBezTo>
                    <a:pt x="41065" y="25849"/>
                    <a:pt x="43352" y="29278"/>
                    <a:pt x="65076" y="33850"/>
                  </a:cubicBezTo>
                  <a:cubicBezTo>
                    <a:pt x="87943" y="38422"/>
                    <a:pt x="86800" y="38422"/>
                    <a:pt x="59359" y="40708"/>
                  </a:cubicBezTo>
                  <a:cubicBezTo>
                    <a:pt x="41065" y="40708"/>
                    <a:pt x="29632" y="46423"/>
                    <a:pt x="34205" y="52138"/>
                  </a:cubicBezTo>
                  <a:cubicBezTo>
                    <a:pt x="37635" y="57853"/>
                    <a:pt x="35349" y="65854"/>
                    <a:pt x="28488" y="70426"/>
                  </a:cubicBezTo>
                  <a:cubicBezTo>
                    <a:pt x="22772" y="73855"/>
                    <a:pt x="17055" y="69283"/>
                    <a:pt x="17055" y="5899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-form: Shape 463">
              <a:extLst>
                <a:ext uri="{FF2B5EF4-FFF2-40B4-BE49-F238E27FC236}">
                  <a16:creationId xmlns:a16="http://schemas.microsoft.com/office/drawing/2014/main" id="{AC5969C3-7950-A475-4289-AACAF29DC41E}"/>
                </a:ext>
              </a:extLst>
            </p:cNvPr>
            <p:cNvSpPr/>
            <p:nvPr/>
          </p:nvSpPr>
          <p:spPr>
            <a:xfrm flipV="1">
              <a:off x="8730913" y="2183390"/>
              <a:ext cx="81356" cy="68319"/>
            </a:xfrm>
            <a:custGeom>
              <a:avLst/>
              <a:gdLst>
                <a:gd name="connsiteX0" fmla="*/ -5181 w 81356"/>
                <a:gd name="connsiteY0" fmla="*/ 53284 h 68319"/>
                <a:gd name="connsiteX1" fmla="*/ 25690 w 81356"/>
                <a:gd name="connsiteY1" fmla="*/ 24709 h 68319"/>
                <a:gd name="connsiteX2" fmla="*/ 38267 w 81356"/>
                <a:gd name="connsiteY2" fmla="*/ 12136 h 68319"/>
                <a:gd name="connsiteX3" fmla="*/ 11970 w 81356"/>
                <a:gd name="connsiteY3" fmla="*/ 6421 h 68319"/>
                <a:gd name="connsiteX4" fmla="*/ 74854 w 81356"/>
                <a:gd name="connsiteY4" fmla="*/ 6421 h 68319"/>
                <a:gd name="connsiteX5" fmla="*/ 57704 w 81356"/>
                <a:gd name="connsiteY5" fmla="*/ 24709 h 68319"/>
                <a:gd name="connsiteX6" fmla="*/ 34837 w 81356"/>
                <a:gd name="connsiteY6" fmla="*/ 48712 h 68319"/>
                <a:gd name="connsiteX7" fmla="*/ -5181 w 81356"/>
                <a:gd name="connsiteY7" fmla="*/ 53284 h 6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6" h="68319">
                  <a:moveTo>
                    <a:pt x="-5181" y="53284"/>
                  </a:moveTo>
                  <a:cubicBezTo>
                    <a:pt x="-8611" y="47569"/>
                    <a:pt x="5109" y="34996"/>
                    <a:pt x="25690" y="24709"/>
                  </a:cubicBezTo>
                  <a:cubicBezTo>
                    <a:pt x="49700" y="13279"/>
                    <a:pt x="54274" y="8707"/>
                    <a:pt x="38267" y="12136"/>
                  </a:cubicBezTo>
                  <a:cubicBezTo>
                    <a:pt x="23403" y="14422"/>
                    <a:pt x="11970" y="12136"/>
                    <a:pt x="11970" y="6421"/>
                  </a:cubicBezTo>
                  <a:cubicBezTo>
                    <a:pt x="11970" y="-7295"/>
                    <a:pt x="65707" y="-7295"/>
                    <a:pt x="74854" y="6421"/>
                  </a:cubicBezTo>
                  <a:cubicBezTo>
                    <a:pt x="78284" y="12136"/>
                    <a:pt x="70281" y="20137"/>
                    <a:pt x="57704" y="24709"/>
                  </a:cubicBezTo>
                  <a:cubicBezTo>
                    <a:pt x="45127" y="28138"/>
                    <a:pt x="34837" y="39568"/>
                    <a:pt x="34837" y="48712"/>
                  </a:cubicBezTo>
                  <a:cubicBezTo>
                    <a:pt x="34837" y="67000"/>
                    <a:pt x="5109" y="70429"/>
                    <a:pt x="-5181" y="5328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-form: Shape 464">
              <a:extLst>
                <a:ext uri="{FF2B5EF4-FFF2-40B4-BE49-F238E27FC236}">
                  <a16:creationId xmlns:a16="http://schemas.microsoft.com/office/drawing/2014/main" id="{5B2F1E37-7F31-9F61-B673-58C0CD25A096}"/>
                </a:ext>
              </a:extLst>
            </p:cNvPr>
            <p:cNvSpPr/>
            <p:nvPr/>
          </p:nvSpPr>
          <p:spPr>
            <a:xfrm flipV="1">
              <a:off x="9114463" y="2183130"/>
              <a:ext cx="109061" cy="77651"/>
            </a:xfrm>
            <a:custGeom>
              <a:avLst/>
              <a:gdLst>
                <a:gd name="connsiteX0" fmla="*/ -6019 w 109061"/>
                <a:gd name="connsiteY0" fmla="*/ 39499 h 77651"/>
                <a:gd name="connsiteX1" fmla="*/ 15705 w 109061"/>
                <a:gd name="connsiteY1" fmla="*/ 5209 h 77651"/>
                <a:gd name="connsiteX2" fmla="*/ 75159 w 109061"/>
                <a:gd name="connsiteY2" fmla="*/ -506 h 77651"/>
                <a:gd name="connsiteX3" fmla="*/ 71729 w 109061"/>
                <a:gd name="connsiteY3" fmla="*/ 6352 h 77651"/>
                <a:gd name="connsiteX4" fmla="*/ 45432 w 109061"/>
                <a:gd name="connsiteY4" fmla="*/ 46357 h 77651"/>
                <a:gd name="connsiteX5" fmla="*/ 28282 w 109061"/>
                <a:gd name="connsiteY5" fmla="*/ 73789 h 77651"/>
                <a:gd name="connsiteX6" fmla="*/ -6019 w 109061"/>
                <a:gd name="connsiteY6" fmla="*/ 39499 h 7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061" h="77651">
                  <a:moveTo>
                    <a:pt x="-6019" y="39499"/>
                  </a:moveTo>
                  <a:cubicBezTo>
                    <a:pt x="-6019" y="13210"/>
                    <a:pt x="-302" y="5209"/>
                    <a:pt x="15705" y="5209"/>
                  </a:cubicBezTo>
                  <a:cubicBezTo>
                    <a:pt x="27138" y="5209"/>
                    <a:pt x="54579" y="2923"/>
                    <a:pt x="75159" y="-506"/>
                  </a:cubicBezTo>
                  <a:cubicBezTo>
                    <a:pt x="112890" y="-6221"/>
                    <a:pt x="112890" y="-5078"/>
                    <a:pt x="71729" y="6352"/>
                  </a:cubicBezTo>
                  <a:cubicBezTo>
                    <a:pt x="25995" y="18925"/>
                    <a:pt x="15705" y="36070"/>
                    <a:pt x="45432" y="46357"/>
                  </a:cubicBezTo>
                  <a:cubicBezTo>
                    <a:pt x="74016" y="57787"/>
                    <a:pt x="64869" y="73789"/>
                    <a:pt x="28282" y="73789"/>
                  </a:cubicBezTo>
                  <a:cubicBezTo>
                    <a:pt x="-2589" y="73789"/>
                    <a:pt x="-6019" y="70360"/>
                    <a:pt x="-6019" y="394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-form: Shape 465">
              <a:extLst>
                <a:ext uri="{FF2B5EF4-FFF2-40B4-BE49-F238E27FC236}">
                  <a16:creationId xmlns:a16="http://schemas.microsoft.com/office/drawing/2014/main" id="{FCBC2E5C-ED90-B9ED-B314-883A10CAA7D5}"/>
                </a:ext>
              </a:extLst>
            </p:cNvPr>
            <p:cNvSpPr/>
            <p:nvPr/>
          </p:nvSpPr>
          <p:spPr>
            <a:xfrm flipV="1">
              <a:off x="8988693" y="2194560"/>
              <a:ext cx="71757" cy="56195"/>
            </a:xfrm>
            <a:custGeom>
              <a:avLst/>
              <a:gdLst>
                <a:gd name="connsiteX0" fmla="*/ -5905 w 71757"/>
                <a:gd name="connsiteY0" fmla="*/ 23760 h 56195"/>
                <a:gd name="connsiteX1" fmla="*/ 37542 w 71757"/>
                <a:gd name="connsiteY1" fmla="*/ -3672 h 56195"/>
                <a:gd name="connsiteX2" fmla="*/ 48976 w 71757"/>
                <a:gd name="connsiteY2" fmla="*/ 3186 h 56195"/>
                <a:gd name="connsiteX3" fmla="*/ 34112 w 71757"/>
                <a:gd name="connsiteY3" fmla="*/ 29475 h 56195"/>
                <a:gd name="connsiteX4" fmla="*/ 51263 w 71757"/>
                <a:gd name="connsiteY4" fmla="*/ 40905 h 56195"/>
                <a:gd name="connsiteX5" fmla="*/ 22679 w 71757"/>
                <a:gd name="connsiteY5" fmla="*/ 52335 h 56195"/>
                <a:gd name="connsiteX6" fmla="*/ -5905 w 71757"/>
                <a:gd name="connsiteY6" fmla="*/ 23760 h 5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57" h="56195">
                  <a:moveTo>
                    <a:pt x="-5905" y="23760"/>
                  </a:moveTo>
                  <a:cubicBezTo>
                    <a:pt x="-5905" y="-1386"/>
                    <a:pt x="-1332" y="-4815"/>
                    <a:pt x="37542" y="-3672"/>
                  </a:cubicBezTo>
                  <a:cubicBezTo>
                    <a:pt x="71843" y="-1386"/>
                    <a:pt x="74130" y="-243"/>
                    <a:pt x="48976" y="3186"/>
                  </a:cubicBezTo>
                  <a:cubicBezTo>
                    <a:pt x="15819" y="7758"/>
                    <a:pt x="4385" y="29475"/>
                    <a:pt x="34112" y="29475"/>
                  </a:cubicBezTo>
                  <a:cubicBezTo>
                    <a:pt x="43259" y="29475"/>
                    <a:pt x="51263" y="35190"/>
                    <a:pt x="51263" y="40905"/>
                  </a:cubicBezTo>
                  <a:cubicBezTo>
                    <a:pt x="51263" y="47763"/>
                    <a:pt x="38686" y="52335"/>
                    <a:pt x="22679" y="52335"/>
                  </a:cubicBezTo>
                  <a:cubicBezTo>
                    <a:pt x="-188" y="52335"/>
                    <a:pt x="-5905" y="46620"/>
                    <a:pt x="-5905" y="2376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-form: Shape 466">
              <a:extLst>
                <a:ext uri="{FF2B5EF4-FFF2-40B4-BE49-F238E27FC236}">
                  <a16:creationId xmlns:a16="http://schemas.microsoft.com/office/drawing/2014/main" id="{2D42DABB-84A2-B87B-2492-109ED81836EB}"/>
                </a:ext>
              </a:extLst>
            </p:cNvPr>
            <p:cNvSpPr/>
            <p:nvPr/>
          </p:nvSpPr>
          <p:spPr>
            <a:xfrm flipV="1">
              <a:off x="8402350" y="2279834"/>
              <a:ext cx="151867" cy="118932"/>
            </a:xfrm>
            <a:custGeom>
              <a:avLst/>
              <a:gdLst>
                <a:gd name="connsiteX0" fmla="*/ 8046 w 151867"/>
                <a:gd name="connsiteY0" fmla="*/ 112447 h 118932"/>
                <a:gd name="connsiteX1" fmla="*/ 1186 w 151867"/>
                <a:gd name="connsiteY1" fmla="*/ 71299 h 118932"/>
                <a:gd name="connsiteX2" fmla="*/ 28627 w 151867"/>
                <a:gd name="connsiteY2" fmla="*/ 26722 h 118932"/>
                <a:gd name="connsiteX3" fmla="*/ 106375 w 151867"/>
                <a:gd name="connsiteY3" fmla="*/ 40438 h 118932"/>
                <a:gd name="connsiteX4" fmla="*/ 91511 w 151867"/>
                <a:gd name="connsiteY4" fmla="*/ 17578 h 118932"/>
                <a:gd name="connsiteX5" fmla="*/ 59497 w 151867"/>
                <a:gd name="connsiteY5" fmla="*/ -1853 h 118932"/>
                <a:gd name="connsiteX6" fmla="*/ 146392 w 151867"/>
                <a:gd name="connsiteY6" fmla="*/ 35866 h 118932"/>
                <a:gd name="connsiteX7" fmla="*/ 60641 w 151867"/>
                <a:gd name="connsiteY7" fmla="*/ 63298 h 118932"/>
                <a:gd name="connsiteX8" fmla="*/ 52637 w 151867"/>
                <a:gd name="connsiteY8" fmla="*/ 74728 h 118932"/>
                <a:gd name="connsiteX9" fmla="*/ 67501 w 151867"/>
                <a:gd name="connsiteY9" fmla="*/ 109018 h 118932"/>
                <a:gd name="connsiteX10" fmla="*/ 41204 w 151867"/>
                <a:gd name="connsiteY10" fmla="*/ 113590 h 118932"/>
                <a:gd name="connsiteX11" fmla="*/ 8046 w 151867"/>
                <a:gd name="connsiteY11" fmla="*/ 112447 h 118932"/>
                <a:gd name="connsiteX12" fmla="*/ 46920 w 151867"/>
                <a:gd name="connsiteY12" fmla="*/ 89587 h 118932"/>
                <a:gd name="connsiteX13" fmla="*/ 18336 w 151867"/>
                <a:gd name="connsiteY13" fmla="*/ 89587 h 118932"/>
                <a:gd name="connsiteX14" fmla="*/ 32057 w 151867"/>
                <a:gd name="connsiteY14" fmla="*/ 95302 h 118932"/>
                <a:gd name="connsiteX15" fmla="*/ 46920 w 151867"/>
                <a:gd name="connsiteY15" fmla="*/ 89587 h 11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867" h="118932">
                  <a:moveTo>
                    <a:pt x="8046" y="112447"/>
                  </a:moveTo>
                  <a:cubicBezTo>
                    <a:pt x="-7961" y="109018"/>
                    <a:pt x="-9104" y="102160"/>
                    <a:pt x="1186" y="71299"/>
                  </a:cubicBezTo>
                  <a:cubicBezTo>
                    <a:pt x="24053" y="-710"/>
                    <a:pt x="24053" y="-710"/>
                    <a:pt x="28627" y="26722"/>
                  </a:cubicBezTo>
                  <a:cubicBezTo>
                    <a:pt x="34343" y="53011"/>
                    <a:pt x="62927" y="58726"/>
                    <a:pt x="106375" y="40438"/>
                  </a:cubicBezTo>
                  <a:cubicBezTo>
                    <a:pt x="126955" y="32437"/>
                    <a:pt x="125812" y="30151"/>
                    <a:pt x="91511" y="17578"/>
                  </a:cubicBezTo>
                  <a:cubicBezTo>
                    <a:pt x="70931" y="9577"/>
                    <a:pt x="56067" y="1576"/>
                    <a:pt x="59497" y="-1853"/>
                  </a:cubicBezTo>
                  <a:cubicBezTo>
                    <a:pt x="68644" y="-12140"/>
                    <a:pt x="146392" y="22150"/>
                    <a:pt x="146392" y="35866"/>
                  </a:cubicBezTo>
                  <a:cubicBezTo>
                    <a:pt x="146392" y="50725"/>
                    <a:pt x="110948" y="62155"/>
                    <a:pt x="60641" y="63298"/>
                  </a:cubicBezTo>
                  <a:cubicBezTo>
                    <a:pt x="28627" y="64441"/>
                    <a:pt x="27483" y="65584"/>
                    <a:pt x="52637" y="74728"/>
                  </a:cubicBezTo>
                  <a:cubicBezTo>
                    <a:pt x="77791" y="85015"/>
                    <a:pt x="88081" y="109018"/>
                    <a:pt x="67501" y="109018"/>
                  </a:cubicBezTo>
                  <a:cubicBezTo>
                    <a:pt x="61784" y="109018"/>
                    <a:pt x="50350" y="111304"/>
                    <a:pt x="41204" y="113590"/>
                  </a:cubicBezTo>
                  <a:cubicBezTo>
                    <a:pt x="33200" y="115876"/>
                    <a:pt x="18336" y="115876"/>
                    <a:pt x="8046" y="112447"/>
                  </a:cubicBezTo>
                  <a:close/>
                  <a:moveTo>
                    <a:pt x="46920" y="89587"/>
                  </a:moveTo>
                  <a:cubicBezTo>
                    <a:pt x="38917" y="87301"/>
                    <a:pt x="25197" y="87301"/>
                    <a:pt x="18336" y="89587"/>
                  </a:cubicBezTo>
                  <a:cubicBezTo>
                    <a:pt x="10333" y="93016"/>
                    <a:pt x="16050" y="95302"/>
                    <a:pt x="32057" y="95302"/>
                  </a:cubicBezTo>
                  <a:cubicBezTo>
                    <a:pt x="48064" y="95302"/>
                    <a:pt x="53780" y="93016"/>
                    <a:pt x="46920" y="895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-form: Shape 467">
              <a:extLst>
                <a:ext uri="{FF2B5EF4-FFF2-40B4-BE49-F238E27FC236}">
                  <a16:creationId xmlns:a16="http://schemas.microsoft.com/office/drawing/2014/main" id="{7C34117F-8917-C914-5F57-309784E052F6}"/>
                </a:ext>
              </a:extLst>
            </p:cNvPr>
            <p:cNvSpPr/>
            <p:nvPr/>
          </p:nvSpPr>
          <p:spPr>
            <a:xfrm flipV="1">
              <a:off x="8713904" y="2313941"/>
              <a:ext cx="80418" cy="69623"/>
            </a:xfrm>
            <a:custGeom>
              <a:avLst/>
              <a:gdLst>
                <a:gd name="connsiteX0" fmla="*/ 1551 w 80418"/>
                <a:gd name="connsiteY0" fmla="*/ 62964 h 69623"/>
                <a:gd name="connsiteX1" fmla="*/ 12985 w 80418"/>
                <a:gd name="connsiteY1" fmla="*/ -2187 h 69623"/>
                <a:gd name="connsiteX2" fmla="*/ 74726 w 80418"/>
                <a:gd name="connsiteY2" fmla="*/ 24102 h 69623"/>
                <a:gd name="connsiteX3" fmla="*/ 1551 w 80418"/>
                <a:gd name="connsiteY3" fmla="*/ 62964 h 69623"/>
                <a:gd name="connsiteX4" fmla="*/ 40425 w 80418"/>
                <a:gd name="connsiteY4" fmla="*/ 36675 h 69623"/>
                <a:gd name="connsiteX5" fmla="*/ 42712 w 80418"/>
                <a:gd name="connsiteY5" fmla="*/ 11529 h 69623"/>
                <a:gd name="connsiteX6" fmla="*/ 17558 w 80418"/>
                <a:gd name="connsiteY6" fmla="*/ 13815 h 69623"/>
                <a:gd name="connsiteX7" fmla="*/ 40425 w 80418"/>
                <a:gd name="connsiteY7" fmla="*/ 36675 h 6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418" h="69623">
                  <a:moveTo>
                    <a:pt x="1551" y="62964"/>
                  </a:moveTo>
                  <a:cubicBezTo>
                    <a:pt x="-12169" y="49248"/>
                    <a:pt x="-5309" y="4671"/>
                    <a:pt x="12985" y="-2187"/>
                  </a:cubicBezTo>
                  <a:cubicBezTo>
                    <a:pt x="32422" y="-9045"/>
                    <a:pt x="74726" y="8100"/>
                    <a:pt x="74726" y="24102"/>
                  </a:cubicBezTo>
                  <a:cubicBezTo>
                    <a:pt x="74726" y="44676"/>
                    <a:pt x="14128" y="75537"/>
                    <a:pt x="1551" y="62964"/>
                  </a:cubicBezTo>
                  <a:close/>
                  <a:moveTo>
                    <a:pt x="40425" y="36675"/>
                  </a:moveTo>
                  <a:cubicBezTo>
                    <a:pt x="54145" y="28674"/>
                    <a:pt x="54145" y="22959"/>
                    <a:pt x="42712" y="11529"/>
                  </a:cubicBezTo>
                  <a:cubicBezTo>
                    <a:pt x="31278" y="99"/>
                    <a:pt x="25561" y="99"/>
                    <a:pt x="17558" y="13815"/>
                  </a:cubicBezTo>
                  <a:cubicBezTo>
                    <a:pt x="-4166" y="46962"/>
                    <a:pt x="7268" y="58392"/>
                    <a:pt x="40425" y="3667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-form: Shape 468">
              <a:extLst>
                <a:ext uri="{FF2B5EF4-FFF2-40B4-BE49-F238E27FC236}">
                  <a16:creationId xmlns:a16="http://schemas.microsoft.com/office/drawing/2014/main" id="{2659D4B1-3B32-533B-B252-7C562F6CE9E5}"/>
                </a:ext>
              </a:extLst>
            </p:cNvPr>
            <p:cNvSpPr/>
            <p:nvPr/>
          </p:nvSpPr>
          <p:spPr>
            <a:xfrm flipV="1">
              <a:off x="8852909" y="2312570"/>
              <a:ext cx="130067" cy="75213"/>
            </a:xfrm>
            <a:custGeom>
              <a:avLst/>
              <a:gdLst>
                <a:gd name="connsiteX0" fmla="*/ 13340 w 130067"/>
                <a:gd name="connsiteY0" fmla="*/ 67185 h 75213"/>
                <a:gd name="connsiteX1" fmla="*/ 11053 w 130067"/>
                <a:gd name="connsiteY1" fmla="*/ 22608 h 75213"/>
                <a:gd name="connsiteX2" fmla="*/ 23630 w 130067"/>
                <a:gd name="connsiteY2" fmla="*/ 27180 h 75213"/>
                <a:gd name="connsiteX3" fmla="*/ 33921 w 130067"/>
                <a:gd name="connsiteY3" fmla="*/ 52326 h 75213"/>
                <a:gd name="connsiteX4" fmla="*/ 41924 w 130067"/>
                <a:gd name="connsiteY4" fmla="*/ 34038 h 75213"/>
                <a:gd name="connsiteX5" fmla="*/ 95662 w 130067"/>
                <a:gd name="connsiteY5" fmla="*/ -3681 h 75213"/>
                <a:gd name="connsiteX6" fmla="*/ 124246 w 130067"/>
                <a:gd name="connsiteY6" fmla="*/ -2538 h 75213"/>
                <a:gd name="connsiteX7" fmla="*/ 95662 w 130067"/>
                <a:gd name="connsiteY7" fmla="*/ 5463 h 75213"/>
                <a:gd name="connsiteX8" fmla="*/ 67078 w 130067"/>
                <a:gd name="connsiteY8" fmla="*/ 40896 h 75213"/>
                <a:gd name="connsiteX9" fmla="*/ 13340 w 130067"/>
                <a:gd name="connsiteY9" fmla="*/ 67185 h 7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067" h="75213">
                  <a:moveTo>
                    <a:pt x="13340" y="67185"/>
                  </a:moveTo>
                  <a:cubicBezTo>
                    <a:pt x="-11814" y="60327"/>
                    <a:pt x="-11814" y="51183"/>
                    <a:pt x="11053" y="22608"/>
                  </a:cubicBezTo>
                  <a:cubicBezTo>
                    <a:pt x="28204" y="891"/>
                    <a:pt x="28204" y="2034"/>
                    <a:pt x="23630" y="27180"/>
                  </a:cubicBezTo>
                  <a:cubicBezTo>
                    <a:pt x="20200" y="43182"/>
                    <a:pt x="23630" y="52326"/>
                    <a:pt x="33921" y="52326"/>
                  </a:cubicBezTo>
                  <a:cubicBezTo>
                    <a:pt x="43067" y="52326"/>
                    <a:pt x="46498" y="45468"/>
                    <a:pt x="41924" y="34038"/>
                  </a:cubicBezTo>
                  <a:cubicBezTo>
                    <a:pt x="33921" y="11178"/>
                    <a:pt x="56788" y="-4824"/>
                    <a:pt x="95662" y="-3681"/>
                  </a:cubicBezTo>
                  <a:lnTo>
                    <a:pt x="124246" y="-2538"/>
                  </a:lnTo>
                  <a:lnTo>
                    <a:pt x="95662" y="5463"/>
                  </a:lnTo>
                  <a:cubicBezTo>
                    <a:pt x="75081" y="11178"/>
                    <a:pt x="67078" y="21465"/>
                    <a:pt x="67078" y="40896"/>
                  </a:cubicBezTo>
                  <a:cubicBezTo>
                    <a:pt x="67078" y="69471"/>
                    <a:pt x="49928" y="77472"/>
                    <a:pt x="13340" y="671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-form: Shape 469">
              <a:extLst>
                <a:ext uri="{FF2B5EF4-FFF2-40B4-BE49-F238E27FC236}">
                  <a16:creationId xmlns:a16="http://schemas.microsoft.com/office/drawing/2014/main" id="{4924BA3A-5723-DF49-4A32-7E0CCBF7B715}"/>
                </a:ext>
              </a:extLst>
            </p:cNvPr>
            <p:cNvSpPr/>
            <p:nvPr/>
          </p:nvSpPr>
          <p:spPr>
            <a:xfrm flipV="1">
              <a:off x="8574296" y="2321432"/>
              <a:ext cx="80410" cy="66459"/>
            </a:xfrm>
            <a:custGeom>
              <a:avLst/>
              <a:gdLst>
                <a:gd name="connsiteX0" fmla="*/ 5209 w 80410"/>
                <a:gd name="connsiteY0" fmla="*/ 43294 h 66459"/>
                <a:gd name="connsiteX1" fmla="*/ 48657 w 80410"/>
                <a:gd name="connsiteY1" fmla="*/ -3569 h 66459"/>
                <a:gd name="connsiteX2" fmla="*/ 52087 w 80410"/>
                <a:gd name="connsiteY2" fmla="*/ 3289 h 66459"/>
                <a:gd name="connsiteX3" fmla="*/ 32650 w 80410"/>
                <a:gd name="connsiteY3" fmla="*/ 29578 h 66459"/>
                <a:gd name="connsiteX4" fmla="*/ 37223 w 80410"/>
                <a:gd name="connsiteY4" fmla="*/ 39865 h 66459"/>
                <a:gd name="connsiteX5" fmla="*/ 56660 w 80410"/>
                <a:gd name="connsiteY5" fmla="*/ 55867 h 66459"/>
                <a:gd name="connsiteX6" fmla="*/ 53230 w 80410"/>
                <a:gd name="connsiteY6" fmla="*/ 62725 h 66459"/>
                <a:gd name="connsiteX7" fmla="*/ 5209 w 80410"/>
                <a:gd name="connsiteY7" fmla="*/ 43294 h 6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410" h="66459">
                  <a:moveTo>
                    <a:pt x="5209" y="43294"/>
                  </a:moveTo>
                  <a:cubicBezTo>
                    <a:pt x="-19945" y="15862"/>
                    <a:pt x="636" y="-5855"/>
                    <a:pt x="48657" y="-3569"/>
                  </a:cubicBezTo>
                  <a:cubicBezTo>
                    <a:pt x="82958" y="-1283"/>
                    <a:pt x="82958" y="-1283"/>
                    <a:pt x="52087" y="3289"/>
                  </a:cubicBezTo>
                  <a:cubicBezTo>
                    <a:pt x="22360" y="7861"/>
                    <a:pt x="6353" y="29578"/>
                    <a:pt x="32650" y="29578"/>
                  </a:cubicBezTo>
                  <a:cubicBezTo>
                    <a:pt x="38367" y="29578"/>
                    <a:pt x="41797" y="34150"/>
                    <a:pt x="37223" y="39865"/>
                  </a:cubicBezTo>
                  <a:cubicBezTo>
                    <a:pt x="33793" y="45580"/>
                    <a:pt x="42940" y="53581"/>
                    <a:pt x="56660" y="55867"/>
                  </a:cubicBezTo>
                  <a:cubicBezTo>
                    <a:pt x="80671" y="60439"/>
                    <a:pt x="80671" y="60439"/>
                    <a:pt x="53230" y="62725"/>
                  </a:cubicBezTo>
                  <a:cubicBezTo>
                    <a:pt x="37223" y="62725"/>
                    <a:pt x="15500" y="54724"/>
                    <a:pt x="5209" y="4329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-form: Shape 470">
              <a:extLst>
                <a:ext uri="{FF2B5EF4-FFF2-40B4-BE49-F238E27FC236}">
                  <a16:creationId xmlns:a16="http://schemas.microsoft.com/office/drawing/2014/main" id="{5F322215-46EE-51AA-2C9A-DDD4DEB18F23}"/>
                </a:ext>
              </a:extLst>
            </p:cNvPr>
            <p:cNvSpPr/>
            <p:nvPr/>
          </p:nvSpPr>
          <p:spPr>
            <a:xfrm flipV="1">
              <a:off x="9202454" y="2325423"/>
              <a:ext cx="124837" cy="86306"/>
            </a:xfrm>
            <a:custGeom>
              <a:avLst/>
              <a:gdLst>
                <a:gd name="connsiteX0" fmla="*/ 68270 w 124837"/>
                <a:gd name="connsiteY0" fmla="*/ 64859 h 86306"/>
                <a:gd name="connsiteX1" fmla="*/ 20249 w 124837"/>
                <a:gd name="connsiteY1" fmla="*/ 59144 h 86306"/>
                <a:gd name="connsiteX2" fmla="*/ -4904 w 124837"/>
                <a:gd name="connsiteY2" fmla="*/ 41999 h 86306"/>
                <a:gd name="connsiteX3" fmla="*/ 19106 w 124837"/>
                <a:gd name="connsiteY3" fmla="*/ 4280 h 86306"/>
                <a:gd name="connsiteX4" fmla="*/ 49977 w 124837"/>
                <a:gd name="connsiteY4" fmla="*/ 28283 h 86306"/>
                <a:gd name="connsiteX5" fmla="*/ 86564 w 124837"/>
                <a:gd name="connsiteY5" fmla="*/ 17996 h 86306"/>
                <a:gd name="connsiteX6" fmla="*/ 114005 w 124837"/>
                <a:gd name="connsiteY6" fmla="*/ -3721 h 86306"/>
                <a:gd name="connsiteX7" fmla="*/ 108288 w 124837"/>
                <a:gd name="connsiteY7" fmla="*/ 16853 h 86306"/>
                <a:gd name="connsiteX8" fmla="*/ 86564 w 124837"/>
                <a:gd name="connsiteY8" fmla="*/ 62573 h 86306"/>
                <a:gd name="connsiteX9" fmla="*/ 68270 w 124837"/>
                <a:gd name="connsiteY9" fmla="*/ 64859 h 8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837" h="86306">
                  <a:moveTo>
                    <a:pt x="68270" y="64859"/>
                  </a:moveTo>
                  <a:cubicBezTo>
                    <a:pt x="52263" y="38570"/>
                    <a:pt x="20249" y="33998"/>
                    <a:pt x="20249" y="59144"/>
                  </a:cubicBezTo>
                  <a:cubicBezTo>
                    <a:pt x="20249" y="91148"/>
                    <a:pt x="-331" y="76289"/>
                    <a:pt x="-4904" y="41999"/>
                  </a:cubicBezTo>
                  <a:cubicBezTo>
                    <a:pt x="-10621" y="6566"/>
                    <a:pt x="5386" y="-16294"/>
                    <a:pt x="19106" y="4280"/>
                  </a:cubicBezTo>
                  <a:cubicBezTo>
                    <a:pt x="22536" y="11138"/>
                    <a:pt x="36256" y="21425"/>
                    <a:pt x="49977" y="28283"/>
                  </a:cubicBezTo>
                  <a:cubicBezTo>
                    <a:pt x="68270" y="38570"/>
                    <a:pt x="75131" y="36284"/>
                    <a:pt x="86564" y="17996"/>
                  </a:cubicBezTo>
                  <a:cubicBezTo>
                    <a:pt x="94568" y="6566"/>
                    <a:pt x="106001" y="-3721"/>
                    <a:pt x="114005" y="-3721"/>
                  </a:cubicBezTo>
                  <a:cubicBezTo>
                    <a:pt x="122008" y="-3721"/>
                    <a:pt x="119722" y="4280"/>
                    <a:pt x="108288" y="16853"/>
                  </a:cubicBezTo>
                  <a:cubicBezTo>
                    <a:pt x="99141" y="27140"/>
                    <a:pt x="88851" y="47714"/>
                    <a:pt x="86564" y="62573"/>
                  </a:cubicBezTo>
                  <a:cubicBezTo>
                    <a:pt x="83134" y="88862"/>
                    <a:pt x="83134" y="88862"/>
                    <a:pt x="68270" y="6485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-form: Shape 471">
              <a:extLst>
                <a:ext uri="{FF2B5EF4-FFF2-40B4-BE49-F238E27FC236}">
                  <a16:creationId xmlns:a16="http://schemas.microsoft.com/office/drawing/2014/main" id="{5255C00D-59A3-0BE0-50BD-760E54EB9521}"/>
                </a:ext>
              </a:extLst>
            </p:cNvPr>
            <p:cNvSpPr/>
            <p:nvPr/>
          </p:nvSpPr>
          <p:spPr>
            <a:xfrm flipV="1">
              <a:off x="9013592" y="2343706"/>
              <a:ext cx="49402" cy="43515"/>
            </a:xfrm>
            <a:custGeom>
              <a:avLst/>
              <a:gdLst>
                <a:gd name="connsiteX0" fmla="*/ -3374 w 49402"/>
                <a:gd name="connsiteY0" fmla="*/ 27775 h 43515"/>
                <a:gd name="connsiteX1" fmla="*/ 30926 w 49402"/>
                <a:gd name="connsiteY1" fmla="*/ -1943 h 43515"/>
                <a:gd name="connsiteX2" fmla="*/ 42360 w 49402"/>
                <a:gd name="connsiteY2" fmla="*/ 23203 h 43515"/>
                <a:gd name="connsiteX3" fmla="*/ -3374 w 49402"/>
                <a:gd name="connsiteY3" fmla="*/ 27775 h 4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02" h="43515">
                  <a:moveTo>
                    <a:pt x="-3374" y="27775"/>
                  </a:moveTo>
                  <a:cubicBezTo>
                    <a:pt x="-13664" y="10630"/>
                    <a:pt x="9203" y="-9944"/>
                    <a:pt x="30926" y="-1943"/>
                  </a:cubicBezTo>
                  <a:cubicBezTo>
                    <a:pt x="41217" y="2629"/>
                    <a:pt x="45790" y="12916"/>
                    <a:pt x="42360" y="23203"/>
                  </a:cubicBezTo>
                  <a:cubicBezTo>
                    <a:pt x="34357" y="42634"/>
                    <a:pt x="8059" y="46063"/>
                    <a:pt x="-3374" y="2777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-form: Shape 472">
              <a:extLst>
                <a:ext uri="{FF2B5EF4-FFF2-40B4-BE49-F238E27FC236}">
                  <a16:creationId xmlns:a16="http://schemas.microsoft.com/office/drawing/2014/main" id="{363A6357-3195-2C06-A012-D935B21D5396}"/>
                </a:ext>
              </a:extLst>
            </p:cNvPr>
            <p:cNvSpPr/>
            <p:nvPr/>
          </p:nvSpPr>
          <p:spPr>
            <a:xfrm flipV="1">
              <a:off x="9091414" y="2354716"/>
              <a:ext cx="68238" cy="34153"/>
            </a:xfrm>
            <a:custGeom>
              <a:avLst/>
              <a:gdLst>
                <a:gd name="connsiteX0" fmla="*/ 2200 w 68238"/>
                <a:gd name="connsiteY0" fmla="*/ 22572 h 34153"/>
                <a:gd name="connsiteX1" fmla="*/ 28497 w 68238"/>
                <a:gd name="connsiteY1" fmla="*/ -3717 h 34153"/>
                <a:gd name="connsiteX2" fmla="*/ 44504 w 68238"/>
                <a:gd name="connsiteY2" fmla="*/ 23715 h 34153"/>
                <a:gd name="connsiteX3" fmla="*/ 2200 w 68238"/>
                <a:gd name="connsiteY3" fmla="*/ 22572 h 3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38" h="34153">
                  <a:moveTo>
                    <a:pt x="2200" y="22572"/>
                  </a:moveTo>
                  <a:cubicBezTo>
                    <a:pt x="-14951" y="6570"/>
                    <a:pt x="-4660" y="-3717"/>
                    <a:pt x="28497" y="-3717"/>
                  </a:cubicBezTo>
                  <a:cubicBezTo>
                    <a:pt x="65084" y="-3717"/>
                    <a:pt x="74231" y="12285"/>
                    <a:pt x="44504" y="23715"/>
                  </a:cubicBezTo>
                  <a:cubicBezTo>
                    <a:pt x="21637" y="32859"/>
                    <a:pt x="11347" y="32859"/>
                    <a:pt x="2200" y="225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-form: Shape 473">
              <a:extLst>
                <a:ext uri="{FF2B5EF4-FFF2-40B4-BE49-F238E27FC236}">
                  <a16:creationId xmlns:a16="http://schemas.microsoft.com/office/drawing/2014/main" id="{9D0BB580-FADE-F641-88F4-828CF16278C9}"/>
                </a:ext>
              </a:extLst>
            </p:cNvPr>
            <p:cNvSpPr/>
            <p:nvPr/>
          </p:nvSpPr>
          <p:spPr>
            <a:xfrm flipV="1">
              <a:off x="9926246" y="2371725"/>
              <a:ext cx="137202" cy="826191"/>
            </a:xfrm>
            <a:custGeom>
              <a:avLst/>
              <a:gdLst>
                <a:gd name="connsiteX0" fmla="*/ 75653 w 137202"/>
                <a:gd name="connsiteY0" fmla="*/ 774865 h 826191"/>
                <a:gd name="connsiteX1" fmla="*/ 33349 w 137202"/>
                <a:gd name="connsiteY1" fmla="*/ 725716 h 826191"/>
                <a:gd name="connsiteX2" fmla="*/ -6669 w 137202"/>
                <a:gd name="connsiteY2" fmla="*/ 713143 h 826191"/>
                <a:gd name="connsiteX3" fmla="*/ 25345 w 137202"/>
                <a:gd name="connsiteY3" fmla="*/ 706285 h 826191"/>
                <a:gd name="connsiteX4" fmla="*/ 58502 w 137202"/>
                <a:gd name="connsiteY4" fmla="*/ 713143 h 826191"/>
                <a:gd name="connsiteX5" fmla="*/ 45925 w 137202"/>
                <a:gd name="connsiteY5" fmla="*/ 667423 h 826191"/>
                <a:gd name="connsiteX6" fmla="*/ 48212 w 137202"/>
                <a:gd name="connsiteY6" fmla="*/ 571411 h 826191"/>
                <a:gd name="connsiteX7" fmla="*/ 49356 w 137202"/>
                <a:gd name="connsiteY7" fmla="*/ 508546 h 826191"/>
                <a:gd name="connsiteX8" fmla="*/ 45925 w 137202"/>
                <a:gd name="connsiteY8" fmla="*/ 439966 h 826191"/>
                <a:gd name="connsiteX9" fmla="*/ 44782 w 137202"/>
                <a:gd name="connsiteY9" fmla="*/ 39916 h 826191"/>
                <a:gd name="connsiteX10" fmla="*/ 49356 w 137202"/>
                <a:gd name="connsiteY10" fmla="*/ 5626 h 826191"/>
                <a:gd name="connsiteX11" fmla="*/ 58502 w 137202"/>
                <a:gd name="connsiteY11" fmla="*/ 34201 h 826191"/>
                <a:gd name="connsiteX12" fmla="*/ 64219 w 137202"/>
                <a:gd name="connsiteY12" fmla="*/ 5626 h 826191"/>
                <a:gd name="connsiteX13" fmla="*/ 69936 w 137202"/>
                <a:gd name="connsiteY13" fmla="*/ 302806 h 826191"/>
                <a:gd name="connsiteX14" fmla="*/ 60789 w 137202"/>
                <a:gd name="connsiteY14" fmla="*/ 605701 h 826191"/>
                <a:gd name="connsiteX15" fmla="*/ 51642 w 137202"/>
                <a:gd name="connsiteY15" fmla="*/ 611416 h 826191"/>
                <a:gd name="connsiteX16" fmla="*/ 58502 w 137202"/>
                <a:gd name="connsiteY16" fmla="*/ 668566 h 826191"/>
                <a:gd name="connsiteX17" fmla="*/ 66506 w 137202"/>
                <a:gd name="connsiteY17" fmla="*/ 697141 h 826191"/>
                <a:gd name="connsiteX18" fmla="*/ 74509 w 137202"/>
                <a:gd name="connsiteY18" fmla="*/ 668566 h 826191"/>
                <a:gd name="connsiteX19" fmla="*/ 83656 w 137202"/>
                <a:gd name="connsiteY19" fmla="*/ 677710 h 826191"/>
                <a:gd name="connsiteX20" fmla="*/ 107667 w 137202"/>
                <a:gd name="connsiteY20" fmla="*/ 714286 h 826191"/>
                <a:gd name="connsiteX21" fmla="*/ 130534 w 137202"/>
                <a:gd name="connsiteY21" fmla="*/ 724573 h 826191"/>
                <a:gd name="connsiteX22" fmla="*/ 108810 w 137202"/>
                <a:gd name="connsiteY22" fmla="*/ 729145 h 826191"/>
                <a:gd name="connsiteX23" fmla="*/ 81370 w 137202"/>
                <a:gd name="connsiteY23" fmla="*/ 772579 h 826191"/>
                <a:gd name="connsiteX24" fmla="*/ 76796 w 137202"/>
                <a:gd name="connsiteY24" fmla="*/ 822871 h 826191"/>
                <a:gd name="connsiteX25" fmla="*/ 75653 w 137202"/>
                <a:gd name="connsiteY25" fmla="*/ 774865 h 82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202" h="826191">
                  <a:moveTo>
                    <a:pt x="75653" y="774865"/>
                  </a:moveTo>
                  <a:cubicBezTo>
                    <a:pt x="73366" y="726859"/>
                    <a:pt x="72223" y="725716"/>
                    <a:pt x="33349" y="725716"/>
                  </a:cubicBezTo>
                  <a:cubicBezTo>
                    <a:pt x="11625" y="725716"/>
                    <a:pt x="-6669" y="720001"/>
                    <a:pt x="-6669" y="713143"/>
                  </a:cubicBezTo>
                  <a:cubicBezTo>
                    <a:pt x="-6669" y="705142"/>
                    <a:pt x="5908" y="702856"/>
                    <a:pt x="25345" y="706285"/>
                  </a:cubicBezTo>
                  <a:lnTo>
                    <a:pt x="58502" y="713143"/>
                  </a:lnTo>
                  <a:lnTo>
                    <a:pt x="45925" y="667423"/>
                  </a:lnTo>
                  <a:cubicBezTo>
                    <a:pt x="37922" y="635419"/>
                    <a:pt x="37922" y="609130"/>
                    <a:pt x="48212" y="571411"/>
                  </a:cubicBezTo>
                  <a:cubicBezTo>
                    <a:pt x="64219" y="510832"/>
                    <a:pt x="65363" y="463969"/>
                    <a:pt x="49356" y="508546"/>
                  </a:cubicBezTo>
                  <a:cubicBezTo>
                    <a:pt x="43639" y="526834"/>
                    <a:pt x="42495" y="501688"/>
                    <a:pt x="45925" y="439966"/>
                  </a:cubicBezTo>
                  <a:cubicBezTo>
                    <a:pt x="53929" y="330238"/>
                    <a:pt x="53929" y="134785"/>
                    <a:pt x="44782" y="39916"/>
                  </a:cubicBezTo>
                  <a:cubicBezTo>
                    <a:pt x="41352" y="-1232"/>
                    <a:pt x="42495" y="-13805"/>
                    <a:pt x="49356" y="5626"/>
                  </a:cubicBezTo>
                  <a:lnTo>
                    <a:pt x="58502" y="34201"/>
                  </a:lnTo>
                  <a:lnTo>
                    <a:pt x="64219" y="5626"/>
                  </a:lnTo>
                  <a:cubicBezTo>
                    <a:pt x="66506" y="-10376"/>
                    <a:pt x="69936" y="123355"/>
                    <a:pt x="69936" y="302806"/>
                  </a:cubicBezTo>
                  <a:cubicBezTo>
                    <a:pt x="69936" y="481114"/>
                    <a:pt x="65363" y="618274"/>
                    <a:pt x="60789" y="605701"/>
                  </a:cubicBezTo>
                  <a:cubicBezTo>
                    <a:pt x="52786" y="585127"/>
                    <a:pt x="51642" y="586270"/>
                    <a:pt x="51642" y="611416"/>
                  </a:cubicBezTo>
                  <a:cubicBezTo>
                    <a:pt x="51642" y="627418"/>
                    <a:pt x="53929" y="652564"/>
                    <a:pt x="58502" y="668566"/>
                  </a:cubicBezTo>
                  <a:lnTo>
                    <a:pt x="66506" y="697141"/>
                  </a:lnTo>
                  <a:lnTo>
                    <a:pt x="74509" y="668566"/>
                  </a:lnTo>
                  <a:cubicBezTo>
                    <a:pt x="81370" y="642277"/>
                    <a:pt x="82513" y="642277"/>
                    <a:pt x="83656" y="677710"/>
                  </a:cubicBezTo>
                  <a:cubicBezTo>
                    <a:pt x="84800" y="706285"/>
                    <a:pt x="89373" y="714286"/>
                    <a:pt x="107667" y="714286"/>
                  </a:cubicBezTo>
                  <a:cubicBezTo>
                    <a:pt x="120244" y="714286"/>
                    <a:pt x="130534" y="718858"/>
                    <a:pt x="130534" y="724573"/>
                  </a:cubicBezTo>
                  <a:cubicBezTo>
                    <a:pt x="130534" y="730288"/>
                    <a:pt x="120244" y="732574"/>
                    <a:pt x="108810" y="729145"/>
                  </a:cubicBezTo>
                  <a:cubicBezTo>
                    <a:pt x="89373" y="724573"/>
                    <a:pt x="85943" y="730288"/>
                    <a:pt x="81370" y="772579"/>
                  </a:cubicBezTo>
                  <a:lnTo>
                    <a:pt x="76796" y="822871"/>
                  </a:lnTo>
                  <a:lnTo>
                    <a:pt x="75653" y="774865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-form: Shape 474">
              <a:extLst>
                <a:ext uri="{FF2B5EF4-FFF2-40B4-BE49-F238E27FC236}">
                  <a16:creationId xmlns:a16="http://schemas.microsoft.com/office/drawing/2014/main" id="{F665E14D-B122-8DA4-7F90-0A6A0B2F3CF0}"/>
                </a:ext>
              </a:extLst>
            </p:cNvPr>
            <p:cNvSpPr/>
            <p:nvPr/>
          </p:nvSpPr>
          <p:spPr>
            <a:xfrm flipV="1">
              <a:off x="2460123" y="2583680"/>
              <a:ext cx="64699" cy="78384"/>
            </a:xfrm>
            <a:custGeom>
              <a:avLst/>
              <a:gdLst>
                <a:gd name="connsiteX0" fmla="*/ -763 w 64699"/>
                <a:gd name="connsiteY0" fmla="*/ 62836 h 78384"/>
                <a:gd name="connsiteX1" fmla="*/ 22104 w 64699"/>
                <a:gd name="connsiteY1" fmla="*/ 58264 h 78384"/>
                <a:gd name="connsiteX2" fmla="*/ 44971 w 64699"/>
                <a:gd name="connsiteY2" fmla="*/ 53692 h 78384"/>
                <a:gd name="connsiteX3" fmla="*/ 33537 w 64699"/>
                <a:gd name="connsiteY3" fmla="*/ 41119 h 78384"/>
                <a:gd name="connsiteX4" fmla="*/ 28964 w 64699"/>
                <a:gd name="connsiteY4" fmla="*/ 25117 h 78384"/>
                <a:gd name="connsiteX5" fmla="*/ 14100 w 64699"/>
                <a:gd name="connsiteY5" fmla="*/ 3400 h 78384"/>
                <a:gd name="connsiteX6" fmla="*/ 19817 w 64699"/>
                <a:gd name="connsiteY6" fmla="*/ -3458 h 78384"/>
                <a:gd name="connsiteX7" fmla="*/ 54118 w 64699"/>
                <a:gd name="connsiteY7" fmla="*/ 66265 h 78384"/>
                <a:gd name="connsiteX8" fmla="*/ -763 w 64699"/>
                <a:gd name="connsiteY8" fmla="*/ 62836 h 7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99" h="78384">
                  <a:moveTo>
                    <a:pt x="-763" y="62836"/>
                  </a:moveTo>
                  <a:cubicBezTo>
                    <a:pt x="-763" y="55978"/>
                    <a:pt x="9527" y="53692"/>
                    <a:pt x="22104" y="58264"/>
                  </a:cubicBezTo>
                  <a:cubicBezTo>
                    <a:pt x="34681" y="62836"/>
                    <a:pt x="44971" y="60550"/>
                    <a:pt x="44971" y="53692"/>
                  </a:cubicBezTo>
                  <a:cubicBezTo>
                    <a:pt x="44971" y="46834"/>
                    <a:pt x="40397" y="41119"/>
                    <a:pt x="33537" y="41119"/>
                  </a:cubicBezTo>
                  <a:cubicBezTo>
                    <a:pt x="27820" y="41119"/>
                    <a:pt x="25534" y="34261"/>
                    <a:pt x="28964" y="25117"/>
                  </a:cubicBezTo>
                  <a:cubicBezTo>
                    <a:pt x="32394" y="15973"/>
                    <a:pt x="26677" y="6829"/>
                    <a:pt x="14100" y="3400"/>
                  </a:cubicBezTo>
                  <a:cubicBezTo>
                    <a:pt x="-1907" y="-1172"/>
                    <a:pt x="-763" y="-2315"/>
                    <a:pt x="19817" y="-3458"/>
                  </a:cubicBezTo>
                  <a:cubicBezTo>
                    <a:pt x="51831" y="-4601"/>
                    <a:pt x="79272" y="50263"/>
                    <a:pt x="54118" y="66265"/>
                  </a:cubicBezTo>
                  <a:cubicBezTo>
                    <a:pt x="32394" y="78838"/>
                    <a:pt x="-763" y="77695"/>
                    <a:pt x="-763" y="628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6" name="Free-form: Shape 475">
              <a:extLst>
                <a:ext uri="{FF2B5EF4-FFF2-40B4-BE49-F238E27FC236}">
                  <a16:creationId xmlns:a16="http://schemas.microsoft.com/office/drawing/2014/main" id="{23ACE809-E210-CE4B-4737-2346345604F2}"/>
                </a:ext>
              </a:extLst>
            </p:cNvPr>
            <p:cNvSpPr/>
            <p:nvPr/>
          </p:nvSpPr>
          <p:spPr>
            <a:xfrm flipV="1">
              <a:off x="2376905" y="2594610"/>
              <a:ext cx="14617" cy="91440"/>
            </a:xfrm>
            <a:custGeom>
              <a:avLst/>
              <a:gdLst>
                <a:gd name="connsiteX0" fmla="*/ 219 w 14617"/>
                <a:gd name="connsiteY0" fmla="*/ 42261 h 91440"/>
                <a:gd name="connsiteX1" fmla="*/ 9366 w 14617"/>
                <a:gd name="connsiteY1" fmla="*/ -3459 h 91440"/>
                <a:gd name="connsiteX2" fmla="*/ 13939 w 14617"/>
                <a:gd name="connsiteY2" fmla="*/ 42261 h 91440"/>
                <a:gd name="connsiteX3" fmla="*/ 4792 w 14617"/>
                <a:gd name="connsiteY3" fmla="*/ 87981 h 91440"/>
                <a:gd name="connsiteX4" fmla="*/ 219 w 14617"/>
                <a:gd name="connsiteY4" fmla="*/ 42261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7" h="91440">
                  <a:moveTo>
                    <a:pt x="219" y="42261"/>
                  </a:moveTo>
                  <a:cubicBezTo>
                    <a:pt x="2506" y="17115"/>
                    <a:pt x="7079" y="-3459"/>
                    <a:pt x="9366" y="-3459"/>
                  </a:cubicBezTo>
                  <a:cubicBezTo>
                    <a:pt x="11652" y="-3459"/>
                    <a:pt x="13939" y="17115"/>
                    <a:pt x="13939" y="42261"/>
                  </a:cubicBezTo>
                  <a:cubicBezTo>
                    <a:pt x="13939" y="67407"/>
                    <a:pt x="10509" y="87981"/>
                    <a:pt x="4792" y="87981"/>
                  </a:cubicBezTo>
                  <a:cubicBezTo>
                    <a:pt x="219" y="87981"/>
                    <a:pt x="-2068" y="67407"/>
                    <a:pt x="219" y="4226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7" name="Free-form: Shape 476">
              <a:extLst>
                <a:ext uri="{FF2B5EF4-FFF2-40B4-BE49-F238E27FC236}">
                  <a16:creationId xmlns:a16="http://schemas.microsoft.com/office/drawing/2014/main" id="{458DC2AF-7543-A885-BB74-F5D6233F8C2B}"/>
                </a:ext>
              </a:extLst>
            </p:cNvPr>
            <p:cNvSpPr/>
            <p:nvPr/>
          </p:nvSpPr>
          <p:spPr>
            <a:xfrm flipV="1">
              <a:off x="2436113" y="2676343"/>
              <a:ext cx="86272" cy="66856"/>
            </a:xfrm>
            <a:custGeom>
              <a:avLst/>
              <a:gdLst>
                <a:gd name="connsiteX0" fmla="*/ 17541 w 86272"/>
                <a:gd name="connsiteY0" fmla="*/ 30898 h 66856"/>
                <a:gd name="connsiteX1" fmla="*/ -753 w 86272"/>
                <a:gd name="connsiteY1" fmla="*/ -3392 h 66856"/>
                <a:gd name="connsiteX2" fmla="*/ 39264 w 86272"/>
                <a:gd name="connsiteY2" fmla="*/ -3392 h 66856"/>
                <a:gd name="connsiteX3" fmla="*/ 73565 w 86272"/>
                <a:gd name="connsiteY3" fmla="*/ 40042 h 66856"/>
                <a:gd name="connsiteX4" fmla="*/ 17541 w 86272"/>
                <a:gd name="connsiteY4" fmla="*/ 30898 h 66856"/>
                <a:gd name="connsiteX5" fmla="*/ 66705 w 86272"/>
                <a:gd name="connsiteY5" fmla="*/ 21754 h 66856"/>
                <a:gd name="connsiteX6" fmla="*/ 47268 w 86272"/>
                <a:gd name="connsiteY6" fmla="*/ 8038 h 66856"/>
                <a:gd name="connsiteX7" fmla="*/ 31261 w 86272"/>
                <a:gd name="connsiteY7" fmla="*/ 25183 h 66856"/>
                <a:gd name="connsiteX8" fmla="*/ 66705 w 86272"/>
                <a:gd name="connsiteY8" fmla="*/ 21754 h 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72" h="66856">
                  <a:moveTo>
                    <a:pt x="17541" y="30898"/>
                  </a:moveTo>
                  <a:lnTo>
                    <a:pt x="-753" y="-3392"/>
                  </a:lnTo>
                  <a:lnTo>
                    <a:pt x="39264" y="-3392"/>
                  </a:lnTo>
                  <a:cubicBezTo>
                    <a:pt x="87285" y="-3392"/>
                    <a:pt x="96432" y="8038"/>
                    <a:pt x="73565" y="40042"/>
                  </a:cubicBezTo>
                  <a:cubicBezTo>
                    <a:pt x="50698" y="73189"/>
                    <a:pt x="38121" y="72046"/>
                    <a:pt x="17541" y="30898"/>
                  </a:cubicBezTo>
                  <a:close/>
                  <a:moveTo>
                    <a:pt x="66705" y="21754"/>
                  </a:moveTo>
                  <a:cubicBezTo>
                    <a:pt x="68992" y="13753"/>
                    <a:pt x="60988" y="8038"/>
                    <a:pt x="47268" y="8038"/>
                  </a:cubicBezTo>
                  <a:cubicBezTo>
                    <a:pt x="31261" y="8038"/>
                    <a:pt x="25544" y="13753"/>
                    <a:pt x="31261" y="25183"/>
                  </a:cubicBezTo>
                  <a:cubicBezTo>
                    <a:pt x="38121" y="44614"/>
                    <a:pt x="59845" y="42328"/>
                    <a:pt x="66705" y="2175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8" name="Free-form: Shape 477">
              <a:extLst>
                <a:ext uri="{FF2B5EF4-FFF2-40B4-BE49-F238E27FC236}">
                  <a16:creationId xmlns:a16="http://schemas.microsoft.com/office/drawing/2014/main" id="{5E3056A8-D020-8921-72CC-422946926E09}"/>
                </a:ext>
              </a:extLst>
            </p:cNvPr>
            <p:cNvSpPr/>
            <p:nvPr/>
          </p:nvSpPr>
          <p:spPr>
            <a:xfrm flipV="1">
              <a:off x="2244601" y="2855517"/>
              <a:ext cx="312708" cy="298180"/>
            </a:xfrm>
            <a:custGeom>
              <a:avLst/>
              <a:gdLst>
                <a:gd name="connsiteX0" fmla="*/ 31894 w 312708"/>
                <a:gd name="connsiteY0" fmla="*/ 227939 h 298180"/>
                <a:gd name="connsiteX1" fmla="*/ 18174 w 312708"/>
                <a:gd name="connsiteY1" fmla="*/ 170789 h 298180"/>
                <a:gd name="connsiteX2" fmla="*/ -120 w 312708"/>
                <a:gd name="connsiteY2" fmla="*/ 153644 h 298180"/>
                <a:gd name="connsiteX3" fmla="*/ 13601 w 312708"/>
                <a:gd name="connsiteY3" fmla="*/ 133070 h 298180"/>
                <a:gd name="connsiteX4" fmla="*/ 21604 w 312708"/>
                <a:gd name="connsiteY4" fmla="*/ 61061 h 298180"/>
                <a:gd name="connsiteX5" fmla="*/ 21604 w 312708"/>
                <a:gd name="connsiteY5" fmla="*/ 13055 h 298180"/>
                <a:gd name="connsiteX6" fmla="*/ 38754 w 312708"/>
                <a:gd name="connsiteY6" fmla="*/ 77063 h 298180"/>
                <a:gd name="connsiteX7" fmla="*/ 46758 w 312708"/>
                <a:gd name="connsiteY7" fmla="*/ 146786 h 298180"/>
                <a:gd name="connsiteX8" fmla="*/ 84489 w 312708"/>
                <a:gd name="connsiteY8" fmla="*/ 141071 h 298180"/>
                <a:gd name="connsiteX9" fmla="*/ 123363 w 312708"/>
                <a:gd name="connsiteY9" fmla="*/ 151358 h 298180"/>
                <a:gd name="connsiteX10" fmla="*/ 85632 w 312708"/>
                <a:gd name="connsiteY10" fmla="*/ 167360 h 298180"/>
                <a:gd name="connsiteX11" fmla="*/ 49045 w 312708"/>
                <a:gd name="connsiteY11" fmla="*/ 167360 h 298180"/>
                <a:gd name="connsiteX12" fmla="*/ 53618 w 312708"/>
                <a:gd name="connsiteY12" fmla="*/ 219938 h 298180"/>
                <a:gd name="connsiteX13" fmla="*/ 57048 w 312708"/>
                <a:gd name="connsiteY13" fmla="*/ 273659 h 298180"/>
                <a:gd name="connsiteX14" fmla="*/ 166810 w 312708"/>
                <a:gd name="connsiteY14" fmla="*/ 265658 h 298180"/>
                <a:gd name="connsiteX15" fmla="*/ 282290 w 312708"/>
                <a:gd name="connsiteY15" fmla="*/ 251942 h 298180"/>
                <a:gd name="connsiteX16" fmla="*/ 292580 w 312708"/>
                <a:gd name="connsiteY16" fmla="*/ 134213 h 298180"/>
                <a:gd name="connsiteX17" fmla="*/ 297153 w 312708"/>
                <a:gd name="connsiteY17" fmla="*/ 22199 h 298180"/>
                <a:gd name="connsiteX18" fmla="*/ 238842 w 312708"/>
                <a:gd name="connsiteY18" fmla="*/ 14198 h 298180"/>
                <a:gd name="connsiteX19" fmla="*/ 124506 w 312708"/>
                <a:gd name="connsiteY19" fmla="*/ 14198 h 298180"/>
                <a:gd name="connsiteX20" fmla="*/ 60478 w 312708"/>
                <a:gd name="connsiteY20" fmla="*/ 7340 h 298180"/>
                <a:gd name="connsiteX21" fmla="*/ 181674 w 312708"/>
                <a:gd name="connsiteY21" fmla="*/ -1804 h 298180"/>
                <a:gd name="connsiteX22" fmla="*/ 312017 w 312708"/>
                <a:gd name="connsiteY22" fmla="*/ 1625 h 298180"/>
                <a:gd name="connsiteX23" fmla="*/ 310873 w 312708"/>
                <a:gd name="connsiteY23" fmla="*/ 47345 h 298180"/>
                <a:gd name="connsiteX24" fmla="*/ 306300 w 312708"/>
                <a:gd name="connsiteY24" fmla="*/ 193649 h 298180"/>
                <a:gd name="connsiteX25" fmla="*/ 281146 w 312708"/>
                <a:gd name="connsiteY25" fmla="*/ 282803 h 298180"/>
                <a:gd name="connsiteX26" fmla="*/ 154233 w 312708"/>
                <a:gd name="connsiteY26" fmla="*/ 280517 h 298180"/>
                <a:gd name="connsiteX27" fmla="*/ 31894 w 312708"/>
                <a:gd name="connsiteY27" fmla="*/ 287375 h 298180"/>
                <a:gd name="connsiteX28" fmla="*/ 31894 w 312708"/>
                <a:gd name="connsiteY28" fmla="*/ 227939 h 29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2708" h="298180">
                  <a:moveTo>
                    <a:pt x="31894" y="227939"/>
                  </a:moveTo>
                  <a:cubicBezTo>
                    <a:pt x="31894" y="186791"/>
                    <a:pt x="27321" y="168503"/>
                    <a:pt x="18174" y="170789"/>
                  </a:cubicBezTo>
                  <a:cubicBezTo>
                    <a:pt x="11314" y="171932"/>
                    <a:pt x="2167" y="163931"/>
                    <a:pt x="-120" y="153644"/>
                  </a:cubicBezTo>
                  <a:cubicBezTo>
                    <a:pt x="-2406" y="141071"/>
                    <a:pt x="2167" y="133070"/>
                    <a:pt x="13601" y="133070"/>
                  </a:cubicBezTo>
                  <a:cubicBezTo>
                    <a:pt x="34181" y="133070"/>
                    <a:pt x="35324" y="121640"/>
                    <a:pt x="21604" y="61061"/>
                  </a:cubicBezTo>
                  <a:cubicBezTo>
                    <a:pt x="15887" y="38201"/>
                    <a:pt x="15887" y="16484"/>
                    <a:pt x="21604" y="13055"/>
                  </a:cubicBezTo>
                  <a:cubicBezTo>
                    <a:pt x="26177" y="9626"/>
                    <a:pt x="34181" y="38201"/>
                    <a:pt x="38754" y="77063"/>
                  </a:cubicBezTo>
                  <a:lnTo>
                    <a:pt x="46758" y="146786"/>
                  </a:lnTo>
                  <a:lnTo>
                    <a:pt x="84489" y="141071"/>
                  </a:lnTo>
                  <a:cubicBezTo>
                    <a:pt x="113073" y="136499"/>
                    <a:pt x="123363" y="138785"/>
                    <a:pt x="123363" y="151358"/>
                  </a:cubicBezTo>
                  <a:cubicBezTo>
                    <a:pt x="123363" y="161645"/>
                    <a:pt x="110786" y="167360"/>
                    <a:pt x="85632" y="167360"/>
                  </a:cubicBezTo>
                  <a:lnTo>
                    <a:pt x="49045" y="167360"/>
                  </a:lnTo>
                  <a:lnTo>
                    <a:pt x="53618" y="219938"/>
                  </a:lnTo>
                  <a:lnTo>
                    <a:pt x="57048" y="273659"/>
                  </a:lnTo>
                  <a:lnTo>
                    <a:pt x="166810" y="265658"/>
                  </a:lnTo>
                  <a:cubicBezTo>
                    <a:pt x="227408" y="261086"/>
                    <a:pt x="278859" y="255371"/>
                    <a:pt x="282290" y="251942"/>
                  </a:cubicBezTo>
                  <a:cubicBezTo>
                    <a:pt x="285720" y="248513"/>
                    <a:pt x="290293" y="195935"/>
                    <a:pt x="292580" y="134213"/>
                  </a:cubicBezTo>
                  <a:lnTo>
                    <a:pt x="297153" y="22199"/>
                  </a:lnTo>
                  <a:lnTo>
                    <a:pt x="238842" y="14198"/>
                  </a:lnTo>
                  <a:cubicBezTo>
                    <a:pt x="206828" y="9626"/>
                    <a:pt x="155377" y="9626"/>
                    <a:pt x="124506" y="14198"/>
                  </a:cubicBezTo>
                  <a:cubicBezTo>
                    <a:pt x="86775" y="18770"/>
                    <a:pt x="66195" y="16484"/>
                    <a:pt x="60478" y="7340"/>
                  </a:cubicBezTo>
                  <a:cubicBezTo>
                    <a:pt x="54761" y="-1804"/>
                    <a:pt x="84489" y="-5233"/>
                    <a:pt x="181674" y="-1804"/>
                  </a:cubicBezTo>
                  <a:lnTo>
                    <a:pt x="312017" y="1625"/>
                  </a:lnTo>
                  <a:lnTo>
                    <a:pt x="310873" y="47345"/>
                  </a:lnTo>
                  <a:cubicBezTo>
                    <a:pt x="309730" y="72491"/>
                    <a:pt x="308587" y="137642"/>
                    <a:pt x="306300" y="193649"/>
                  </a:cubicBezTo>
                  <a:cubicBezTo>
                    <a:pt x="304013" y="280517"/>
                    <a:pt x="293723" y="315950"/>
                    <a:pt x="281146" y="282803"/>
                  </a:cubicBezTo>
                  <a:cubicBezTo>
                    <a:pt x="280003" y="278231"/>
                    <a:pt x="222835" y="277088"/>
                    <a:pt x="154233" y="280517"/>
                  </a:cubicBezTo>
                  <a:lnTo>
                    <a:pt x="31894" y="287375"/>
                  </a:lnTo>
                  <a:lnTo>
                    <a:pt x="31894" y="227939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9" name="Free-form: Shape 478">
              <a:extLst>
                <a:ext uri="{FF2B5EF4-FFF2-40B4-BE49-F238E27FC236}">
                  <a16:creationId xmlns:a16="http://schemas.microsoft.com/office/drawing/2014/main" id="{683EBFB5-CEE6-39DE-CB2C-18992BAF180D}"/>
                </a:ext>
              </a:extLst>
            </p:cNvPr>
            <p:cNvSpPr/>
            <p:nvPr/>
          </p:nvSpPr>
          <p:spPr>
            <a:xfrm flipV="1">
              <a:off x="4941209" y="2896361"/>
              <a:ext cx="5145107" cy="3328359"/>
            </a:xfrm>
            <a:custGeom>
              <a:avLst/>
              <a:gdLst>
                <a:gd name="connsiteX0" fmla="*/ 3772936 w 5145107"/>
                <a:gd name="connsiteY0" fmla="*/ 3322176 h 3328359"/>
                <a:gd name="connsiteX1" fmla="*/ 3770650 w 5145107"/>
                <a:gd name="connsiteY1" fmla="*/ 3182730 h 3328359"/>
                <a:gd name="connsiteX2" fmla="*/ 3775223 w 5145107"/>
                <a:gd name="connsiteY2" fmla="*/ 2891265 h 3328359"/>
                <a:gd name="connsiteX3" fmla="*/ 3683755 w 5145107"/>
                <a:gd name="connsiteY3" fmla="*/ 2877549 h 3328359"/>
                <a:gd name="connsiteX4" fmla="*/ 3523685 w 5145107"/>
                <a:gd name="connsiteY4" fmla="*/ 2882121 h 3328359"/>
                <a:gd name="connsiteX5" fmla="*/ 3459657 w 5145107"/>
                <a:gd name="connsiteY5" fmla="*/ 2885550 h 3328359"/>
                <a:gd name="connsiteX6" fmla="*/ 3228698 w 5145107"/>
                <a:gd name="connsiteY6" fmla="*/ 2900409 h 3328359"/>
                <a:gd name="connsiteX7" fmla="*/ 3227555 w 5145107"/>
                <a:gd name="connsiteY7" fmla="*/ 2878692 h 3328359"/>
                <a:gd name="connsiteX8" fmla="*/ 3283580 w 5145107"/>
                <a:gd name="connsiteY8" fmla="*/ 2869548 h 3328359"/>
                <a:gd name="connsiteX9" fmla="*/ 3333887 w 5145107"/>
                <a:gd name="connsiteY9" fmla="*/ 2876406 h 3328359"/>
                <a:gd name="connsiteX10" fmla="*/ 3333887 w 5145107"/>
                <a:gd name="connsiteY10" fmla="*/ 2822685 h 3328359"/>
                <a:gd name="connsiteX11" fmla="*/ 3349894 w 5145107"/>
                <a:gd name="connsiteY11" fmla="*/ 2781537 h 3328359"/>
                <a:gd name="connsiteX12" fmla="*/ 3424213 w 5145107"/>
                <a:gd name="connsiteY12" fmla="*/ 2678667 h 3328359"/>
                <a:gd name="connsiteX13" fmla="*/ 3498531 w 5145107"/>
                <a:gd name="connsiteY13" fmla="*/ 2527791 h 3328359"/>
                <a:gd name="connsiteX14" fmla="*/ 3602576 w 5145107"/>
                <a:gd name="connsiteY14" fmla="*/ 2286618 h 3328359"/>
                <a:gd name="connsiteX15" fmla="*/ 3417352 w 5145107"/>
                <a:gd name="connsiteY15" fmla="*/ 2234040 h 3328359"/>
                <a:gd name="connsiteX16" fmla="*/ 3376192 w 5145107"/>
                <a:gd name="connsiteY16" fmla="*/ 2248899 h 3328359"/>
                <a:gd name="connsiteX17" fmla="*/ 3356754 w 5145107"/>
                <a:gd name="connsiteY17" fmla="*/ 2250042 h 3328359"/>
                <a:gd name="connsiteX18" fmla="*/ 3348751 w 5145107"/>
                <a:gd name="connsiteY18" fmla="*/ 1982580 h 3328359"/>
                <a:gd name="connsiteX19" fmla="*/ 3347608 w 5145107"/>
                <a:gd name="connsiteY19" fmla="*/ 1947147 h 3328359"/>
                <a:gd name="connsiteX20" fmla="*/ 3328171 w 5145107"/>
                <a:gd name="connsiteY20" fmla="*/ 1039605 h 3328359"/>
                <a:gd name="connsiteX21" fmla="*/ 3297300 w 5145107"/>
                <a:gd name="connsiteY21" fmla="*/ 425814 h 3328359"/>
                <a:gd name="connsiteX22" fmla="*/ 3233272 w 5145107"/>
                <a:gd name="connsiteY22" fmla="*/ 453246 h 3328359"/>
                <a:gd name="connsiteX23" fmla="*/ 3176104 w 5145107"/>
                <a:gd name="connsiteY23" fmla="*/ 439530 h 3328359"/>
                <a:gd name="connsiteX24" fmla="*/ 3180677 w 5145107"/>
                <a:gd name="connsiteY24" fmla="*/ 376665 h 3328359"/>
                <a:gd name="connsiteX25" fmla="*/ 3185251 w 5145107"/>
                <a:gd name="connsiteY25" fmla="*/ 348090 h 3328359"/>
                <a:gd name="connsiteX26" fmla="*/ 3196684 w 5145107"/>
                <a:gd name="connsiteY26" fmla="*/ 393810 h 3328359"/>
                <a:gd name="connsiteX27" fmla="*/ 3248136 w 5145107"/>
                <a:gd name="connsiteY27" fmla="*/ 425814 h 3328359"/>
                <a:gd name="connsiteX28" fmla="*/ 3277863 w 5145107"/>
                <a:gd name="connsiteY28" fmla="*/ 412098 h 3328359"/>
                <a:gd name="connsiteX29" fmla="*/ 3240132 w 5145107"/>
                <a:gd name="connsiteY29" fmla="*/ 390381 h 3328359"/>
                <a:gd name="connsiteX30" fmla="*/ 3279006 w 5145107"/>
                <a:gd name="connsiteY30" fmla="*/ 397239 h 3328359"/>
                <a:gd name="connsiteX31" fmla="*/ 3315594 w 5145107"/>
                <a:gd name="connsiteY31" fmla="*/ 404097 h 3328359"/>
                <a:gd name="connsiteX32" fmla="*/ 3323597 w 5145107"/>
                <a:gd name="connsiteY32" fmla="*/ 250935 h 3328359"/>
                <a:gd name="connsiteX33" fmla="*/ 3336174 w 5145107"/>
                <a:gd name="connsiteY33" fmla="*/ 88629 h 3328359"/>
                <a:gd name="connsiteX34" fmla="*/ 3298443 w 5145107"/>
                <a:gd name="connsiteY34" fmla="*/ 72627 h 3328359"/>
                <a:gd name="connsiteX35" fmla="*/ 3271003 w 5145107"/>
                <a:gd name="connsiteY35" fmla="*/ 61197 h 3328359"/>
                <a:gd name="connsiteX36" fmla="*/ 3253852 w 5145107"/>
                <a:gd name="connsiteY36" fmla="*/ 56625 h 3328359"/>
                <a:gd name="connsiteX37" fmla="*/ 2897125 w 5145107"/>
                <a:gd name="connsiteY37" fmla="*/ 69198 h 3328359"/>
                <a:gd name="connsiteX38" fmla="*/ 2579272 w 5145107"/>
                <a:gd name="connsiteY38" fmla="*/ 77199 h 3328359"/>
                <a:gd name="connsiteX39" fmla="*/ 2579272 w 5145107"/>
                <a:gd name="connsiteY39" fmla="*/ 116061 h 3328359"/>
                <a:gd name="connsiteX40" fmla="*/ 2566695 w 5145107"/>
                <a:gd name="connsiteY40" fmla="*/ 153780 h 3328359"/>
                <a:gd name="connsiteX41" fmla="*/ 2559834 w 5145107"/>
                <a:gd name="connsiteY41" fmla="*/ 109203 h 3328359"/>
                <a:gd name="connsiteX42" fmla="*/ 2565551 w 5145107"/>
                <a:gd name="connsiteY42" fmla="*/ 64626 h 3328359"/>
                <a:gd name="connsiteX43" fmla="*/ 2517530 w 5145107"/>
                <a:gd name="connsiteY43" fmla="*/ 60054 h 3328359"/>
                <a:gd name="connsiteX44" fmla="*/ 2302579 w 5145107"/>
                <a:gd name="connsiteY44" fmla="*/ 60054 h 3328359"/>
                <a:gd name="connsiteX45" fmla="*/ 2133362 w 5145107"/>
                <a:gd name="connsiteY45" fmla="*/ 63483 h 3328359"/>
                <a:gd name="connsiteX46" fmla="*/ 2133362 w 5145107"/>
                <a:gd name="connsiteY46" fmla="*/ 103488 h 3328359"/>
                <a:gd name="connsiteX47" fmla="*/ 2121929 w 5145107"/>
                <a:gd name="connsiteY47" fmla="*/ 142350 h 3328359"/>
                <a:gd name="connsiteX48" fmla="*/ 2110495 w 5145107"/>
                <a:gd name="connsiteY48" fmla="*/ 101202 h 3328359"/>
                <a:gd name="connsiteX49" fmla="*/ 2085341 w 5145107"/>
                <a:gd name="connsiteY49" fmla="*/ 69198 h 3328359"/>
                <a:gd name="connsiteX50" fmla="*/ 1788068 w 5145107"/>
                <a:gd name="connsiteY50" fmla="*/ 74913 h 3328359"/>
                <a:gd name="connsiteX51" fmla="*/ 1515949 w 5145107"/>
                <a:gd name="connsiteY51" fmla="*/ 72627 h 3328359"/>
                <a:gd name="connsiteX52" fmla="*/ 1515949 w 5145107"/>
                <a:gd name="connsiteY52" fmla="*/ 161781 h 3328359"/>
                <a:gd name="connsiteX53" fmla="*/ 1563970 w 5145107"/>
                <a:gd name="connsiteY53" fmla="*/ 319515 h 3328359"/>
                <a:gd name="connsiteX54" fmla="*/ 1791498 w 5145107"/>
                <a:gd name="connsiteY54" fmla="*/ 576690 h 3328359"/>
                <a:gd name="connsiteX55" fmla="*/ 1801789 w 5145107"/>
                <a:gd name="connsiteY55" fmla="*/ 559545 h 3328359"/>
                <a:gd name="connsiteX56" fmla="*/ 1813222 w 5145107"/>
                <a:gd name="connsiteY56" fmla="*/ 542400 h 3328359"/>
                <a:gd name="connsiteX57" fmla="*/ 1810935 w 5145107"/>
                <a:gd name="connsiteY57" fmla="*/ 580119 h 3328359"/>
                <a:gd name="connsiteX58" fmla="*/ 1595984 w 5145107"/>
                <a:gd name="connsiteY58" fmla="*/ 703563 h 3328359"/>
                <a:gd name="connsiteX59" fmla="*/ 1543390 w 5145107"/>
                <a:gd name="connsiteY59" fmla="*/ 726423 h 3328359"/>
                <a:gd name="connsiteX60" fmla="*/ 1547963 w 5145107"/>
                <a:gd name="connsiteY60" fmla="*/ 865869 h 3328359"/>
                <a:gd name="connsiteX61" fmla="*/ 1565114 w 5145107"/>
                <a:gd name="connsiteY61" fmla="*/ 1013316 h 3328359"/>
                <a:gd name="connsiteX62" fmla="*/ 1506802 w 5145107"/>
                <a:gd name="connsiteY62" fmla="*/ 1030461 h 3328359"/>
                <a:gd name="connsiteX63" fmla="*/ 971711 w 5145107"/>
                <a:gd name="connsiteY63" fmla="*/ 1048749 h 3328359"/>
                <a:gd name="connsiteX64" fmla="*/ 1000295 w 5145107"/>
                <a:gd name="connsiteY64" fmla="*/ 2056875 h 3328359"/>
                <a:gd name="connsiteX65" fmla="*/ 1082617 w 5145107"/>
                <a:gd name="connsiteY65" fmla="*/ 2090022 h 3328359"/>
                <a:gd name="connsiteX66" fmla="*/ 1291851 w 5145107"/>
                <a:gd name="connsiteY66" fmla="*/ 2079735 h 3328359"/>
                <a:gd name="connsiteX67" fmla="*/ 1419907 w 5145107"/>
                <a:gd name="connsiteY67" fmla="*/ 2084307 h 3328359"/>
                <a:gd name="connsiteX68" fmla="*/ 1618851 w 5145107"/>
                <a:gd name="connsiteY68" fmla="*/ 2085450 h 3328359"/>
                <a:gd name="connsiteX69" fmla="*/ 1704603 w 5145107"/>
                <a:gd name="connsiteY69" fmla="*/ 2076306 h 3328359"/>
                <a:gd name="connsiteX70" fmla="*/ 1598271 w 5145107"/>
                <a:gd name="connsiteY70" fmla="*/ 2078592 h 3328359"/>
                <a:gd name="connsiteX71" fmla="*/ 1493082 w 5145107"/>
                <a:gd name="connsiteY71" fmla="*/ 2071734 h 3328359"/>
                <a:gd name="connsiteX72" fmla="*/ 1728614 w 5145107"/>
                <a:gd name="connsiteY72" fmla="*/ 2062590 h 3328359"/>
                <a:gd name="connsiteX73" fmla="*/ 1980152 w 5145107"/>
                <a:gd name="connsiteY73" fmla="*/ 2045445 h 3328359"/>
                <a:gd name="connsiteX74" fmla="*/ 2013310 w 5145107"/>
                <a:gd name="connsiteY74" fmla="*/ 2035158 h 3328359"/>
                <a:gd name="connsiteX75" fmla="*/ 2326590 w 5145107"/>
                <a:gd name="connsiteY75" fmla="*/ 1867137 h 3328359"/>
                <a:gd name="connsiteX76" fmla="*/ 2359747 w 5145107"/>
                <a:gd name="connsiteY76" fmla="*/ 1851135 h 3328359"/>
                <a:gd name="connsiteX77" fmla="*/ 2092201 w 5145107"/>
                <a:gd name="connsiteY77" fmla="*/ 2021442 h 3328359"/>
                <a:gd name="connsiteX78" fmla="*/ 1984726 w 5145107"/>
                <a:gd name="connsiteY78" fmla="*/ 2084307 h 3328359"/>
                <a:gd name="connsiteX79" fmla="*/ 1082617 w 5145107"/>
                <a:gd name="connsiteY79" fmla="*/ 2099166 h 3328359"/>
                <a:gd name="connsiteX80" fmla="*/ 482354 w 5145107"/>
                <a:gd name="connsiteY80" fmla="*/ 2102595 h 3328359"/>
                <a:gd name="connsiteX81" fmla="*/ 478924 w 5145107"/>
                <a:gd name="connsiteY81" fmla="*/ 2051160 h 3328359"/>
                <a:gd name="connsiteX82" fmla="*/ 470921 w 5145107"/>
                <a:gd name="connsiteY82" fmla="*/ 1968864 h 3328359"/>
                <a:gd name="connsiteX83" fmla="*/ 497218 w 5145107"/>
                <a:gd name="connsiteY83" fmla="*/ 1936860 h 3328359"/>
                <a:gd name="connsiteX84" fmla="*/ 566963 w 5145107"/>
                <a:gd name="connsiteY84" fmla="*/ 1959720 h 3328359"/>
                <a:gd name="connsiteX85" fmla="*/ 544096 w 5145107"/>
                <a:gd name="connsiteY85" fmla="*/ 1963149 h 3328359"/>
                <a:gd name="connsiteX86" fmla="*/ 521228 w 5145107"/>
                <a:gd name="connsiteY86" fmla="*/ 2014584 h 3328359"/>
                <a:gd name="connsiteX87" fmla="*/ 521228 w 5145107"/>
                <a:gd name="connsiteY87" fmla="*/ 2072877 h 3328359"/>
                <a:gd name="connsiteX88" fmla="*/ 707596 w 5145107"/>
                <a:gd name="connsiteY88" fmla="*/ 2076306 h 3328359"/>
                <a:gd name="connsiteX89" fmla="*/ 938554 w 5145107"/>
                <a:gd name="connsiteY89" fmla="*/ 1933431 h 3328359"/>
                <a:gd name="connsiteX90" fmla="*/ 925977 w 5145107"/>
                <a:gd name="connsiteY90" fmla="*/ 1420224 h 3328359"/>
                <a:gd name="connsiteX91" fmla="*/ 917973 w 5145107"/>
                <a:gd name="connsiteY91" fmla="*/ 1045320 h 3328359"/>
                <a:gd name="connsiteX92" fmla="*/ 725889 w 5145107"/>
                <a:gd name="connsiteY92" fmla="*/ 1048749 h 3328359"/>
                <a:gd name="connsiteX93" fmla="*/ 528089 w 5145107"/>
                <a:gd name="connsiteY93" fmla="*/ 1110471 h 3328359"/>
                <a:gd name="connsiteX94" fmla="*/ 520085 w 5145107"/>
                <a:gd name="connsiteY94" fmla="*/ 1149333 h 3328359"/>
                <a:gd name="connsiteX95" fmla="*/ 530375 w 5145107"/>
                <a:gd name="connsiteY95" fmla="*/ 1159620 h 3328359"/>
                <a:gd name="connsiteX96" fmla="*/ 539522 w 5145107"/>
                <a:gd name="connsiteY96" fmla="*/ 1185909 h 3328359"/>
                <a:gd name="connsiteX97" fmla="*/ 481211 w 5145107"/>
                <a:gd name="connsiteY97" fmla="*/ 1160763 h 3328359"/>
                <a:gd name="connsiteX98" fmla="*/ 477781 w 5145107"/>
                <a:gd name="connsiteY98" fmla="*/ 125205 h 3328359"/>
                <a:gd name="connsiteX99" fmla="*/ 467491 w 5145107"/>
                <a:gd name="connsiteY99" fmla="*/ 90915 h 3328359"/>
                <a:gd name="connsiteX100" fmla="*/ 338291 w 5145107"/>
                <a:gd name="connsiteY100" fmla="*/ 94344 h 3328359"/>
                <a:gd name="connsiteX101" fmla="*/ 193085 w 5145107"/>
                <a:gd name="connsiteY101" fmla="*/ 117204 h 3328359"/>
                <a:gd name="connsiteX102" fmla="*/ 183938 w 5145107"/>
                <a:gd name="connsiteY102" fmla="*/ 98916 h 3328359"/>
                <a:gd name="connsiteX103" fmla="*/ 153067 w 5145107"/>
                <a:gd name="connsiteY103" fmla="*/ 63483 h 3328359"/>
                <a:gd name="connsiteX104" fmla="*/ 55882 w 5145107"/>
                <a:gd name="connsiteY104" fmla="*/ 72627 h 3328359"/>
                <a:gd name="connsiteX105" fmla="*/ -4716 w 5145107"/>
                <a:gd name="connsiteY105" fmla="*/ 72627 h 3328359"/>
                <a:gd name="connsiteX106" fmla="*/ 84466 w 5145107"/>
                <a:gd name="connsiteY106" fmla="*/ 56625 h 3328359"/>
                <a:gd name="connsiteX107" fmla="*/ 181651 w 5145107"/>
                <a:gd name="connsiteY107" fmla="*/ 34908 h 3328359"/>
                <a:gd name="connsiteX108" fmla="*/ 201088 w 5145107"/>
                <a:gd name="connsiteY108" fmla="*/ 39480 h 3328359"/>
                <a:gd name="connsiteX109" fmla="*/ 561246 w 5145107"/>
                <a:gd name="connsiteY109" fmla="*/ 57768 h 3328359"/>
                <a:gd name="connsiteX110" fmla="*/ 1369599 w 5145107"/>
                <a:gd name="connsiteY110" fmla="*/ 46338 h 3328359"/>
                <a:gd name="connsiteX111" fmla="*/ 2117355 w 5145107"/>
                <a:gd name="connsiteY111" fmla="*/ 22335 h 3328359"/>
                <a:gd name="connsiteX112" fmla="*/ 2129932 w 5145107"/>
                <a:gd name="connsiteY112" fmla="*/ 25764 h 3328359"/>
                <a:gd name="connsiteX113" fmla="*/ 2135649 w 5145107"/>
                <a:gd name="connsiteY113" fmla="*/ 52053 h 3328359"/>
                <a:gd name="connsiteX114" fmla="*/ 2351743 w 5145107"/>
                <a:gd name="connsiteY114" fmla="*/ 48624 h 3328359"/>
                <a:gd name="connsiteX115" fmla="*/ 2567838 w 5145107"/>
                <a:gd name="connsiteY115" fmla="*/ 25764 h 3328359"/>
                <a:gd name="connsiteX116" fmla="*/ 2579272 w 5145107"/>
                <a:gd name="connsiteY116" fmla="*/ -525 h 3328359"/>
                <a:gd name="connsiteX117" fmla="*/ 2590705 w 5145107"/>
                <a:gd name="connsiteY117" fmla="*/ 22335 h 3328359"/>
                <a:gd name="connsiteX118" fmla="*/ 2590705 w 5145107"/>
                <a:gd name="connsiteY118" fmla="*/ 53196 h 3328359"/>
                <a:gd name="connsiteX119" fmla="*/ 2982877 w 5145107"/>
                <a:gd name="connsiteY119" fmla="*/ 50910 h 3328359"/>
                <a:gd name="connsiteX120" fmla="*/ 3756929 w 5145107"/>
                <a:gd name="connsiteY120" fmla="*/ 53196 h 3328359"/>
                <a:gd name="connsiteX121" fmla="*/ 3968451 w 5145107"/>
                <a:gd name="connsiteY121" fmla="*/ 62340 h 3328359"/>
                <a:gd name="connsiteX122" fmla="*/ 4385776 w 5145107"/>
                <a:gd name="connsiteY122" fmla="*/ 66912 h 3328359"/>
                <a:gd name="connsiteX123" fmla="*/ 4994042 w 5145107"/>
                <a:gd name="connsiteY123" fmla="*/ 56625 h 3328359"/>
                <a:gd name="connsiteX124" fmla="*/ 5026056 w 5145107"/>
                <a:gd name="connsiteY124" fmla="*/ 74913 h 3328359"/>
                <a:gd name="connsiteX125" fmla="*/ 5034060 w 5145107"/>
                <a:gd name="connsiteY125" fmla="*/ 68055 h 3328359"/>
                <a:gd name="connsiteX126" fmla="*/ 5003189 w 5145107"/>
                <a:gd name="connsiteY126" fmla="*/ 36051 h 3328359"/>
                <a:gd name="connsiteX127" fmla="*/ 4231423 w 5145107"/>
                <a:gd name="connsiteY127" fmla="*/ 53196 h 3328359"/>
                <a:gd name="connsiteX128" fmla="*/ 4420077 w 5145107"/>
                <a:gd name="connsiteY128" fmla="*/ 42909 h 3328359"/>
                <a:gd name="connsiteX129" fmla="*/ 5026056 w 5145107"/>
                <a:gd name="connsiteY129" fmla="*/ 5190 h 3328359"/>
                <a:gd name="connsiteX130" fmla="*/ 5071790 w 5145107"/>
                <a:gd name="connsiteY130" fmla="*/ 16620 h 3328359"/>
                <a:gd name="connsiteX131" fmla="*/ 5058070 w 5145107"/>
                <a:gd name="connsiteY131" fmla="*/ 30336 h 3328359"/>
                <a:gd name="connsiteX132" fmla="*/ 5047780 w 5145107"/>
                <a:gd name="connsiteY132" fmla="*/ 257793 h 3328359"/>
                <a:gd name="connsiteX133" fmla="*/ 5045493 w 5145107"/>
                <a:gd name="connsiteY133" fmla="*/ 782430 h 3328359"/>
                <a:gd name="connsiteX134" fmla="*/ 5047780 w 5145107"/>
                <a:gd name="connsiteY134" fmla="*/ 816720 h 3328359"/>
                <a:gd name="connsiteX135" fmla="*/ 5062644 w 5145107"/>
                <a:gd name="connsiteY135" fmla="*/ 1108185 h 3328359"/>
                <a:gd name="connsiteX136" fmla="*/ 5114095 w 5145107"/>
                <a:gd name="connsiteY136" fmla="*/ 1582530 h 3328359"/>
                <a:gd name="connsiteX137" fmla="*/ 5136962 w 5145107"/>
                <a:gd name="connsiteY137" fmla="*/ 1597389 h 3328359"/>
                <a:gd name="connsiteX138" fmla="*/ 5108378 w 5145107"/>
                <a:gd name="connsiteY138" fmla="*/ 1607676 h 3328359"/>
                <a:gd name="connsiteX139" fmla="*/ 5079794 w 5145107"/>
                <a:gd name="connsiteY139" fmla="*/ 1904856 h 3328359"/>
                <a:gd name="connsiteX140" fmla="*/ 5077507 w 5145107"/>
                <a:gd name="connsiteY140" fmla="*/ 2205465 h 3328359"/>
                <a:gd name="connsiteX141" fmla="*/ 5074077 w 5145107"/>
                <a:gd name="connsiteY141" fmla="*/ 1905999 h 3328359"/>
                <a:gd name="connsiteX142" fmla="*/ 5071790 w 5145107"/>
                <a:gd name="connsiteY142" fmla="*/ 1605390 h 3328359"/>
                <a:gd name="connsiteX143" fmla="*/ 5037490 w 5145107"/>
                <a:gd name="connsiteY143" fmla="*/ 1605390 h 3328359"/>
                <a:gd name="connsiteX144" fmla="*/ 5003189 w 5145107"/>
                <a:gd name="connsiteY144" fmla="*/ 1595103 h 3328359"/>
                <a:gd name="connsiteX145" fmla="*/ 5024913 w 5145107"/>
                <a:gd name="connsiteY145" fmla="*/ 1588245 h 3328359"/>
                <a:gd name="connsiteX146" fmla="*/ 5052353 w 5145107"/>
                <a:gd name="connsiteY146" fmla="*/ 1527666 h 3328359"/>
                <a:gd name="connsiteX147" fmla="*/ 5045493 w 5145107"/>
                <a:gd name="connsiteY147" fmla="*/ 1193910 h 3328359"/>
                <a:gd name="connsiteX148" fmla="*/ 5027200 w 5145107"/>
                <a:gd name="connsiteY148" fmla="*/ 253221 h 3328359"/>
                <a:gd name="connsiteX149" fmla="*/ 5013479 w 5145107"/>
                <a:gd name="connsiteY149" fmla="*/ 110346 h 3328359"/>
                <a:gd name="connsiteX150" fmla="*/ 4994042 w 5145107"/>
                <a:gd name="connsiteY150" fmla="*/ 97773 h 3328359"/>
                <a:gd name="connsiteX151" fmla="*/ 5002046 w 5145107"/>
                <a:gd name="connsiteY151" fmla="*/ 89772 h 3328359"/>
                <a:gd name="connsiteX152" fmla="*/ 5014623 w 5145107"/>
                <a:gd name="connsiteY152" fmla="*/ 86343 h 3328359"/>
                <a:gd name="connsiteX153" fmla="*/ 4057632 w 5145107"/>
                <a:gd name="connsiteY153" fmla="*/ 90915 h 3328359"/>
                <a:gd name="connsiteX154" fmla="*/ 3868978 w 5145107"/>
                <a:gd name="connsiteY154" fmla="*/ 86343 h 3328359"/>
                <a:gd name="connsiteX155" fmla="*/ 3544265 w 5145107"/>
                <a:gd name="connsiteY155" fmla="*/ 69198 h 3328359"/>
                <a:gd name="connsiteX156" fmla="*/ 3360185 w 5145107"/>
                <a:gd name="connsiteY156" fmla="*/ 62340 h 3328359"/>
                <a:gd name="connsiteX157" fmla="*/ 3352181 w 5145107"/>
                <a:gd name="connsiteY157" fmla="*/ 157209 h 3328359"/>
                <a:gd name="connsiteX158" fmla="*/ 3362471 w 5145107"/>
                <a:gd name="connsiteY158" fmla="*/ 1816845 h 3328359"/>
                <a:gd name="connsiteX159" fmla="*/ 3373905 w 5145107"/>
                <a:gd name="connsiteY159" fmla="*/ 2197464 h 3328359"/>
                <a:gd name="connsiteX160" fmla="*/ 3417352 w 5145107"/>
                <a:gd name="connsiteY160" fmla="*/ 2222610 h 3328359"/>
                <a:gd name="connsiteX161" fmla="*/ 3536262 w 5145107"/>
                <a:gd name="connsiteY161" fmla="*/ 2244327 h 3328359"/>
                <a:gd name="connsiteX162" fmla="*/ 3624300 w 5145107"/>
                <a:gd name="connsiteY162" fmla="*/ 2260329 h 3328359"/>
                <a:gd name="connsiteX163" fmla="*/ 3651741 w 5145107"/>
                <a:gd name="connsiteY163" fmla="*/ 2277474 h 3328359"/>
                <a:gd name="connsiteX164" fmla="*/ 3695188 w 5145107"/>
                <a:gd name="connsiteY164" fmla="*/ 2311764 h 3328359"/>
                <a:gd name="connsiteX165" fmla="*/ 3707765 w 5145107"/>
                <a:gd name="connsiteY165" fmla="*/ 2332338 h 3328359"/>
                <a:gd name="connsiteX166" fmla="*/ 3673464 w 5145107"/>
                <a:gd name="connsiteY166" fmla="*/ 2316336 h 3328359"/>
                <a:gd name="connsiteX167" fmla="*/ 3635734 w 5145107"/>
                <a:gd name="connsiteY167" fmla="*/ 2291190 h 3328359"/>
                <a:gd name="connsiteX168" fmla="*/ 3598003 w 5145107"/>
                <a:gd name="connsiteY168" fmla="*/ 2357484 h 3328359"/>
                <a:gd name="connsiteX169" fmla="*/ 3490527 w 5145107"/>
                <a:gd name="connsiteY169" fmla="*/ 2575797 h 3328359"/>
                <a:gd name="connsiteX170" fmla="*/ 3436789 w 5145107"/>
                <a:gd name="connsiteY170" fmla="*/ 2680953 h 3328359"/>
                <a:gd name="connsiteX171" fmla="*/ 3402489 w 5145107"/>
                <a:gd name="connsiteY171" fmla="*/ 2762106 h 3328359"/>
                <a:gd name="connsiteX172" fmla="*/ 3368188 w 5145107"/>
                <a:gd name="connsiteY172" fmla="*/ 2846688 h 3328359"/>
                <a:gd name="connsiteX173" fmla="*/ 3354468 w 5145107"/>
                <a:gd name="connsiteY173" fmla="*/ 2867262 h 3328359"/>
                <a:gd name="connsiteX174" fmla="*/ 3715769 w 5145107"/>
                <a:gd name="connsiteY174" fmla="*/ 2850117 h 3328359"/>
                <a:gd name="connsiteX175" fmla="*/ 3976454 w 5145107"/>
                <a:gd name="connsiteY175" fmla="*/ 2839830 h 3328359"/>
                <a:gd name="connsiteX176" fmla="*/ 4087360 w 5145107"/>
                <a:gd name="connsiteY176" fmla="*/ 2839830 h 3328359"/>
                <a:gd name="connsiteX177" fmla="*/ 4094220 w 5145107"/>
                <a:gd name="connsiteY177" fmla="*/ 2802111 h 3328359"/>
                <a:gd name="connsiteX178" fmla="*/ 4097650 w 5145107"/>
                <a:gd name="connsiteY178" fmla="*/ 2615802 h 3328359"/>
                <a:gd name="connsiteX179" fmla="*/ 4094220 w 5145107"/>
                <a:gd name="connsiteY179" fmla="*/ 2467212 h 3328359"/>
                <a:gd name="connsiteX180" fmla="*/ 4197122 w 5145107"/>
                <a:gd name="connsiteY180" fmla="*/ 2470641 h 3328359"/>
                <a:gd name="connsiteX181" fmla="*/ 4454378 w 5145107"/>
                <a:gd name="connsiteY181" fmla="*/ 2460354 h 3328359"/>
                <a:gd name="connsiteX182" fmla="*/ 4812248 w 5145107"/>
                <a:gd name="connsiteY182" fmla="*/ 2446638 h 3328359"/>
                <a:gd name="connsiteX183" fmla="*/ 5026056 w 5145107"/>
                <a:gd name="connsiteY183" fmla="*/ 2428350 h 3328359"/>
                <a:gd name="connsiteX184" fmla="*/ 5026056 w 5145107"/>
                <a:gd name="connsiteY184" fmla="*/ 2291190 h 3328359"/>
                <a:gd name="connsiteX185" fmla="*/ 5014623 w 5145107"/>
                <a:gd name="connsiteY185" fmla="*/ 2279760 h 3328359"/>
                <a:gd name="connsiteX186" fmla="*/ 5036346 w 5145107"/>
                <a:gd name="connsiteY186" fmla="*/ 2268330 h 3328359"/>
                <a:gd name="connsiteX187" fmla="*/ 5063787 w 5145107"/>
                <a:gd name="connsiteY187" fmla="*/ 2237469 h 3328359"/>
                <a:gd name="connsiteX188" fmla="*/ 5068360 w 5145107"/>
                <a:gd name="connsiteY188" fmla="*/ 2205465 h 3328359"/>
                <a:gd name="connsiteX189" fmla="*/ 5070647 w 5145107"/>
                <a:gd name="connsiteY189" fmla="*/ 2237469 h 3328359"/>
                <a:gd name="connsiteX190" fmla="*/ 5106091 w 5145107"/>
                <a:gd name="connsiteY190" fmla="*/ 2268330 h 3328359"/>
                <a:gd name="connsiteX191" fmla="*/ 5140392 w 5145107"/>
                <a:gd name="connsiteY191" fmla="*/ 2279760 h 3328359"/>
                <a:gd name="connsiteX192" fmla="*/ 5106091 w 5145107"/>
                <a:gd name="connsiteY192" fmla="*/ 2291190 h 3328359"/>
                <a:gd name="connsiteX193" fmla="*/ 5071790 w 5145107"/>
                <a:gd name="connsiteY193" fmla="*/ 2291190 h 3328359"/>
                <a:gd name="connsiteX194" fmla="*/ 5069504 w 5145107"/>
                <a:gd name="connsiteY194" fmla="*/ 2643234 h 3328359"/>
                <a:gd name="connsiteX195" fmla="*/ 5066074 w 5145107"/>
                <a:gd name="connsiteY195" fmla="*/ 2994135 h 3328359"/>
                <a:gd name="connsiteX196" fmla="*/ 5060357 w 5145107"/>
                <a:gd name="connsiteY196" fmla="*/ 2639805 h 3328359"/>
                <a:gd name="connsiteX197" fmla="*/ 5047780 w 5145107"/>
                <a:gd name="connsiteY197" fmla="*/ 2717529 h 3328359"/>
                <a:gd name="connsiteX198" fmla="*/ 5035203 w 5145107"/>
                <a:gd name="connsiteY198" fmla="*/ 2981562 h 3328359"/>
                <a:gd name="connsiteX199" fmla="*/ 5030630 w 5145107"/>
                <a:gd name="connsiteY199" fmla="*/ 2923269 h 3328359"/>
                <a:gd name="connsiteX200" fmla="*/ 5037490 w 5145107"/>
                <a:gd name="connsiteY200" fmla="*/ 2871834 h 3328359"/>
                <a:gd name="connsiteX201" fmla="*/ 4923154 w 5145107"/>
                <a:gd name="connsiteY201" fmla="*/ 2876406 h 3328359"/>
                <a:gd name="connsiteX202" fmla="*/ 4808818 w 5145107"/>
                <a:gd name="connsiteY202" fmla="*/ 2871834 h 3328359"/>
                <a:gd name="connsiteX203" fmla="*/ 4790525 w 5145107"/>
                <a:gd name="connsiteY203" fmla="*/ 2862690 h 3328359"/>
                <a:gd name="connsiteX204" fmla="*/ 4780234 w 5145107"/>
                <a:gd name="connsiteY204" fmla="*/ 2874120 h 3328359"/>
                <a:gd name="connsiteX205" fmla="*/ 4692196 w 5145107"/>
                <a:gd name="connsiteY205" fmla="*/ 2879835 h 3328359"/>
                <a:gd name="connsiteX206" fmla="*/ 4197122 w 5145107"/>
                <a:gd name="connsiteY206" fmla="*/ 2868405 h 3328359"/>
                <a:gd name="connsiteX207" fmla="*/ 3796947 w 5145107"/>
                <a:gd name="connsiteY207" fmla="*/ 2862690 h 3328359"/>
                <a:gd name="connsiteX208" fmla="*/ 3796947 w 5145107"/>
                <a:gd name="connsiteY208" fmla="*/ 2944986 h 3328359"/>
                <a:gd name="connsiteX209" fmla="*/ 3786657 w 5145107"/>
                <a:gd name="connsiteY209" fmla="*/ 3143868 h 3328359"/>
                <a:gd name="connsiteX210" fmla="*/ 4114800 w 5145107"/>
                <a:gd name="connsiteY210" fmla="*/ 3308460 h 3328359"/>
                <a:gd name="connsiteX211" fmla="*/ 5014623 w 5145107"/>
                <a:gd name="connsiteY211" fmla="*/ 3322176 h 3328359"/>
                <a:gd name="connsiteX212" fmla="*/ 4720780 w 5145107"/>
                <a:gd name="connsiteY212" fmla="*/ 3324462 h 3328359"/>
                <a:gd name="connsiteX213" fmla="*/ 3803807 w 5145107"/>
                <a:gd name="connsiteY213" fmla="*/ 3325605 h 3328359"/>
                <a:gd name="connsiteX214" fmla="*/ 3772936 w 5145107"/>
                <a:gd name="connsiteY214" fmla="*/ 3322176 h 3328359"/>
                <a:gd name="connsiteX215" fmla="*/ 4748220 w 5145107"/>
                <a:gd name="connsiteY215" fmla="*/ 2867262 h 3328359"/>
                <a:gd name="connsiteX216" fmla="*/ 4726497 w 5145107"/>
                <a:gd name="connsiteY216" fmla="*/ 2866119 h 3328359"/>
                <a:gd name="connsiteX217" fmla="*/ 4733357 w 5145107"/>
                <a:gd name="connsiteY217" fmla="*/ 2872977 h 3328359"/>
                <a:gd name="connsiteX218" fmla="*/ 4748220 w 5145107"/>
                <a:gd name="connsiteY218" fmla="*/ 2867262 h 3328359"/>
                <a:gd name="connsiteX219" fmla="*/ 4503542 w 5145107"/>
                <a:gd name="connsiteY219" fmla="*/ 2854689 h 3328359"/>
                <a:gd name="connsiteX220" fmla="*/ 4223419 w 5145107"/>
                <a:gd name="connsiteY220" fmla="*/ 2854689 h 3328359"/>
                <a:gd name="connsiteX221" fmla="*/ 4362909 w 5145107"/>
                <a:gd name="connsiteY221" fmla="*/ 2858118 h 3328359"/>
                <a:gd name="connsiteX222" fmla="*/ 4503542 w 5145107"/>
                <a:gd name="connsiteY222" fmla="*/ 2854689 h 3328359"/>
                <a:gd name="connsiteX223" fmla="*/ 5018053 w 5145107"/>
                <a:gd name="connsiteY223" fmla="*/ 2848974 h 3328359"/>
                <a:gd name="connsiteX224" fmla="*/ 5036346 w 5145107"/>
                <a:gd name="connsiteY224" fmla="*/ 2658093 h 3328359"/>
                <a:gd name="connsiteX225" fmla="*/ 5036346 w 5145107"/>
                <a:gd name="connsiteY225" fmla="*/ 2466069 h 3328359"/>
                <a:gd name="connsiteX226" fmla="*/ 4880850 w 5145107"/>
                <a:gd name="connsiteY226" fmla="*/ 2459211 h 3328359"/>
                <a:gd name="connsiteX227" fmla="*/ 4529839 w 5145107"/>
                <a:gd name="connsiteY227" fmla="*/ 2469498 h 3328359"/>
                <a:gd name="connsiteX228" fmla="*/ 4225706 w 5145107"/>
                <a:gd name="connsiteY228" fmla="*/ 2485500 h 3328359"/>
                <a:gd name="connsiteX229" fmla="*/ 4115944 w 5145107"/>
                <a:gd name="connsiteY229" fmla="*/ 2485500 h 3328359"/>
                <a:gd name="connsiteX230" fmla="*/ 4112514 w 5145107"/>
                <a:gd name="connsiteY230" fmla="*/ 2662665 h 3328359"/>
                <a:gd name="connsiteX231" fmla="*/ 4109084 w 5145107"/>
                <a:gd name="connsiteY231" fmla="*/ 2839830 h 3328359"/>
                <a:gd name="connsiteX232" fmla="*/ 4365196 w 5145107"/>
                <a:gd name="connsiteY232" fmla="*/ 2840973 h 3328359"/>
                <a:gd name="connsiteX233" fmla="*/ 4745934 w 5145107"/>
                <a:gd name="connsiteY233" fmla="*/ 2851260 h 3328359"/>
                <a:gd name="connsiteX234" fmla="*/ 4934588 w 5145107"/>
                <a:gd name="connsiteY234" fmla="*/ 2854689 h 3328359"/>
                <a:gd name="connsiteX235" fmla="*/ 5018053 w 5145107"/>
                <a:gd name="connsiteY235" fmla="*/ 2848974 h 3328359"/>
                <a:gd name="connsiteX236" fmla="*/ 616127 w 5145107"/>
                <a:gd name="connsiteY236" fmla="*/ 2088879 h 3328359"/>
                <a:gd name="connsiteX237" fmla="*/ 558959 w 5145107"/>
                <a:gd name="connsiteY237" fmla="*/ 2088879 h 3328359"/>
                <a:gd name="connsiteX238" fmla="*/ 584113 w 5145107"/>
                <a:gd name="connsiteY238" fmla="*/ 2093451 h 3328359"/>
                <a:gd name="connsiteX239" fmla="*/ 616127 w 5145107"/>
                <a:gd name="connsiteY239" fmla="*/ 2088879 h 3328359"/>
                <a:gd name="connsiteX240" fmla="*/ 1319292 w 5145107"/>
                <a:gd name="connsiteY240" fmla="*/ 2088879 h 3328359"/>
                <a:gd name="connsiteX241" fmla="*/ 1250690 w 5145107"/>
                <a:gd name="connsiteY241" fmla="*/ 2088879 h 3328359"/>
                <a:gd name="connsiteX242" fmla="*/ 1281561 w 5145107"/>
                <a:gd name="connsiteY242" fmla="*/ 2093451 h 3328359"/>
                <a:gd name="connsiteX243" fmla="*/ 1319292 w 5145107"/>
                <a:gd name="connsiteY243" fmla="*/ 2088879 h 3328359"/>
                <a:gd name="connsiteX244" fmla="*/ 971711 w 5145107"/>
                <a:gd name="connsiteY244" fmla="*/ 1811130 h 3328359"/>
                <a:gd name="connsiteX245" fmla="*/ 937410 w 5145107"/>
                <a:gd name="connsiteY245" fmla="*/ 1046463 h 3328359"/>
                <a:gd name="connsiteX246" fmla="*/ 939697 w 5145107"/>
                <a:gd name="connsiteY246" fmla="*/ 1353930 h 3328359"/>
                <a:gd name="connsiteX247" fmla="*/ 949987 w 5145107"/>
                <a:gd name="connsiteY247" fmla="*/ 1816845 h 3328359"/>
                <a:gd name="connsiteX248" fmla="*/ 967138 w 5145107"/>
                <a:gd name="connsiteY248" fmla="*/ 2051160 h 3328359"/>
                <a:gd name="connsiteX249" fmla="*/ 971711 w 5145107"/>
                <a:gd name="connsiteY249" fmla="*/ 1811130 h 3328359"/>
                <a:gd name="connsiteX250" fmla="*/ 499505 w 5145107"/>
                <a:gd name="connsiteY250" fmla="*/ 1998582 h 3328359"/>
                <a:gd name="connsiteX251" fmla="*/ 488071 w 5145107"/>
                <a:gd name="connsiteY251" fmla="*/ 1976865 h 3328359"/>
                <a:gd name="connsiteX252" fmla="*/ 505221 w 5145107"/>
                <a:gd name="connsiteY252" fmla="*/ 2047731 h 3328359"/>
                <a:gd name="connsiteX253" fmla="*/ 499505 w 5145107"/>
                <a:gd name="connsiteY253" fmla="*/ 1998582 h 3328359"/>
                <a:gd name="connsiteX254" fmla="*/ 3353324 w 5145107"/>
                <a:gd name="connsiteY254" fmla="*/ 1665969 h 3328359"/>
                <a:gd name="connsiteX255" fmla="*/ 3348751 w 5145107"/>
                <a:gd name="connsiteY255" fmla="*/ 1702545 h 3328359"/>
                <a:gd name="connsiteX256" fmla="*/ 3353324 w 5145107"/>
                <a:gd name="connsiteY256" fmla="*/ 1745979 h 3328359"/>
                <a:gd name="connsiteX257" fmla="*/ 3353324 w 5145107"/>
                <a:gd name="connsiteY257" fmla="*/ 1665969 h 3328359"/>
                <a:gd name="connsiteX258" fmla="*/ 5068360 w 5145107"/>
                <a:gd name="connsiteY258" fmla="*/ 1545954 h 3328359"/>
                <a:gd name="connsiteX259" fmla="*/ 5061500 w 5145107"/>
                <a:gd name="connsiteY259" fmla="*/ 1552812 h 3328359"/>
                <a:gd name="connsiteX260" fmla="*/ 5067217 w 5145107"/>
                <a:gd name="connsiteY260" fmla="*/ 1567671 h 3328359"/>
                <a:gd name="connsiteX261" fmla="*/ 5068360 w 5145107"/>
                <a:gd name="connsiteY261" fmla="*/ 1545954 h 3328359"/>
                <a:gd name="connsiteX262" fmla="*/ 837938 w 5145107"/>
                <a:gd name="connsiteY262" fmla="*/ 1033890 h 3328359"/>
                <a:gd name="connsiteX263" fmla="*/ 938554 w 5145107"/>
                <a:gd name="connsiteY263" fmla="*/ 1021317 h 3328359"/>
                <a:gd name="connsiteX264" fmla="*/ 641281 w 5145107"/>
                <a:gd name="connsiteY264" fmla="*/ 1036176 h 3328359"/>
                <a:gd name="connsiteX265" fmla="*/ 674438 w 5145107"/>
                <a:gd name="connsiteY265" fmla="*/ 1039605 h 3328359"/>
                <a:gd name="connsiteX266" fmla="*/ 837938 w 5145107"/>
                <a:gd name="connsiteY266" fmla="*/ 1033890 h 3328359"/>
                <a:gd name="connsiteX267" fmla="*/ 520085 w 5145107"/>
                <a:gd name="connsiteY267" fmla="*/ 859011 h 3328359"/>
                <a:gd name="connsiteX268" fmla="*/ 509795 w 5145107"/>
                <a:gd name="connsiteY268" fmla="*/ 788145 h 3328359"/>
                <a:gd name="connsiteX269" fmla="*/ 499505 w 5145107"/>
                <a:gd name="connsiteY269" fmla="*/ 917304 h 3328359"/>
                <a:gd name="connsiteX270" fmla="*/ 510938 w 5145107"/>
                <a:gd name="connsiteY270" fmla="*/ 988170 h 3328359"/>
                <a:gd name="connsiteX271" fmla="*/ 520085 w 5145107"/>
                <a:gd name="connsiteY271" fmla="*/ 859011 h 3328359"/>
                <a:gd name="connsiteX272" fmla="*/ 1395897 w 5145107"/>
                <a:gd name="connsiteY272" fmla="*/ 1009887 h 3328359"/>
                <a:gd name="connsiteX273" fmla="*/ 1230110 w 5145107"/>
                <a:gd name="connsiteY273" fmla="*/ 1007601 h 3328359"/>
                <a:gd name="connsiteX274" fmla="*/ 987718 w 5145107"/>
                <a:gd name="connsiteY274" fmla="*/ 1014459 h 3328359"/>
                <a:gd name="connsiteX275" fmla="*/ 961421 w 5145107"/>
                <a:gd name="connsiteY275" fmla="*/ 1022460 h 3328359"/>
                <a:gd name="connsiteX276" fmla="*/ 1395897 w 5145107"/>
                <a:gd name="connsiteY276" fmla="*/ 1009887 h 3328359"/>
                <a:gd name="connsiteX277" fmla="*/ 1035739 w 5145107"/>
                <a:gd name="connsiteY277" fmla="*/ 999600 h 3328359"/>
                <a:gd name="connsiteX278" fmla="*/ 1467928 w 5145107"/>
                <a:gd name="connsiteY278" fmla="*/ 981312 h 3328359"/>
                <a:gd name="connsiteX279" fmla="*/ 1504516 w 5145107"/>
                <a:gd name="connsiteY279" fmla="*/ 975597 h 3328359"/>
                <a:gd name="connsiteX280" fmla="*/ 1504516 w 5145107"/>
                <a:gd name="connsiteY280" fmla="*/ 873870 h 3328359"/>
                <a:gd name="connsiteX281" fmla="*/ 1515949 w 5145107"/>
                <a:gd name="connsiteY281" fmla="*/ 771000 h 3328359"/>
                <a:gd name="connsiteX282" fmla="*/ 1527383 w 5145107"/>
                <a:gd name="connsiteY282" fmla="*/ 746997 h 3328359"/>
                <a:gd name="connsiteX283" fmla="*/ 1515949 w 5145107"/>
                <a:gd name="connsiteY283" fmla="*/ 730995 h 3328359"/>
                <a:gd name="connsiteX284" fmla="*/ 1504516 w 5145107"/>
                <a:gd name="connsiteY284" fmla="*/ 727566 h 3328359"/>
                <a:gd name="connsiteX285" fmla="*/ 1552537 w 5145107"/>
                <a:gd name="connsiteY285" fmla="*/ 703563 h 3328359"/>
                <a:gd name="connsiteX286" fmla="*/ 1766344 w 5145107"/>
                <a:gd name="connsiteY286" fmla="*/ 593835 h 3328359"/>
                <a:gd name="connsiteX287" fmla="*/ 1696600 w 5145107"/>
                <a:gd name="connsiteY287" fmla="*/ 505824 h 3328359"/>
                <a:gd name="connsiteX288" fmla="*/ 1576547 w 5145107"/>
                <a:gd name="connsiteY288" fmla="*/ 360663 h 3328359"/>
                <a:gd name="connsiteX289" fmla="*/ 1498799 w 5145107"/>
                <a:gd name="connsiteY289" fmla="*/ 295512 h 3328359"/>
                <a:gd name="connsiteX290" fmla="*/ 1464498 w 5145107"/>
                <a:gd name="connsiteY290" fmla="*/ 288654 h 3328359"/>
                <a:gd name="connsiteX291" fmla="*/ 1472502 w 5145107"/>
                <a:gd name="connsiteY291" fmla="*/ 223503 h 3328359"/>
                <a:gd name="connsiteX292" fmla="*/ 1479362 w 5145107"/>
                <a:gd name="connsiteY292" fmla="*/ 116061 h 3328359"/>
                <a:gd name="connsiteX293" fmla="*/ 1474788 w 5145107"/>
                <a:gd name="connsiteY293" fmla="*/ 68055 h 3328359"/>
                <a:gd name="connsiteX294" fmla="*/ 1390180 w 5145107"/>
                <a:gd name="connsiteY294" fmla="*/ 71484 h 3328359"/>
                <a:gd name="connsiteX295" fmla="*/ 624131 w 5145107"/>
                <a:gd name="connsiteY295" fmla="*/ 90915 h 3328359"/>
                <a:gd name="connsiteX296" fmla="*/ 504078 w 5145107"/>
                <a:gd name="connsiteY296" fmla="*/ 88629 h 3328359"/>
                <a:gd name="connsiteX297" fmla="*/ 516655 w 5145107"/>
                <a:gd name="connsiteY297" fmla="*/ 386952 h 3328359"/>
                <a:gd name="connsiteX298" fmla="*/ 528089 w 5145107"/>
                <a:gd name="connsiteY298" fmla="*/ 847581 h 3328359"/>
                <a:gd name="connsiteX299" fmla="*/ 606980 w 5145107"/>
                <a:gd name="connsiteY299" fmla="*/ 1016745 h 3328359"/>
                <a:gd name="connsiteX300" fmla="*/ 1035739 w 5145107"/>
                <a:gd name="connsiteY300" fmla="*/ 999600 h 3328359"/>
                <a:gd name="connsiteX301" fmla="*/ 1496512 w 5145107"/>
                <a:gd name="connsiteY301" fmla="*/ 1003029 h 3328359"/>
                <a:gd name="connsiteX302" fmla="*/ 1467928 w 5145107"/>
                <a:gd name="connsiteY302" fmla="*/ 1003029 h 3328359"/>
                <a:gd name="connsiteX303" fmla="*/ 1481648 w 5145107"/>
                <a:gd name="connsiteY303" fmla="*/ 1008744 h 3328359"/>
                <a:gd name="connsiteX304" fmla="*/ 1496512 w 5145107"/>
                <a:gd name="connsiteY304" fmla="*/ 1003029 h 3328359"/>
                <a:gd name="connsiteX305" fmla="*/ 1523953 w 5145107"/>
                <a:gd name="connsiteY305" fmla="*/ 824721 h 3328359"/>
                <a:gd name="connsiteX306" fmla="*/ 1520523 w 5145107"/>
                <a:gd name="connsiteY306" fmla="*/ 879585 h 3328359"/>
                <a:gd name="connsiteX307" fmla="*/ 1523953 w 5145107"/>
                <a:gd name="connsiteY307" fmla="*/ 927591 h 3328359"/>
                <a:gd name="connsiteX308" fmla="*/ 1523953 w 5145107"/>
                <a:gd name="connsiteY308" fmla="*/ 824721 h 3328359"/>
                <a:gd name="connsiteX309" fmla="*/ 513225 w 5145107"/>
                <a:gd name="connsiteY309" fmla="*/ 568689 h 3328359"/>
                <a:gd name="connsiteX310" fmla="*/ 499505 w 5145107"/>
                <a:gd name="connsiteY310" fmla="*/ 551544 h 3328359"/>
                <a:gd name="connsiteX311" fmla="*/ 507508 w 5145107"/>
                <a:gd name="connsiteY311" fmla="*/ 690990 h 3328359"/>
                <a:gd name="connsiteX312" fmla="*/ 513225 w 5145107"/>
                <a:gd name="connsiteY312" fmla="*/ 568689 h 3328359"/>
                <a:gd name="connsiteX313" fmla="*/ 5045493 w 5145107"/>
                <a:gd name="connsiteY313" fmla="*/ 534399 h 3328359"/>
                <a:gd name="connsiteX314" fmla="*/ 5040920 w 5145107"/>
                <a:gd name="connsiteY314" fmla="*/ 570975 h 3328359"/>
                <a:gd name="connsiteX315" fmla="*/ 5045493 w 5145107"/>
                <a:gd name="connsiteY315" fmla="*/ 614409 h 3328359"/>
                <a:gd name="connsiteX316" fmla="*/ 5045493 w 5145107"/>
                <a:gd name="connsiteY316" fmla="*/ 534399 h 3328359"/>
                <a:gd name="connsiteX317" fmla="*/ 1504516 w 5145107"/>
                <a:gd name="connsiteY317" fmla="*/ 174354 h 3328359"/>
                <a:gd name="connsiteX318" fmla="*/ 1499942 w 5145107"/>
                <a:gd name="connsiteY318" fmla="*/ 97773 h 3328359"/>
                <a:gd name="connsiteX319" fmla="*/ 1488509 w 5145107"/>
                <a:gd name="connsiteY319" fmla="*/ 186927 h 3328359"/>
                <a:gd name="connsiteX320" fmla="*/ 1491939 w 5145107"/>
                <a:gd name="connsiteY320" fmla="*/ 262365 h 3328359"/>
                <a:gd name="connsiteX321" fmla="*/ 1504516 w 5145107"/>
                <a:gd name="connsiteY321" fmla="*/ 174354 h 3328359"/>
                <a:gd name="connsiteX322" fmla="*/ 976285 w 5145107"/>
                <a:gd name="connsiteY322" fmla="*/ 72627 h 3328359"/>
                <a:gd name="connsiteX323" fmla="*/ 1064323 w 5145107"/>
                <a:gd name="connsiteY323" fmla="*/ 60054 h 3328359"/>
                <a:gd name="connsiteX324" fmla="*/ 784201 w 5145107"/>
                <a:gd name="connsiteY324" fmla="*/ 58911 h 3328359"/>
                <a:gd name="connsiteX325" fmla="*/ 681298 w 5145107"/>
                <a:gd name="connsiteY325" fmla="*/ 74913 h 3328359"/>
                <a:gd name="connsiteX326" fmla="*/ 781914 w 5145107"/>
                <a:gd name="connsiteY326" fmla="*/ 77199 h 3328359"/>
                <a:gd name="connsiteX327" fmla="*/ 976285 w 5145107"/>
                <a:gd name="connsiteY327" fmla="*/ 72627 h 3328359"/>
                <a:gd name="connsiteX328" fmla="*/ 1352449 w 5145107"/>
                <a:gd name="connsiteY328" fmla="*/ 54339 h 3328359"/>
                <a:gd name="connsiteX329" fmla="*/ 1272414 w 5145107"/>
                <a:gd name="connsiteY329" fmla="*/ 54339 h 3328359"/>
                <a:gd name="connsiteX330" fmla="*/ 1315862 w 5145107"/>
                <a:gd name="connsiteY330" fmla="*/ 58911 h 3328359"/>
                <a:gd name="connsiteX331" fmla="*/ 1352449 w 5145107"/>
                <a:gd name="connsiteY331" fmla="*/ 54339 h 3328359"/>
                <a:gd name="connsiteX332" fmla="*/ 1730900 w 5145107"/>
                <a:gd name="connsiteY332" fmla="*/ 54339 h 3328359"/>
                <a:gd name="connsiteX333" fmla="*/ 1599414 w 5145107"/>
                <a:gd name="connsiteY333" fmla="*/ 54339 h 3328359"/>
                <a:gd name="connsiteX334" fmla="*/ 1664586 w 5145107"/>
                <a:gd name="connsiteY334" fmla="*/ 57768 h 3328359"/>
                <a:gd name="connsiteX335" fmla="*/ 1730900 w 5145107"/>
                <a:gd name="connsiteY335" fmla="*/ 54339 h 332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5145107" h="3328359">
                  <a:moveTo>
                    <a:pt x="3772936" y="3322176"/>
                  </a:moveTo>
                  <a:cubicBezTo>
                    <a:pt x="3764933" y="3316461"/>
                    <a:pt x="3763790" y="3271884"/>
                    <a:pt x="3770650" y="3182730"/>
                  </a:cubicBezTo>
                  <a:cubicBezTo>
                    <a:pt x="3786657" y="2964417"/>
                    <a:pt x="3786657" y="2915268"/>
                    <a:pt x="3775223" y="2891265"/>
                  </a:cubicBezTo>
                  <a:cubicBezTo>
                    <a:pt x="3764933" y="2868405"/>
                    <a:pt x="3759216" y="2868405"/>
                    <a:pt x="3683755" y="2877549"/>
                  </a:cubicBezTo>
                  <a:cubicBezTo>
                    <a:pt x="3639164" y="2883264"/>
                    <a:pt x="3567132" y="2885550"/>
                    <a:pt x="3523685" y="2882121"/>
                  </a:cubicBezTo>
                  <a:cubicBezTo>
                    <a:pt x="3481380" y="2879835"/>
                    <a:pt x="3452796" y="2880978"/>
                    <a:pt x="3459657" y="2885550"/>
                  </a:cubicBezTo>
                  <a:cubicBezTo>
                    <a:pt x="3473377" y="2894694"/>
                    <a:pt x="3245849" y="2908410"/>
                    <a:pt x="3228698" y="2900409"/>
                  </a:cubicBezTo>
                  <a:cubicBezTo>
                    <a:pt x="3224125" y="2898123"/>
                    <a:pt x="3222982" y="2888979"/>
                    <a:pt x="3227555" y="2878692"/>
                  </a:cubicBezTo>
                  <a:cubicBezTo>
                    <a:pt x="3232128" y="2864976"/>
                    <a:pt x="3244705" y="2863833"/>
                    <a:pt x="3283580" y="2869548"/>
                  </a:cubicBezTo>
                  <a:lnTo>
                    <a:pt x="3333887" y="2876406"/>
                  </a:lnTo>
                  <a:lnTo>
                    <a:pt x="3333887" y="2822685"/>
                  </a:lnTo>
                  <a:cubicBezTo>
                    <a:pt x="3333887" y="2778108"/>
                    <a:pt x="3336174" y="2771250"/>
                    <a:pt x="3349894" y="2781537"/>
                  </a:cubicBezTo>
                  <a:cubicBezTo>
                    <a:pt x="3370475" y="2798682"/>
                    <a:pt x="3379622" y="2786109"/>
                    <a:pt x="3424213" y="2678667"/>
                  </a:cubicBezTo>
                  <a:cubicBezTo>
                    <a:pt x="3444793" y="2630661"/>
                    <a:pt x="3477950" y="2562081"/>
                    <a:pt x="3498531" y="2527791"/>
                  </a:cubicBezTo>
                  <a:cubicBezTo>
                    <a:pt x="3533975" y="2469498"/>
                    <a:pt x="3602576" y="2310621"/>
                    <a:pt x="3602576" y="2286618"/>
                  </a:cubicBezTo>
                  <a:cubicBezTo>
                    <a:pt x="3602576" y="2274045"/>
                    <a:pt x="3465373" y="2235183"/>
                    <a:pt x="3417352" y="2234040"/>
                  </a:cubicBezTo>
                  <a:cubicBezTo>
                    <a:pt x="3397915" y="2234040"/>
                    <a:pt x="3379622" y="2240898"/>
                    <a:pt x="3376192" y="2248899"/>
                  </a:cubicBezTo>
                  <a:cubicBezTo>
                    <a:pt x="3372761" y="2259186"/>
                    <a:pt x="3367045" y="2259186"/>
                    <a:pt x="3356754" y="2250042"/>
                  </a:cubicBezTo>
                  <a:cubicBezTo>
                    <a:pt x="3341891" y="2235183"/>
                    <a:pt x="3337317" y="2088879"/>
                    <a:pt x="3348751" y="1982580"/>
                  </a:cubicBezTo>
                  <a:cubicBezTo>
                    <a:pt x="3353324" y="1948290"/>
                    <a:pt x="3352181" y="1932288"/>
                    <a:pt x="3347608" y="1947147"/>
                  </a:cubicBezTo>
                  <a:cubicBezTo>
                    <a:pt x="3339604" y="1974579"/>
                    <a:pt x="3331601" y="1598532"/>
                    <a:pt x="3328171" y="1039605"/>
                  </a:cubicBezTo>
                  <a:cubicBezTo>
                    <a:pt x="3324740" y="396096"/>
                    <a:pt x="3325884" y="417813"/>
                    <a:pt x="3297300" y="425814"/>
                  </a:cubicBezTo>
                  <a:cubicBezTo>
                    <a:pt x="3282436" y="429243"/>
                    <a:pt x="3253852" y="441816"/>
                    <a:pt x="3233272" y="453246"/>
                  </a:cubicBezTo>
                  <a:cubicBezTo>
                    <a:pt x="3176104" y="485250"/>
                    <a:pt x="3161240" y="480678"/>
                    <a:pt x="3176104" y="439530"/>
                  </a:cubicBezTo>
                  <a:cubicBezTo>
                    <a:pt x="3181821" y="420099"/>
                    <a:pt x="3184107" y="391524"/>
                    <a:pt x="3180677" y="376665"/>
                  </a:cubicBezTo>
                  <a:cubicBezTo>
                    <a:pt x="3176104" y="360663"/>
                    <a:pt x="3178391" y="348090"/>
                    <a:pt x="3185251" y="348090"/>
                  </a:cubicBezTo>
                  <a:cubicBezTo>
                    <a:pt x="3190968" y="348090"/>
                    <a:pt x="3196684" y="368664"/>
                    <a:pt x="3196684" y="393810"/>
                  </a:cubicBezTo>
                  <a:cubicBezTo>
                    <a:pt x="3196684" y="442959"/>
                    <a:pt x="3202401" y="446388"/>
                    <a:pt x="3248136" y="425814"/>
                  </a:cubicBezTo>
                  <a:lnTo>
                    <a:pt x="3277863" y="412098"/>
                  </a:lnTo>
                  <a:lnTo>
                    <a:pt x="3240132" y="390381"/>
                  </a:lnTo>
                  <a:cubicBezTo>
                    <a:pt x="3203545" y="369807"/>
                    <a:pt x="3216121" y="372093"/>
                    <a:pt x="3279006" y="397239"/>
                  </a:cubicBezTo>
                  <a:cubicBezTo>
                    <a:pt x="3296157" y="404097"/>
                    <a:pt x="3312164" y="407526"/>
                    <a:pt x="3315594" y="404097"/>
                  </a:cubicBezTo>
                  <a:cubicBezTo>
                    <a:pt x="3319024" y="401811"/>
                    <a:pt x="3322454" y="332088"/>
                    <a:pt x="3323597" y="250935"/>
                  </a:cubicBezTo>
                  <a:cubicBezTo>
                    <a:pt x="3323597" y="168639"/>
                    <a:pt x="3330457" y="95487"/>
                    <a:pt x="3336174" y="88629"/>
                  </a:cubicBezTo>
                  <a:cubicBezTo>
                    <a:pt x="3345321" y="77199"/>
                    <a:pt x="3336174" y="73770"/>
                    <a:pt x="3298443" y="72627"/>
                  </a:cubicBezTo>
                  <a:cubicBezTo>
                    <a:pt x="3258426" y="72627"/>
                    <a:pt x="3252709" y="70341"/>
                    <a:pt x="3271003" y="61197"/>
                  </a:cubicBezTo>
                  <a:cubicBezTo>
                    <a:pt x="3288153" y="53196"/>
                    <a:pt x="3284723" y="52053"/>
                    <a:pt x="3253852" y="56625"/>
                  </a:cubicBezTo>
                  <a:cubicBezTo>
                    <a:pt x="3232128" y="58911"/>
                    <a:pt x="3070915" y="65769"/>
                    <a:pt x="2897125" y="69198"/>
                  </a:cubicBezTo>
                  <a:lnTo>
                    <a:pt x="2579272" y="77199"/>
                  </a:lnTo>
                  <a:lnTo>
                    <a:pt x="2579272" y="116061"/>
                  </a:lnTo>
                  <a:cubicBezTo>
                    <a:pt x="2579272" y="136635"/>
                    <a:pt x="2573555" y="153780"/>
                    <a:pt x="2566695" y="153780"/>
                  </a:cubicBezTo>
                  <a:cubicBezTo>
                    <a:pt x="2557548" y="153780"/>
                    <a:pt x="2555261" y="137778"/>
                    <a:pt x="2559834" y="109203"/>
                  </a:cubicBezTo>
                  <a:lnTo>
                    <a:pt x="2565551" y="64626"/>
                  </a:lnTo>
                  <a:lnTo>
                    <a:pt x="2517530" y="60054"/>
                  </a:lnTo>
                  <a:cubicBezTo>
                    <a:pt x="2492376" y="58911"/>
                    <a:pt x="2395191" y="57768"/>
                    <a:pt x="2302579" y="60054"/>
                  </a:cubicBezTo>
                  <a:lnTo>
                    <a:pt x="2133362" y="63483"/>
                  </a:lnTo>
                  <a:lnTo>
                    <a:pt x="2133362" y="103488"/>
                  </a:lnTo>
                  <a:cubicBezTo>
                    <a:pt x="2133362" y="124062"/>
                    <a:pt x="2128789" y="142350"/>
                    <a:pt x="2121929" y="142350"/>
                  </a:cubicBezTo>
                  <a:cubicBezTo>
                    <a:pt x="2116212" y="142350"/>
                    <a:pt x="2110495" y="124062"/>
                    <a:pt x="2110495" y="101202"/>
                  </a:cubicBezTo>
                  <a:cubicBezTo>
                    <a:pt x="2110495" y="64626"/>
                    <a:pt x="2108208" y="61197"/>
                    <a:pt x="2085341" y="69198"/>
                  </a:cubicBezTo>
                  <a:cubicBezTo>
                    <a:pt x="2070477" y="73770"/>
                    <a:pt x="1936705" y="76056"/>
                    <a:pt x="1788068" y="74913"/>
                  </a:cubicBezTo>
                  <a:lnTo>
                    <a:pt x="1515949" y="72627"/>
                  </a:lnTo>
                  <a:lnTo>
                    <a:pt x="1515949" y="161781"/>
                  </a:lnTo>
                  <a:cubicBezTo>
                    <a:pt x="1515949" y="246363"/>
                    <a:pt x="1518236" y="252078"/>
                    <a:pt x="1563970" y="319515"/>
                  </a:cubicBezTo>
                  <a:cubicBezTo>
                    <a:pt x="1618851" y="398382"/>
                    <a:pt x="1776635" y="576690"/>
                    <a:pt x="1791498" y="576690"/>
                  </a:cubicBezTo>
                  <a:cubicBezTo>
                    <a:pt x="1797215" y="576690"/>
                    <a:pt x="1801789" y="568689"/>
                    <a:pt x="1801789" y="559545"/>
                  </a:cubicBezTo>
                  <a:cubicBezTo>
                    <a:pt x="1801789" y="550401"/>
                    <a:pt x="1807505" y="542400"/>
                    <a:pt x="1813222" y="542400"/>
                  </a:cubicBezTo>
                  <a:cubicBezTo>
                    <a:pt x="1829229" y="542400"/>
                    <a:pt x="1828086" y="557259"/>
                    <a:pt x="1810935" y="580119"/>
                  </a:cubicBezTo>
                  <a:cubicBezTo>
                    <a:pt x="1794928" y="600693"/>
                    <a:pt x="1685166" y="663558"/>
                    <a:pt x="1595984" y="703563"/>
                  </a:cubicBezTo>
                  <a:lnTo>
                    <a:pt x="1543390" y="726423"/>
                  </a:lnTo>
                  <a:lnTo>
                    <a:pt x="1547963" y="865869"/>
                  </a:lnTo>
                  <a:cubicBezTo>
                    <a:pt x="1551393" y="951594"/>
                    <a:pt x="1557110" y="1008744"/>
                    <a:pt x="1565114" y="1013316"/>
                  </a:cubicBezTo>
                  <a:cubicBezTo>
                    <a:pt x="1584551" y="1025889"/>
                    <a:pt x="1543390" y="1037319"/>
                    <a:pt x="1506802" y="1030461"/>
                  </a:cubicBezTo>
                  <a:cubicBezTo>
                    <a:pt x="1472502" y="1023603"/>
                    <a:pt x="979715" y="1040748"/>
                    <a:pt x="971711" y="1048749"/>
                  </a:cubicBezTo>
                  <a:cubicBezTo>
                    <a:pt x="962564" y="1056750"/>
                    <a:pt x="990005" y="2020299"/>
                    <a:pt x="1000295" y="2056875"/>
                  </a:cubicBezTo>
                  <a:cubicBezTo>
                    <a:pt x="1008299" y="2090022"/>
                    <a:pt x="1010585" y="2091165"/>
                    <a:pt x="1082617" y="2090022"/>
                  </a:cubicBezTo>
                  <a:cubicBezTo>
                    <a:pt x="1122634" y="2088879"/>
                    <a:pt x="1217533" y="2084307"/>
                    <a:pt x="1291851" y="2079735"/>
                  </a:cubicBezTo>
                  <a:cubicBezTo>
                    <a:pt x="1393610" y="2072877"/>
                    <a:pt x="1425624" y="2074020"/>
                    <a:pt x="1419907" y="2084307"/>
                  </a:cubicBezTo>
                  <a:cubicBezTo>
                    <a:pt x="1410760" y="2099166"/>
                    <a:pt x="1479362" y="2099166"/>
                    <a:pt x="1618851" y="2085450"/>
                  </a:cubicBezTo>
                  <a:lnTo>
                    <a:pt x="1704603" y="2076306"/>
                  </a:lnTo>
                  <a:lnTo>
                    <a:pt x="1598271" y="2078592"/>
                  </a:lnTo>
                  <a:cubicBezTo>
                    <a:pt x="1541103" y="2078592"/>
                    <a:pt x="1493082" y="2076306"/>
                    <a:pt x="1493082" y="2071734"/>
                  </a:cubicBezTo>
                  <a:cubicBezTo>
                    <a:pt x="1493082" y="2066019"/>
                    <a:pt x="1599414" y="2062590"/>
                    <a:pt x="1728614" y="2062590"/>
                  </a:cubicBezTo>
                  <a:cubicBezTo>
                    <a:pt x="1919554" y="2062590"/>
                    <a:pt x="1966432" y="2059161"/>
                    <a:pt x="1980152" y="2045445"/>
                  </a:cubicBezTo>
                  <a:cubicBezTo>
                    <a:pt x="1989299" y="2036301"/>
                    <a:pt x="2004163" y="2031729"/>
                    <a:pt x="2013310" y="2035158"/>
                  </a:cubicBezTo>
                  <a:cubicBezTo>
                    <a:pt x="2033890" y="2043159"/>
                    <a:pt x="2251128" y="1926573"/>
                    <a:pt x="2326590" y="1867137"/>
                  </a:cubicBezTo>
                  <a:cubicBezTo>
                    <a:pt x="2341453" y="1854564"/>
                    <a:pt x="2356317" y="1847706"/>
                    <a:pt x="2359747" y="1851135"/>
                  </a:cubicBezTo>
                  <a:cubicBezTo>
                    <a:pt x="2371180" y="1862565"/>
                    <a:pt x="2309439" y="1901427"/>
                    <a:pt x="2092201" y="2021442"/>
                  </a:cubicBezTo>
                  <a:cubicBezTo>
                    <a:pt x="2036177" y="2052303"/>
                    <a:pt x="1988156" y="2080878"/>
                    <a:pt x="1984726" y="2084307"/>
                  </a:cubicBezTo>
                  <a:cubicBezTo>
                    <a:pt x="1977866" y="2092308"/>
                    <a:pt x="1830372" y="2095737"/>
                    <a:pt x="1082617" y="2099166"/>
                  </a:cubicBezTo>
                  <a:lnTo>
                    <a:pt x="482354" y="2102595"/>
                  </a:lnTo>
                  <a:lnTo>
                    <a:pt x="478924" y="2051160"/>
                  </a:lnTo>
                  <a:cubicBezTo>
                    <a:pt x="477781" y="2022585"/>
                    <a:pt x="473207" y="1986009"/>
                    <a:pt x="470921" y="1968864"/>
                  </a:cubicBezTo>
                  <a:cubicBezTo>
                    <a:pt x="465204" y="1940289"/>
                    <a:pt x="467491" y="1936860"/>
                    <a:pt x="497218" y="1936860"/>
                  </a:cubicBezTo>
                  <a:cubicBezTo>
                    <a:pt x="536092" y="1936860"/>
                    <a:pt x="566963" y="1947147"/>
                    <a:pt x="566963" y="1959720"/>
                  </a:cubicBezTo>
                  <a:cubicBezTo>
                    <a:pt x="566963" y="1965435"/>
                    <a:pt x="556672" y="1966578"/>
                    <a:pt x="544096" y="1963149"/>
                  </a:cubicBezTo>
                  <a:cubicBezTo>
                    <a:pt x="523515" y="1957434"/>
                    <a:pt x="521228" y="1963149"/>
                    <a:pt x="521228" y="2014584"/>
                  </a:cubicBezTo>
                  <a:lnTo>
                    <a:pt x="521228" y="2072877"/>
                  </a:lnTo>
                  <a:lnTo>
                    <a:pt x="707596" y="2076306"/>
                  </a:lnTo>
                  <a:cubicBezTo>
                    <a:pt x="971711" y="2080878"/>
                    <a:pt x="944271" y="2098023"/>
                    <a:pt x="938554" y="1933431"/>
                  </a:cubicBezTo>
                  <a:cubicBezTo>
                    <a:pt x="936267" y="1856850"/>
                    <a:pt x="930550" y="1625964"/>
                    <a:pt x="925977" y="1420224"/>
                  </a:cubicBezTo>
                  <a:lnTo>
                    <a:pt x="917973" y="1045320"/>
                  </a:lnTo>
                  <a:lnTo>
                    <a:pt x="725889" y="1048749"/>
                  </a:lnTo>
                  <a:cubicBezTo>
                    <a:pt x="518942" y="1051035"/>
                    <a:pt x="514368" y="1053321"/>
                    <a:pt x="528089" y="1110471"/>
                  </a:cubicBezTo>
                  <a:cubicBezTo>
                    <a:pt x="532662" y="1128759"/>
                    <a:pt x="530375" y="1142475"/>
                    <a:pt x="520085" y="1149333"/>
                  </a:cubicBezTo>
                  <a:cubicBezTo>
                    <a:pt x="508651" y="1156191"/>
                    <a:pt x="510938" y="1159620"/>
                    <a:pt x="530375" y="1159620"/>
                  </a:cubicBezTo>
                  <a:cubicBezTo>
                    <a:pt x="557816" y="1159620"/>
                    <a:pt x="564676" y="1176765"/>
                    <a:pt x="539522" y="1185909"/>
                  </a:cubicBezTo>
                  <a:cubicBezTo>
                    <a:pt x="510938" y="1197339"/>
                    <a:pt x="473207" y="1181337"/>
                    <a:pt x="481211" y="1160763"/>
                  </a:cubicBezTo>
                  <a:cubicBezTo>
                    <a:pt x="492644" y="1133331"/>
                    <a:pt x="488071" y="165210"/>
                    <a:pt x="477781" y="125205"/>
                  </a:cubicBezTo>
                  <a:lnTo>
                    <a:pt x="467491" y="90915"/>
                  </a:lnTo>
                  <a:lnTo>
                    <a:pt x="338291" y="94344"/>
                  </a:lnTo>
                  <a:cubicBezTo>
                    <a:pt x="231959" y="96630"/>
                    <a:pt x="206805" y="100059"/>
                    <a:pt x="193085" y="117204"/>
                  </a:cubicBezTo>
                  <a:cubicBezTo>
                    <a:pt x="179365" y="134349"/>
                    <a:pt x="178221" y="133206"/>
                    <a:pt x="183938" y="98916"/>
                  </a:cubicBezTo>
                  <a:cubicBezTo>
                    <a:pt x="190798" y="63483"/>
                    <a:pt x="190798" y="62340"/>
                    <a:pt x="153067" y="63483"/>
                  </a:cubicBezTo>
                  <a:cubicBezTo>
                    <a:pt x="132487" y="63483"/>
                    <a:pt x="87896" y="68055"/>
                    <a:pt x="55882" y="72627"/>
                  </a:cubicBezTo>
                  <a:cubicBezTo>
                    <a:pt x="22725" y="77199"/>
                    <a:pt x="-4716" y="77199"/>
                    <a:pt x="-4716" y="72627"/>
                  </a:cubicBezTo>
                  <a:cubicBezTo>
                    <a:pt x="-4716" y="68055"/>
                    <a:pt x="35302" y="60054"/>
                    <a:pt x="84466" y="56625"/>
                  </a:cubicBezTo>
                  <a:cubicBezTo>
                    <a:pt x="132487" y="52053"/>
                    <a:pt x="175934" y="41766"/>
                    <a:pt x="181651" y="34908"/>
                  </a:cubicBezTo>
                  <a:cubicBezTo>
                    <a:pt x="187368" y="25764"/>
                    <a:pt x="193085" y="28050"/>
                    <a:pt x="201088" y="39480"/>
                  </a:cubicBezTo>
                  <a:cubicBezTo>
                    <a:pt x="214809" y="61197"/>
                    <a:pt x="459487" y="73770"/>
                    <a:pt x="561246" y="57768"/>
                  </a:cubicBezTo>
                  <a:cubicBezTo>
                    <a:pt x="598977" y="50910"/>
                    <a:pt x="962564" y="46338"/>
                    <a:pt x="1369599" y="46338"/>
                  </a:cubicBezTo>
                  <a:cubicBezTo>
                    <a:pt x="2099061" y="45195"/>
                    <a:pt x="2109352" y="45195"/>
                    <a:pt x="2117355" y="22335"/>
                  </a:cubicBezTo>
                  <a:cubicBezTo>
                    <a:pt x="2124215" y="618"/>
                    <a:pt x="2125359" y="618"/>
                    <a:pt x="2129932" y="25764"/>
                  </a:cubicBezTo>
                  <a:lnTo>
                    <a:pt x="2135649" y="52053"/>
                  </a:lnTo>
                  <a:lnTo>
                    <a:pt x="2351743" y="48624"/>
                  </a:lnTo>
                  <a:cubicBezTo>
                    <a:pt x="2546114" y="45195"/>
                    <a:pt x="2567838" y="42909"/>
                    <a:pt x="2567838" y="25764"/>
                  </a:cubicBezTo>
                  <a:cubicBezTo>
                    <a:pt x="2567838" y="15477"/>
                    <a:pt x="2573555" y="2904"/>
                    <a:pt x="2579272" y="-525"/>
                  </a:cubicBezTo>
                  <a:cubicBezTo>
                    <a:pt x="2586132" y="-5097"/>
                    <a:pt x="2590705" y="5190"/>
                    <a:pt x="2590705" y="22335"/>
                  </a:cubicBezTo>
                  <a:lnTo>
                    <a:pt x="2590705" y="53196"/>
                  </a:lnTo>
                  <a:lnTo>
                    <a:pt x="2982877" y="50910"/>
                  </a:lnTo>
                  <a:cubicBezTo>
                    <a:pt x="3197828" y="50910"/>
                    <a:pt x="3546552" y="50910"/>
                    <a:pt x="3756929" y="53196"/>
                  </a:cubicBezTo>
                  <a:cubicBezTo>
                    <a:pt x="4073639" y="54339"/>
                    <a:pt x="4110227" y="56625"/>
                    <a:pt x="3968451" y="62340"/>
                  </a:cubicBezTo>
                  <a:cubicBezTo>
                    <a:pt x="3874695" y="66912"/>
                    <a:pt x="4062206" y="69198"/>
                    <a:pt x="4385776" y="66912"/>
                  </a:cubicBezTo>
                  <a:cubicBezTo>
                    <a:pt x="4709346" y="65769"/>
                    <a:pt x="4983752" y="61197"/>
                    <a:pt x="4994042" y="56625"/>
                  </a:cubicBezTo>
                  <a:cubicBezTo>
                    <a:pt x="5008906" y="50910"/>
                    <a:pt x="5018053" y="55482"/>
                    <a:pt x="5026056" y="74913"/>
                  </a:cubicBezTo>
                  <a:cubicBezTo>
                    <a:pt x="5036346" y="101202"/>
                    <a:pt x="5037490" y="100059"/>
                    <a:pt x="5034060" y="68055"/>
                  </a:cubicBezTo>
                  <a:cubicBezTo>
                    <a:pt x="5031773" y="39480"/>
                    <a:pt x="5027200" y="33765"/>
                    <a:pt x="5003189" y="36051"/>
                  </a:cubicBezTo>
                  <a:cubicBezTo>
                    <a:pt x="4808818" y="48624"/>
                    <a:pt x="4302311" y="60054"/>
                    <a:pt x="4231423" y="53196"/>
                  </a:cubicBezTo>
                  <a:cubicBezTo>
                    <a:pt x="4163965" y="47481"/>
                    <a:pt x="4211986" y="44052"/>
                    <a:pt x="4420077" y="42909"/>
                  </a:cubicBezTo>
                  <a:cubicBezTo>
                    <a:pt x="4745934" y="40623"/>
                    <a:pt x="5014623" y="24621"/>
                    <a:pt x="5026056" y="5190"/>
                  </a:cubicBezTo>
                  <a:cubicBezTo>
                    <a:pt x="5034060" y="-7383"/>
                    <a:pt x="5071790" y="1761"/>
                    <a:pt x="5071790" y="16620"/>
                  </a:cubicBezTo>
                  <a:cubicBezTo>
                    <a:pt x="5071790" y="22335"/>
                    <a:pt x="5064930" y="28050"/>
                    <a:pt x="5058070" y="30336"/>
                  </a:cubicBezTo>
                  <a:cubicBezTo>
                    <a:pt x="5046637" y="34908"/>
                    <a:pt x="5044350" y="87486"/>
                    <a:pt x="5047780" y="257793"/>
                  </a:cubicBezTo>
                  <a:cubicBezTo>
                    <a:pt x="5053497" y="505824"/>
                    <a:pt x="5053497" y="591549"/>
                    <a:pt x="5045493" y="782430"/>
                  </a:cubicBezTo>
                  <a:cubicBezTo>
                    <a:pt x="5042063" y="872727"/>
                    <a:pt x="5043207" y="883014"/>
                    <a:pt x="5047780" y="816720"/>
                  </a:cubicBezTo>
                  <a:cubicBezTo>
                    <a:pt x="5052353" y="752712"/>
                    <a:pt x="5056927" y="849867"/>
                    <a:pt x="5062644" y="1108185"/>
                  </a:cubicBezTo>
                  <a:cubicBezTo>
                    <a:pt x="5072934" y="1565385"/>
                    <a:pt x="5074077" y="1582530"/>
                    <a:pt x="5114095" y="1582530"/>
                  </a:cubicBezTo>
                  <a:cubicBezTo>
                    <a:pt x="5131245" y="1582530"/>
                    <a:pt x="5140392" y="1588245"/>
                    <a:pt x="5136962" y="1597389"/>
                  </a:cubicBezTo>
                  <a:cubicBezTo>
                    <a:pt x="5134675" y="1604247"/>
                    <a:pt x="5122098" y="1609962"/>
                    <a:pt x="5108378" y="1607676"/>
                  </a:cubicBezTo>
                  <a:cubicBezTo>
                    <a:pt x="5083224" y="1604247"/>
                    <a:pt x="5083224" y="1604247"/>
                    <a:pt x="5079794" y="1904856"/>
                  </a:cubicBezTo>
                  <a:lnTo>
                    <a:pt x="5077507" y="2205465"/>
                  </a:lnTo>
                  <a:lnTo>
                    <a:pt x="5074077" y="1905999"/>
                  </a:lnTo>
                  <a:lnTo>
                    <a:pt x="5071790" y="1605390"/>
                  </a:lnTo>
                  <a:lnTo>
                    <a:pt x="5037490" y="1605390"/>
                  </a:lnTo>
                  <a:cubicBezTo>
                    <a:pt x="5019196" y="1605390"/>
                    <a:pt x="5003189" y="1600818"/>
                    <a:pt x="5003189" y="1595103"/>
                  </a:cubicBezTo>
                  <a:cubicBezTo>
                    <a:pt x="5003189" y="1588245"/>
                    <a:pt x="5012336" y="1585959"/>
                    <a:pt x="5024913" y="1588245"/>
                  </a:cubicBezTo>
                  <a:cubicBezTo>
                    <a:pt x="5043207" y="1591674"/>
                    <a:pt x="5046637" y="1582530"/>
                    <a:pt x="5052353" y="1527666"/>
                  </a:cubicBezTo>
                  <a:cubicBezTo>
                    <a:pt x="5055783" y="1492233"/>
                    <a:pt x="5052353" y="1341357"/>
                    <a:pt x="5045493" y="1193910"/>
                  </a:cubicBezTo>
                  <a:cubicBezTo>
                    <a:pt x="5035203" y="953880"/>
                    <a:pt x="5029486" y="702420"/>
                    <a:pt x="5027200" y="253221"/>
                  </a:cubicBezTo>
                  <a:cubicBezTo>
                    <a:pt x="5026056" y="152637"/>
                    <a:pt x="5022626" y="109203"/>
                    <a:pt x="5013479" y="110346"/>
                  </a:cubicBezTo>
                  <a:cubicBezTo>
                    <a:pt x="5006619" y="112632"/>
                    <a:pt x="4997472" y="106917"/>
                    <a:pt x="4994042" y="97773"/>
                  </a:cubicBezTo>
                  <a:cubicBezTo>
                    <a:pt x="4990612" y="88629"/>
                    <a:pt x="4994042" y="85200"/>
                    <a:pt x="5002046" y="89772"/>
                  </a:cubicBezTo>
                  <a:cubicBezTo>
                    <a:pt x="5008906" y="94344"/>
                    <a:pt x="5014623" y="93201"/>
                    <a:pt x="5014623" y="86343"/>
                  </a:cubicBezTo>
                  <a:cubicBezTo>
                    <a:pt x="5014623" y="74913"/>
                    <a:pt x="4147958" y="79485"/>
                    <a:pt x="4057632" y="90915"/>
                  </a:cubicBezTo>
                  <a:cubicBezTo>
                    <a:pt x="4031335" y="95487"/>
                    <a:pt x="3946727" y="93201"/>
                    <a:pt x="3868978" y="86343"/>
                  </a:cubicBezTo>
                  <a:cubicBezTo>
                    <a:pt x="3791230" y="80628"/>
                    <a:pt x="3644880" y="72627"/>
                    <a:pt x="3544265" y="69198"/>
                  </a:cubicBezTo>
                  <a:lnTo>
                    <a:pt x="3360185" y="62340"/>
                  </a:lnTo>
                  <a:lnTo>
                    <a:pt x="3352181" y="157209"/>
                  </a:lnTo>
                  <a:cubicBezTo>
                    <a:pt x="3341891" y="288654"/>
                    <a:pt x="3344178" y="653271"/>
                    <a:pt x="3362471" y="1816845"/>
                  </a:cubicBezTo>
                  <a:cubicBezTo>
                    <a:pt x="3365901" y="2012298"/>
                    <a:pt x="3370475" y="2182605"/>
                    <a:pt x="3373905" y="2197464"/>
                  </a:cubicBezTo>
                  <a:cubicBezTo>
                    <a:pt x="3378478" y="2216895"/>
                    <a:pt x="3387625" y="2222610"/>
                    <a:pt x="3417352" y="2222610"/>
                  </a:cubicBezTo>
                  <a:cubicBezTo>
                    <a:pt x="3436789" y="2222610"/>
                    <a:pt x="3490527" y="2232897"/>
                    <a:pt x="3536262" y="2244327"/>
                  </a:cubicBezTo>
                  <a:cubicBezTo>
                    <a:pt x="3581996" y="2255757"/>
                    <a:pt x="3620870" y="2263758"/>
                    <a:pt x="3624300" y="2260329"/>
                  </a:cubicBezTo>
                  <a:cubicBezTo>
                    <a:pt x="3626587" y="2256900"/>
                    <a:pt x="3639164" y="2264901"/>
                    <a:pt x="3651741" y="2277474"/>
                  </a:cubicBezTo>
                  <a:cubicBezTo>
                    <a:pt x="3664318" y="2290047"/>
                    <a:pt x="3683755" y="2304906"/>
                    <a:pt x="3695188" y="2311764"/>
                  </a:cubicBezTo>
                  <a:cubicBezTo>
                    <a:pt x="3706622" y="2318622"/>
                    <a:pt x="3712339" y="2327766"/>
                    <a:pt x="3707765" y="2332338"/>
                  </a:cubicBezTo>
                  <a:cubicBezTo>
                    <a:pt x="3703192" y="2336910"/>
                    <a:pt x="3688328" y="2330052"/>
                    <a:pt x="3673464" y="2316336"/>
                  </a:cubicBezTo>
                  <a:cubicBezTo>
                    <a:pt x="3658601" y="2302620"/>
                    <a:pt x="3642594" y="2291190"/>
                    <a:pt x="3635734" y="2291190"/>
                  </a:cubicBezTo>
                  <a:cubicBezTo>
                    <a:pt x="3630017" y="2291190"/>
                    <a:pt x="3612866" y="2320908"/>
                    <a:pt x="3598003" y="2357484"/>
                  </a:cubicBezTo>
                  <a:cubicBezTo>
                    <a:pt x="3560272" y="2447781"/>
                    <a:pt x="3551125" y="2466069"/>
                    <a:pt x="3490527" y="2575797"/>
                  </a:cubicBezTo>
                  <a:cubicBezTo>
                    <a:pt x="3460800" y="2628375"/>
                    <a:pt x="3436789" y="2675238"/>
                    <a:pt x="3436789" y="2680953"/>
                  </a:cubicBezTo>
                  <a:cubicBezTo>
                    <a:pt x="3436789" y="2686668"/>
                    <a:pt x="3421926" y="2723244"/>
                    <a:pt x="3402489" y="2762106"/>
                  </a:cubicBezTo>
                  <a:cubicBezTo>
                    <a:pt x="3384195" y="2800968"/>
                    <a:pt x="3368188" y="2838687"/>
                    <a:pt x="3368188" y="2846688"/>
                  </a:cubicBezTo>
                  <a:cubicBezTo>
                    <a:pt x="3368188" y="2854689"/>
                    <a:pt x="3361328" y="2863833"/>
                    <a:pt x="3354468" y="2867262"/>
                  </a:cubicBezTo>
                  <a:cubicBezTo>
                    <a:pt x="3338461" y="2874120"/>
                    <a:pt x="3489384" y="2867262"/>
                    <a:pt x="3715769" y="2850117"/>
                  </a:cubicBezTo>
                  <a:cubicBezTo>
                    <a:pt x="3798090" y="2844402"/>
                    <a:pt x="3914713" y="2839830"/>
                    <a:pt x="3976454" y="2839830"/>
                  </a:cubicBezTo>
                  <a:lnTo>
                    <a:pt x="4087360" y="2839830"/>
                  </a:lnTo>
                  <a:lnTo>
                    <a:pt x="4094220" y="2802111"/>
                  </a:lnTo>
                  <a:cubicBezTo>
                    <a:pt x="4098793" y="2780394"/>
                    <a:pt x="4099937" y="2696955"/>
                    <a:pt x="4097650" y="2615802"/>
                  </a:cubicBezTo>
                  <a:lnTo>
                    <a:pt x="4094220" y="2467212"/>
                  </a:lnTo>
                  <a:lnTo>
                    <a:pt x="4197122" y="2470641"/>
                  </a:lnTo>
                  <a:cubicBezTo>
                    <a:pt x="4254290" y="2471784"/>
                    <a:pt x="4369769" y="2467212"/>
                    <a:pt x="4454378" y="2460354"/>
                  </a:cubicBezTo>
                  <a:cubicBezTo>
                    <a:pt x="4538986" y="2453496"/>
                    <a:pt x="4700199" y="2447781"/>
                    <a:pt x="4812248" y="2446638"/>
                  </a:cubicBezTo>
                  <a:cubicBezTo>
                    <a:pt x="4979179" y="2445495"/>
                    <a:pt x="5018053" y="2442066"/>
                    <a:pt x="5026056" y="2428350"/>
                  </a:cubicBezTo>
                  <a:cubicBezTo>
                    <a:pt x="5040920" y="2405490"/>
                    <a:pt x="5040920" y="2291190"/>
                    <a:pt x="5026056" y="2291190"/>
                  </a:cubicBezTo>
                  <a:cubicBezTo>
                    <a:pt x="5020339" y="2291190"/>
                    <a:pt x="5014623" y="2286618"/>
                    <a:pt x="5014623" y="2279760"/>
                  </a:cubicBezTo>
                  <a:cubicBezTo>
                    <a:pt x="5014623" y="2274045"/>
                    <a:pt x="5024913" y="2268330"/>
                    <a:pt x="5036346" y="2268330"/>
                  </a:cubicBezTo>
                  <a:cubicBezTo>
                    <a:pt x="5052353" y="2268330"/>
                    <a:pt x="5060357" y="2259186"/>
                    <a:pt x="5063787" y="2237469"/>
                  </a:cubicBezTo>
                  <a:lnTo>
                    <a:pt x="5068360" y="2205465"/>
                  </a:lnTo>
                  <a:lnTo>
                    <a:pt x="5070647" y="2237469"/>
                  </a:lnTo>
                  <a:cubicBezTo>
                    <a:pt x="5071790" y="2263758"/>
                    <a:pt x="5076364" y="2268330"/>
                    <a:pt x="5106091" y="2268330"/>
                  </a:cubicBezTo>
                  <a:cubicBezTo>
                    <a:pt x="5125528" y="2268330"/>
                    <a:pt x="5140392" y="2274045"/>
                    <a:pt x="5140392" y="2279760"/>
                  </a:cubicBezTo>
                  <a:cubicBezTo>
                    <a:pt x="5140392" y="2286618"/>
                    <a:pt x="5125528" y="2291190"/>
                    <a:pt x="5106091" y="2291190"/>
                  </a:cubicBezTo>
                  <a:lnTo>
                    <a:pt x="5071790" y="2291190"/>
                  </a:lnTo>
                  <a:lnTo>
                    <a:pt x="5069504" y="2643234"/>
                  </a:lnTo>
                  <a:lnTo>
                    <a:pt x="5066074" y="2994135"/>
                  </a:lnTo>
                  <a:lnTo>
                    <a:pt x="5060357" y="2639805"/>
                  </a:lnTo>
                  <a:cubicBezTo>
                    <a:pt x="5053497" y="2258043"/>
                    <a:pt x="5048923" y="2285475"/>
                    <a:pt x="5047780" y="2717529"/>
                  </a:cubicBezTo>
                  <a:cubicBezTo>
                    <a:pt x="5046637" y="2899266"/>
                    <a:pt x="5043207" y="2986134"/>
                    <a:pt x="5035203" y="2981562"/>
                  </a:cubicBezTo>
                  <a:cubicBezTo>
                    <a:pt x="5028343" y="2976990"/>
                    <a:pt x="5026056" y="2952987"/>
                    <a:pt x="5030630" y="2923269"/>
                  </a:cubicBezTo>
                  <a:lnTo>
                    <a:pt x="5037490" y="2871834"/>
                  </a:lnTo>
                  <a:lnTo>
                    <a:pt x="4923154" y="2876406"/>
                  </a:lnTo>
                  <a:cubicBezTo>
                    <a:pt x="4860269" y="2877549"/>
                    <a:pt x="4808818" y="2876406"/>
                    <a:pt x="4808818" y="2871834"/>
                  </a:cubicBezTo>
                  <a:cubicBezTo>
                    <a:pt x="4808818" y="2866119"/>
                    <a:pt x="4800815" y="2862690"/>
                    <a:pt x="4790525" y="2862690"/>
                  </a:cubicBezTo>
                  <a:cubicBezTo>
                    <a:pt x="4781378" y="2862690"/>
                    <a:pt x="4776804" y="2868405"/>
                    <a:pt x="4780234" y="2874120"/>
                  </a:cubicBezTo>
                  <a:cubicBezTo>
                    <a:pt x="4784808" y="2882121"/>
                    <a:pt x="4755080" y="2884407"/>
                    <a:pt x="4692196" y="2879835"/>
                  </a:cubicBezTo>
                  <a:cubicBezTo>
                    <a:pt x="4639601" y="2877549"/>
                    <a:pt x="4416647" y="2871834"/>
                    <a:pt x="4197122" y="2868405"/>
                  </a:cubicBezTo>
                  <a:lnTo>
                    <a:pt x="3796947" y="2862690"/>
                  </a:lnTo>
                  <a:lnTo>
                    <a:pt x="3796947" y="2944986"/>
                  </a:lnTo>
                  <a:cubicBezTo>
                    <a:pt x="3796947" y="2990706"/>
                    <a:pt x="3792374" y="3079860"/>
                    <a:pt x="3786657" y="3143868"/>
                  </a:cubicBezTo>
                  <a:cubicBezTo>
                    <a:pt x="3770650" y="3322176"/>
                    <a:pt x="3743209" y="3308460"/>
                    <a:pt x="4114800" y="3308460"/>
                  </a:cubicBezTo>
                  <a:cubicBezTo>
                    <a:pt x="4616734" y="3307317"/>
                    <a:pt x="5014623" y="3313032"/>
                    <a:pt x="5014623" y="3322176"/>
                  </a:cubicBezTo>
                  <a:cubicBezTo>
                    <a:pt x="5014623" y="3325605"/>
                    <a:pt x="4881993" y="3326748"/>
                    <a:pt x="4720780" y="3324462"/>
                  </a:cubicBezTo>
                  <a:cubicBezTo>
                    <a:pt x="4342329" y="3317604"/>
                    <a:pt x="3826674" y="3317604"/>
                    <a:pt x="3803807" y="3325605"/>
                  </a:cubicBezTo>
                  <a:cubicBezTo>
                    <a:pt x="3793517" y="3327891"/>
                    <a:pt x="3779797" y="3326748"/>
                    <a:pt x="3772936" y="3322176"/>
                  </a:cubicBezTo>
                  <a:close/>
                  <a:moveTo>
                    <a:pt x="4748220" y="2867262"/>
                  </a:moveTo>
                  <a:cubicBezTo>
                    <a:pt x="4744790" y="2863833"/>
                    <a:pt x="4734500" y="2862690"/>
                    <a:pt x="4726497" y="2866119"/>
                  </a:cubicBezTo>
                  <a:cubicBezTo>
                    <a:pt x="4717350" y="2869548"/>
                    <a:pt x="4720780" y="2872977"/>
                    <a:pt x="4733357" y="2872977"/>
                  </a:cubicBezTo>
                  <a:cubicBezTo>
                    <a:pt x="4745934" y="2874120"/>
                    <a:pt x="4752794" y="2870691"/>
                    <a:pt x="4748220" y="2867262"/>
                  </a:cubicBezTo>
                  <a:close/>
                  <a:moveTo>
                    <a:pt x="4503542" y="2854689"/>
                  </a:moveTo>
                  <a:cubicBezTo>
                    <a:pt x="4425794" y="2852403"/>
                    <a:pt x="4300024" y="2852403"/>
                    <a:pt x="4223419" y="2854689"/>
                  </a:cubicBezTo>
                  <a:cubicBezTo>
                    <a:pt x="4145671" y="2855832"/>
                    <a:pt x="4208556" y="2858118"/>
                    <a:pt x="4362909" y="2858118"/>
                  </a:cubicBezTo>
                  <a:cubicBezTo>
                    <a:pt x="4517262" y="2858118"/>
                    <a:pt x="4580147" y="2855832"/>
                    <a:pt x="4503542" y="2854689"/>
                  </a:cubicBezTo>
                  <a:close/>
                  <a:moveTo>
                    <a:pt x="5018053" y="2848974"/>
                  </a:moveTo>
                  <a:cubicBezTo>
                    <a:pt x="5036346" y="2850117"/>
                    <a:pt x="5037490" y="2834115"/>
                    <a:pt x="5036346" y="2658093"/>
                  </a:cubicBezTo>
                  <a:lnTo>
                    <a:pt x="5036346" y="2466069"/>
                  </a:lnTo>
                  <a:lnTo>
                    <a:pt x="4880850" y="2459211"/>
                  </a:lnTo>
                  <a:cubicBezTo>
                    <a:pt x="4785951" y="2455782"/>
                    <a:pt x="4647605" y="2459211"/>
                    <a:pt x="4529839" y="2469498"/>
                  </a:cubicBezTo>
                  <a:cubicBezTo>
                    <a:pt x="4422364" y="2477499"/>
                    <a:pt x="4285161" y="2485500"/>
                    <a:pt x="4225706" y="2485500"/>
                  </a:cubicBezTo>
                  <a:lnTo>
                    <a:pt x="4115944" y="2485500"/>
                  </a:lnTo>
                  <a:lnTo>
                    <a:pt x="4112514" y="2662665"/>
                  </a:lnTo>
                  <a:lnTo>
                    <a:pt x="4109084" y="2839830"/>
                  </a:lnTo>
                  <a:lnTo>
                    <a:pt x="4365196" y="2840973"/>
                  </a:lnTo>
                  <a:cubicBezTo>
                    <a:pt x="4504685" y="2842116"/>
                    <a:pt x="4677332" y="2846688"/>
                    <a:pt x="4745934" y="2851260"/>
                  </a:cubicBezTo>
                  <a:cubicBezTo>
                    <a:pt x="4815678" y="2855832"/>
                    <a:pt x="4900287" y="2856975"/>
                    <a:pt x="4934588" y="2854689"/>
                  </a:cubicBezTo>
                  <a:cubicBezTo>
                    <a:pt x="4968888" y="2851260"/>
                    <a:pt x="5006619" y="2848974"/>
                    <a:pt x="5018053" y="2848974"/>
                  </a:cubicBezTo>
                  <a:close/>
                  <a:moveTo>
                    <a:pt x="616127" y="2088879"/>
                  </a:moveTo>
                  <a:cubicBezTo>
                    <a:pt x="601263" y="2086593"/>
                    <a:pt x="576110" y="2086593"/>
                    <a:pt x="558959" y="2088879"/>
                  </a:cubicBezTo>
                  <a:cubicBezTo>
                    <a:pt x="540665" y="2091165"/>
                    <a:pt x="553242" y="2093451"/>
                    <a:pt x="584113" y="2093451"/>
                  </a:cubicBezTo>
                  <a:cubicBezTo>
                    <a:pt x="616127" y="2093451"/>
                    <a:pt x="629847" y="2091165"/>
                    <a:pt x="616127" y="2088879"/>
                  </a:cubicBezTo>
                  <a:close/>
                  <a:moveTo>
                    <a:pt x="1319292" y="2088879"/>
                  </a:moveTo>
                  <a:cubicBezTo>
                    <a:pt x="1302141" y="2086593"/>
                    <a:pt x="1271271" y="2086593"/>
                    <a:pt x="1250690" y="2088879"/>
                  </a:cubicBezTo>
                  <a:cubicBezTo>
                    <a:pt x="1230110" y="2091165"/>
                    <a:pt x="1243830" y="2093451"/>
                    <a:pt x="1281561" y="2093451"/>
                  </a:cubicBezTo>
                  <a:cubicBezTo>
                    <a:pt x="1319292" y="2093451"/>
                    <a:pt x="1336442" y="2091165"/>
                    <a:pt x="1319292" y="2088879"/>
                  </a:cubicBezTo>
                  <a:close/>
                  <a:moveTo>
                    <a:pt x="971711" y="1811130"/>
                  </a:moveTo>
                  <a:cubicBezTo>
                    <a:pt x="961421" y="1312782"/>
                    <a:pt x="949987" y="1059036"/>
                    <a:pt x="937410" y="1046463"/>
                  </a:cubicBezTo>
                  <a:cubicBezTo>
                    <a:pt x="933980" y="1043034"/>
                    <a:pt x="935124" y="1181337"/>
                    <a:pt x="939697" y="1353930"/>
                  </a:cubicBezTo>
                  <a:cubicBezTo>
                    <a:pt x="944271" y="1526523"/>
                    <a:pt x="948844" y="1735692"/>
                    <a:pt x="949987" y="1816845"/>
                  </a:cubicBezTo>
                  <a:cubicBezTo>
                    <a:pt x="954561" y="2059161"/>
                    <a:pt x="956847" y="2084307"/>
                    <a:pt x="967138" y="2051160"/>
                  </a:cubicBezTo>
                  <a:cubicBezTo>
                    <a:pt x="971711" y="2035158"/>
                    <a:pt x="973998" y="1927716"/>
                    <a:pt x="971711" y="1811130"/>
                  </a:cubicBezTo>
                  <a:close/>
                  <a:moveTo>
                    <a:pt x="499505" y="1998582"/>
                  </a:moveTo>
                  <a:cubicBezTo>
                    <a:pt x="493788" y="1974579"/>
                    <a:pt x="489214" y="1964292"/>
                    <a:pt x="488071" y="1976865"/>
                  </a:cubicBezTo>
                  <a:cubicBezTo>
                    <a:pt x="486928" y="2004297"/>
                    <a:pt x="499505" y="2053446"/>
                    <a:pt x="505221" y="2047731"/>
                  </a:cubicBezTo>
                  <a:cubicBezTo>
                    <a:pt x="508651" y="2045445"/>
                    <a:pt x="505221" y="2022585"/>
                    <a:pt x="499505" y="1998582"/>
                  </a:cubicBezTo>
                  <a:close/>
                  <a:moveTo>
                    <a:pt x="3353324" y="1665969"/>
                  </a:moveTo>
                  <a:cubicBezTo>
                    <a:pt x="3351038" y="1641966"/>
                    <a:pt x="3348751" y="1659111"/>
                    <a:pt x="3348751" y="1702545"/>
                  </a:cubicBezTo>
                  <a:cubicBezTo>
                    <a:pt x="3348751" y="1747122"/>
                    <a:pt x="3351038" y="1765410"/>
                    <a:pt x="3353324" y="1745979"/>
                  </a:cubicBezTo>
                  <a:cubicBezTo>
                    <a:pt x="3355611" y="1725405"/>
                    <a:pt x="3355611" y="1688829"/>
                    <a:pt x="3353324" y="1665969"/>
                  </a:cubicBezTo>
                  <a:close/>
                  <a:moveTo>
                    <a:pt x="5068360" y="1545954"/>
                  </a:moveTo>
                  <a:cubicBezTo>
                    <a:pt x="5064930" y="1536810"/>
                    <a:pt x="5061500" y="1540239"/>
                    <a:pt x="5061500" y="1552812"/>
                  </a:cubicBezTo>
                  <a:cubicBezTo>
                    <a:pt x="5060357" y="1565385"/>
                    <a:pt x="5063787" y="1572243"/>
                    <a:pt x="5067217" y="1567671"/>
                  </a:cubicBezTo>
                  <a:cubicBezTo>
                    <a:pt x="5070647" y="1564242"/>
                    <a:pt x="5071790" y="1553955"/>
                    <a:pt x="5068360" y="1545954"/>
                  </a:cubicBezTo>
                  <a:close/>
                  <a:moveTo>
                    <a:pt x="837938" y="1033890"/>
                  </a:moveTo>
                  <a:cubicBezTo>
                    <a:pt x="911113" y="1033890"/>
                    <a:pt x="943127" y="1030461"/>
                    <a:pt x="938554" y="1021317"/>
                  </a:cubicBezTo>
                  <a:cubicBezTo>
                    <a:pt x="929407" y="1007601"/>
                    <a:pt x="677868" y="1019031"/>
                    <a:pt x="641281" y="1036176"/>
                  </a:cubicBezTo>
                  <a:cubicBezTo>
                    <a:pt x="626417" y="1043034"/>
                    <a:pt x="636707" y="1044177"/>
                    <a:pt x="674438" y="1039605"/>
                  </a:cubicBezTo>
                  <a:cubicBezTo>
                    <a:pt x="705309" y="1036176"/>
                    <a:pt x="778484" y="1033890"/>
                    <a:pt x="837938" y="1033890"/>
                  </a:cubicBezTo>
                  <a:close/>
                  <a:moveTo>
                    <a:pt x="520085" y="859011"/>
                  </a:moveTo>
                  <a:cubicBezTo>
                    <a:pt x="521228" y="809862"/>
                    <a:pt x="516655" y="783573"/>
                    <a:pt x="509795" y="788145"/>
                  </a:cubicBezTo>
                  <a:cubicBezTo>
                    <a:pt x="502935" y="792717"/>
                    <a:pt x="499505" y="846438"/>
                    <a:pt x="499505" y="917304"/>
                  </a:cubicBezTo>
                  <a:cubicBezTo>
                    <a:pt x="500648" y="1016745"/>
                    <a:pt x="502935" y="1030461"/>
                    <a:pt x="510938" y="988170"/>
                  </a:cubicBezTo>
                  <a:cubicBezTo>
                    <a:pt x="515512" y="959595"/>
                    <a:pt x="520085" y="901302"/>
                    <a:pt x="520085" y="859011"/>
                  </a:cubicBezTo>
                  <a:close/>
                  <a:moveTo>
                    <a:pt x="1395897" y="1009887"/>
                  </a:moveTo>
                  <a:cubicBezTo>
                    <a:pt x="1422194" y="1004172"/>
                    <a:pt x="1352449" y="1003029"/>
                    <a:pt x="1230110" y="1007601"/>
                  </a:cubicBezTo>
                  <a:cubicBezTo>
                    <a:pt x="1113487" y="1012173"/>
                    <a:pt x="1004868" y="1015602"/>
                    <a:pt x="987718" y="1014459"/>
                  </a:cubicBezTo>
                  <a:cubicBezTo>
                    <a:pt x="970568" y="1014459"/>
                    <a:pt x="959134" y="1017888"/>
                    <a:pt x="961421" y="1022460"/>
                  </a:cubicBezTo>
                  <a:cubicBezTo>
                    <a:pt x="968281" y="1032747"/>
                    <a:pt x="1336442" y="1022460"/>
                    <a:pt x="1395897" y="1009887"/>
                  </a:cubicBezTo>
                  <a:close/>
                  <a:moveTo>
                    <a:pt x="1035739" y="999600"/>
                  </a:moveTo>
                  <a:cubicBezTo>
                    <a:pt x="1252977" y="993885"/>
                    <a:pt x="1447348" y="984741"/>
                    <a:pt x="1467928" y="981312"/>
                  </a:cubicBezTo>
                  <a:lnTo>
                    <a:pt x="1504516" y="975597"/>
                  </a:lnTo>
                  <a:lnTo>
                    <a:pt x="1504516" y="873870"/>
                  </a:lnTo>
                  <a:cubicBezTo>
                    <a:pt x="1504516" y="813291"/>
                    <a:pt x="1509089" y="771000"/>
                    <a:pt x="1515949" y="771000"/>
                  </a:cubicBezTo>
                  <a:cubicBezTo>
                    <a:pt x="1522809" y="771000"/>
                    <a:pt x="1527383" y="760713"/>
                    <a:pt x="1527383" y="746997"/>
                  </a:cubicBezTo>
                  <a:cubicBezTo>
                    <a:pt x="1527383" y="734424"/>
                    <a:pt x="1522809" y="727566"/>
                    <a:pt x="1515949" y="730995"/>
                  </a:cubicBezTo>
                  <a:cubicBezTo>
                    <a:pt x="1510232" y="734424"/>
                    <a:pt x="1504516" y="733281"/>
                    <a:pt x="1504516" y="727566"/>
                  </a:cubicBezTo>
                  <a:cubicBezTo>
                    <a:pt x="1504516" y="721851"/>
                    <a:pt x="1526239" y="710421"/>
                    <a:pt x="1552537" y="703563"/>
                  </a:cubicBezTo>
                  <a:cubicBezTo>
                    <a:pt x="1591411" y="690990"/>
                    <a:pt x="1748051" y="610980"/>
                    <a:pt x="1766344" y="593835"/>
                  </a:cubicBezTo>
                  <a:cubicBezTo>
                    <a:pt x="1768631" y="590406"/>
                    <a:pt x="1736617" y="551544"/>
                    <a:pt x="1696600" y="505824"/>
                  </a:cubicBezTo>
                  <a:cubicBezTo>
                    <a:pt x="1655439" y="460104"/>
                    <a:pt x="1601701" y="394953"/>
                    <a:pt x="1576547" y="360663"/>
                  </a:cubicBezTo>
                  <a:cubicBezTo>
                    <a:pt x="1543390" y="316086"/>
                    <a:pt x="1521666" y="297798"/>
                    <a:pt x="1498799" y="295512"/>
                  </a:cubicBezTo>
                  <a:cubicBezTo>
                    <a:pt x="1481648" y="293226"/>
                    <a:pt x="1465641" y="290940"/>
                    <a:pt x="1464498" y="288654"/>
                  </a:cubicBezTo>
                  <a:cubicBezTo>
                    <a:pt x="1462211" y="286368"/>
                    <a:pt x="1465641" y="257793"/>
                    <a:pt x="1472502" y="223503"/>
                  </a:cubicBezTo>
                  <a:cubicBezTo>
                    <a:pt x="1478218" y="190356"/>
                    <a:pt x="1481648" y="141207"/>
                    <a:pt x="1479362" y="116061"/>
                  </a:cubicBezTo>
                  <a:lnTo>
                    <a:pt x="1474788" y="68055"/>
                  </a:lnTo>
                  <a:lnTo>
                    <a:pt x="1390180" y="71484"/>
                  </a:lnTo>
                  <a:cubicBezTo>
                    <a:pt x="913400" y="88629"/>
                    <a:pt x="725889" y="93201"/>
                    <a:pt x="624131" y="90915"/>
                  </a:cubicBezTo>
                  <a:lnTo>
                    <a:pt x="504078" y="88629"/>
                  </a:lnTo>
                  <a:lnTo>
                    <a:pt x="516655" y="386952"/>
                  </a:lnTo>
                  <a:cubicBezTo>
                    <a:pt x="522372" y="550401"/>
                    <a:pt x="528089" y="758427"/>
                    <a:pt x="528089" y="847581"/>
                  </a:cubicBezTo>
                  <a:cubicBezTo>
                    <a:pt x="526945" y="1028175"/>
                    <a:pt x="525802" y="1025889"/>
                    <a:pt x="606980" y="1016745"/>
                  </a:cubicBezTo>
                  <a:cubicBezTo>
                    <a:pt x="626417" y="1014459"/>
                    <a:pt x="818501" y="1006458"/>
                    <a:pt x="1035739" y="999600"/>
                  </a:cubicBezTo>
                  <a:close/>
                  <a:moveTo>
                    <a:pt x="1496512" y="1003029"/>
                  </a:moveTo>
                  <a:cubicBezTo>
                    <a:pt x="1488509" y="1000743"/>
                    <a:pt x="1474788" y="1000743"/>
                    <a:pt x="1467928" y="1003029"/>
                  </a:cubicBezTo>
                  <a:cubicBezTo>
                    <a:pt x="1459925" y="1006458"/>
                    <a:pt x="1465641" y="1008744"/>
                    <a:pt x="1481648" y="1008744"/>
                  </a:cubicBezTo>
                  <a:cubicBezTo>
                    <a:pt x="1497655" y="1008744"/>
                    <a:pt x="1503372" y="1006458"/>
                    <a:pt x="1496512" y="1003029"/>
                  </a:cubicBezTo>
                  <a:close/>
                  <a:moveTo>
                    <a:pt x="1523953" y="824721"/>
                  </a:moveTo>
                  <a:cubicBezTo>
                    <a:pt x="1521666" y="798432"/>
                    <a:pt x="1520523" y="823578"/>
                    <a:pt x="1520523" y="879585"/>
                  </a:cubicBezTo>
                  <a:cubicBezTo>
                    <a:pt x="1520523" y="936735"/>
                    <a:pt x="1521666" y="957309"/>
                    <a:pt x="1523953" y="927591"/>
                  </a:cubicBezTo>
                  <a:cubicBezTo>
                    <a:pt x="1526239" y="897873"/>
                    <a:pt x="1526239" y="851010"/>
                    <a:pt x="1523953" y="824721"/>
                  </a:cubicBezTo>
                  <a:close/>
                  <a:moveTo>
                    <a:pt x="513225" y="568689"/>
                  </a:moveTo>
                  <a:cubicBezTo>
                    <a:pt x="506365" y="393810"/>
                    <a:pt x="501791" y="386952"/>
                    <a:pt x="499505" y="551544"/>
                  </a:cubicBezTo>
                  <a:cubicBezTo>
                    <a:pt x="499505" y="628125"/>
                    <a:pt x="502935" y="690990"/>
                    <a:pt x="507508" y="690990"/>
                  </a:cubicBezTo>
                  <a:cubicBezTo>
                    <a:pt x="513225" y="690990"/>
                    <a:pt x="515512" y="636126"/>
                    <a:pt x="513225" y="568689"/>
                  </a:cubicBezTo>
                  <a:close/>
                  <a:moveTo>
                    <a:pt x="5045493" y="534399"/>
                  </a:moveTo>
                  <a:cubicBezTo>
                    <a:pt x="5043207" y="510396"/>
                    <a:pt x="5040920" y="527541"/>
                    <a:pt x="5040920" y="570975"/>
                  </a:cubicBezTo>
                  <a:cubicBezTo>
                    <a:pt x="5040920" y="615552"/>
                    <a:pt x="5043207" y="633840"/>
                    <a:pt x="5045493" y="614409"/>
                  </a:cubicBezTo>
                  <a:cubicBezTo>
                    <a:pt x="5047780" y="593835"/>
                    <a:pt x="5047780" y="557259"/>
                    <a:pt x="5045493" y="534399"/>
                  </a:cubicBezTo>
                  <a:close/>
                  <a:moveTo>
                    <a:pt x="1504516" y="174354"/>
                  </a:moveTo>
                  <a:cubicBezTo>
                    <a:pt x="1504516" y="129777"/>
                    <a:pt x="1502229" y="95487"/>
                    <a:pt x="1499942" y="97773"/>
                  </a:cubicBezTo>
                  <a:cubicBezTo>
                    <a:pt x="1497655" y="100059"/>
                    <a:pt x="1491939" y="140064"/>
                    <a:pt x="1488509" y="186927"/>
                  </a:cubicBezTo>
                  <a:cubicBezTo>
                    <a:pt x="1482792" y="245220"/>
                    <a:pt x="1483935" y="268080"/>
                    <a:pt x="1491939" y="262365"/>
                  </a:cubicBezTo>
                  <a:cubicBezTo>
                    <a:pt x="1498799" y="258936"/>
                    <a:pt x="1504516" y="218931"/>
                    <a:pt x="1504516" y="174354"/>
                  </a:cubicBezTo>
                  <a:close/>
                  <a:moveTo>
                    <a:pt x="976285" y="72627"/>
                  </a:moveTo>
                  <a:cubicBezTo>
                    <a:pt x="1147788" y="70341"/>
                    <a:pt x="1151218" y="70341"/>
                    <a:pt x="1064323" y="60054"/>
                  </a:cubicBezTo>
                  <a:cubicBezTo>
                    <a:pt x="1012872" y="54339"/>
                    <a:pt x="890533" y="54339"/>
                    <a:pt x="784201" y="58911"/>
                  </a:cubicBezTo>
                  <a:cubicBezTo>
                    <a:pt x="617270" y="66912"/>
                    <a:pt x="605837" y="68055"/>
                    <a:pt x="681298" y="74913"/>
                  </a:cubicBezTo>
                  <a:cubicBezTo>
                    <a:pt x="728176" y="78342"/>
                    <a:pt x="773910" y="79485"/>
                    <a:pt x="781914" y="77199"/>
                  </a:cubicBezTo>
                  <a:cubicBezTo>
                    <a:pt x="791061" y="74913"/>
                    <a:pt x="877956" y="72627"/>
                    <a:pt x="976285" y="72627"/>
                  </a:cubicBezTo>
                  <a:close/>
                  <a:moveTo>
                    <a:pt x="1352449" y="54339"/>
                  </a:moveTo>
                  <a:cubicBezTo>
                    <a:pt x="1329582" y="52053"/>
                    <a:pt x="1292995" y="52053"/>
                    <a:pt x="1272414" y="54339"/>
                  </a:cubicBezTo>
                  <a:cubicBezTo>
                    <a:pt x="1252977" y="56625"/>
                    <a:pt x="1272414" y="58911"/>
                    <a:pt x="1315862" y="58911"/>
                  </a:cubicBezTo>
                  <a:cubicBezTo>
                    <a:pt x="1360453" y="58911"/>
                    <a:pt x="1376460" y="56625"/>
                    <a:pt x="1352449" y="54339"/>
                  </a:cubicBezTo>
                  <a:close/>
                  <a:moveTo>
                    <a:pt x="1730900" y="54339"/>
                  </a:moveTo>
                  <a:cubicBezTo>
                    <a:pt x="1694313" y="52053"/>
                    <a:pt x="1634858" y="52053"/>
                    <a:pt x="1599414" y="54339"/>
                  </a:cubicBezTo>
                  <a:cubicBezTo>
                    <a:pt x="1562827" y="56625"/>
                    <a:pt x="1592554" y="57768"/>
                    <a:pt x="1664586" y="57768"/>
                  </a:cubicBezTo>
                  <a:cubicBezTo>
                    <a:pt x="1736617" y="57768"/>
                    <a:pt x="1766344" y="56625"/>
                    <a:pt x="1730900" y="5433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0" name="Free-form: Shape 479">
              <a:extLst>
                <a:ext uri="{FF2B5EF4-FFF2-40B4-BE49-F238E27FC236}">
                  <a16:creationId xmlns:a16="http://schemas.microsoft.com/office/drawing/2014/main" id="{D3F39519-2FA1-5491-F9D0-50B9A2E34579}"/>
                </a:ext>
              </a:extLst>
            </p:cNvPr>
            <p:cNvSpPr/>
            <p:nvPr/>
          </p:nvSpPr>
          <p:spPr>
            <a:xfrm flipV="1">
              <a:off x="9457470" y="3498836"/>
              <a:ext cx="112925" cy="84519"/>
            </a:xfrm>
            <a:custGeom>
              <a:avLst/>
              <a:gdLst>
                <a:gd name="connsiteX0" fmla="*/ -6290 w 112925"/>
                <a:gd name="connsiteY0" fmla="*/ 59180 h 84519"/>
                <a:gd name="connsiteX1" fmla="*/ 58881 w 112925"/>
                <a:gd name="connsiteY1" fmla="*/ -2542 h 84519"/>
                <a:gd name="connsiteX2" fmla="*/ 105759 w 112925"/>
                <a:gd name="connsiteY2" fmla="*/ 26033 h 84519"/>
                <a:gd name="connsiteX3" fmla="*/ 100042 w 112925"/>
                <a:gd name="connsiteY3" fmla="*/ 45464 h 84519"/>
                <a:gd name="connsiteX4" fmla="*/ 90895 w 112925"/>
                <a:gd name="connsiteY4" fmla="*/ 22604 h 84519"/>
                <a:gd name="connsiteX5" fmla="*/ 73745 w 112925"/>
                <a:gd name="connsiteY5" fmla="*/ 13460 h 84519"/>
                <a:gd name="connsiteX6" fmla="*/ 42874 w 112925"/>
                <a:gd name="connsiteY6" fmla="*/ 18032 h 84519"/>
                <a:gd name="connsiteX7" fmla="*/ 17720 w 112925"/>
                <a:gd name="connsiteY7" fmla="*/ 51179 h 84519"/>
                <a:gd name="connsiteX8" fmla="*/ -6290 w 112925"/>
                <a:gd name="connsiteY8" fmla="*/ 59180 h 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25" h="84519">
                  <a:moveTo>
                    <a:pt x="-6290" y="59180"/>
                  </a:moveTo>
                  <a:cubicBezTo>
                    <a:pt x="-6290" y="14603"/>
                    <a:pt x="12003" y="-3685"/>
                    <a:pt x="58881" y="-2542"/>
                  </a:cubicBezTo>
                  <a:cubicBezTo>
                    <a:pt x="96612" y="-2542"/>
                    <a:pt x="102328" y="887"/>
                    <a:pt x="105759" y="26033"/>
                  </a:cubicBezTo>
                  <a:cubicBezTo>
                    <a:pt x="108045" y="42035"/>
                    <a:pt x="105759" y="50036"/>
                    <a:pt x="100042" y="45464"/>
                  </a:cubicBezTo>
                  <a:cubicBezTo>
                    <a:pt x="95468" y="39749"/>
                    <a:pt x="90895" y="29462"/>
                    <a:pt x="90895" y="22604"/>
                  </a:cubicBezTo>
                  <a:cubicBezTo>
                    <a:pt x="89752" y="14603"/>
                    <a:pt x="82891" y="11174"/>
                    <a:pt x="73745" y="13460"/>
                  </a:cubicBezTo>
                  <a:cubicBezTo>
                    <a:pt x="64598" y="15746"/>
                    <a:pt x="50877" y="18032"/>
                    <a:pt x="42874" y="18032"/>
                  </a:cubicBezTo>
                  <a:cubicBezTo>
                    <a:pt x="34870" y="18032"/>
                    <a:pt x="23437" y="32891"/>
                    <a:pt x="17720" y="51179"/>
                  </a:cubicBezTo>
                  <a:cubicBezTo>
                    <a:pt x="4000" y="88898"/>
                    <a:pt x="-6290" y="92327"/>
                    <a:pt x="-6290" y="591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1" name="Free-form: Shape 480">
              <a:extLst>
                <a:ext uri="{FF2B5EF4-FFF2-40B4-BE49-F238E27FC236}">
                  <a16:creationId xmlns:a16="http://schemas.microsoft.com/office/drawing/2014/main" id="{C653EE89-5CD2-872A-EA6A-855551270AAA}"/>
                </a:ext>
              </a:extLst>
            </p:cNvPr>
            <p:cNvSpPr/>
            <p:nvPr/>
          </p:nvSpPr>
          <p:spPr>
            <a:xfrm flipV="1">
              <a:off x="5696016" y="5637275"/>
              <a:ext cx="239640" cy="89154"/>
            </a:xfrm>
            <a:custGeom>
              <a:avLst/>
              <a:gdLst>
                <a:gd name="connsiteX0" fmla="*/ 11292 w 239640"/>
                <a:gd name="connsiteY0" fmla="*/ 82907 h 89154"/>
                <a:gd name="connsiteX1" fmla="*/ 23869 w 239640"/>
                <a:gd name="connsiteY1" fmla="*/ 56618 h 89154"/>
                <a:gd name="connsiteX2" fmla="*/ 84467 w 239640"/>
                <a:gd name="connsiteY2" fmla="*/ 42902 h 89154"/>
                <a:gd name="connsiteX3" fmla="*/ 116481 w 239640"/>
                <a:gd name="connsiteY3" fmla="*/ 29186 h 89154"/>
                <a:gd name="connsiteX4" fmla="*/ 70747 w 239640"/>
                <a:gd name="connsiteY4" fmla="*/ 21185 h 89154"/>
                <a:gd name="connsiteX5" fmla="*/ 114194 w 239640"/>
                <a:gd name="connsiteY5" fmla="*/ 14327 h 89154"/>
                <a:gd name="connsiteX6" fmla="*/ 210236 w 239640"/>
                <a:gd name="connsiteY6" fmla="*/ 7469 h 89154"/>
                <a:gd name="connsiteX7" fmla="*/ 233104 w 239640"/>
                <a:gd name="connsiteY7" fmla="*/ -532 h 89154"/>
                <a:gd name="connsiteX8" fmla="*/ 207950 w 239640"/>
                <a:gd name="connsiteY8" fmla="*/ 34901 h 89154"/>
                <a:gd name="connsiteX9" fmla="*/ 151925 w 239640"/>
                <a:gd name="connsiteY9" fmla="*/ 49760 h 89154"/>
                <a:gd name="connsiteX10" fmla="*/ 121055 w 239640"/>
                <a:gd name="connsiteY10" fmla="*/ 41759 h 89154"/>
                <a:gd name="connsiteX11" fmla="*/ 59313 w 239640"/>
                <a:gd name="connsiteY11" fmla="*/ 63476 h 89154"/>
                <a:gd name="connsiteX12" fmla="*/ 42163 w 239640"/>
                <a:gd name="connsiteY12" fmla="*/ 80621 h 89154"/>
                <a:gd name="connsiteX13" fmla="*/ 47880 w 239640"/>
                <a:gd name="connsiteY13" fmla="*/ 88622 h 89154"/>
                <a:gd name="connsiteX14" fmla="*/ 11292 w 239640"/>
                <a:gd name="connsiteY14" fmla="*/ 82907 h 89154"/>
                <a:gd name="connsiteX15" fmla="*/ 185083 w 239640"/>
                <a:gd name="connsiteY15" fmla="*/ 33758 h 89154"/>
                <a:gd name="connsiteX16" fmla="*/ 180509 w 239640"/>
                <a:gd name="connsiteY16" fmla="*/ 22328 h 89154"/>
                <a:gd name="connsiteX17" fmla="*/ 167932 w 239640"/>
                <a:gd name="connsiteY17" fmla="*/ 33758 h 89154"/>
                <a:gd name="connsiteX18" fmla="*/ 172506 w 239640"/>
                <a:gd name="connsiteY18" fmla="*/ 45188 h 89154"/>
                <a:gd name="connsiteX19" fmla="*/ 185083 w 239640"/>
                <a:gd name="connsiteY19" fmla="*/ 33758 h 8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9640" h="89154">
                  <a:moveTo>
                    <a:pt x="11292" y="82907"/>
                  </a:moveTo>
                  <a:cubicBezTo>
                    <a:pt x="-13862" y="73763"/>
                    <a:pt x="-4715" y="56618"/>
                    <a:pt x="23869" y="56618"/>
                  </a:cubicBezTo>
                  <a:cubicBezTo>
                    <a:pt x="39876" y="56618"/>
                    <a:pt x="66173" y="50903"/>
                    <a:pt x="84467" y="42902"/>
                  </a:cubicBezTo>
                  <a:lnTo>
                    <a:pt x="116481" y="29186"/>
                  </a:lnTo>
                  <a:lnTo>
                    <a:pt x="70747" y="21185"/>
                  </a:lnTo>
                  <a:cubicBezTo>
                    <a:pt x="35303" y="15470"/>
                    <a:pt x="44450" y="13184"/>
                    <a:pt x="114194" y="14327"/>
                  </a:cubicBezTo>
                  <a:cubicBezTo>
                    <a:pt x="162215" y="14327"/>
                    <a:pt x="205663" y="10898"/>
                    <a:pt x="210236" y="7469"/>
                  </a:cubicBezTo>
                  <a:cubicBezTo>
                    <a:pt x="213667" y="2897"/>
                    <a:pt x="223957" y="-532"/>
                    <a:pt x="233104" y="-532"/>
                  </a:cubicBezTo>
                  <a:cubicBezTo>
                    <a:pt x="242250" y="-532"/>
                    <a:pt x="230817" y="15470"/>
                    <a:pt x="207950" y="34901"/>
                  </a:cubicBezTo>
                  <a:cubicBezTo>
                    <a:pt x="169076" y="69191"/>
                    <a:pt x="166789" y="70334"/>
                    <a:pt x="151925" y="49760"/>
                  </a:cubicBezTo>
                  <a:cubicBezTo>
                    <a:pt x="139348" y="33758"/>
                    <a:pt x="132488" y="31472"/>
                    <a:pt x="121055" y="41759"/>
                  </a:cubicBezTo>
                  <a:cubicBezTo>
                    <a:pt x="111908" y="48617"/>
                    <a:pt x="84467" y="58904"/>
                    <a:pt x="59313" y="63476"/>
                  </a:cubicBezTo>
                  <a:cubicBezTo>
                    <a:pt x="17009" y="71477"/>
                    <a:pt x="15866" y="72620"/>
                    <a:pt x="42163" y="80621"/>
                  </a:cubicBezTo>
                  <a:cubicBezTo>
                    <a:pt x="63887" y="86336"/>
                    <a:pt x="66173" y="88622"/>
                    <a:pt x="47880" y="88622"/>
                  </a:cubicBezTo>
                  <a:cubicBezTo>
                    <a:pt x="35303" y="88622"/>
                    <a:pt x="18152" y="86336"/>
                    <a:pt x="11292" y="82907"/>
                  </a:cubicBezTo>
                  <a:close/>
                  <a:moveTo>
                    <a:pt x="185083" y="33758"/>
                  </a:moveTo>
                  <a:cubicBezTo>
                    <a:pt x="188513" y="28043"/>
                    <a:pt x="186226" y="22328"/>
                    <a:pt x="180509" y="22328"/>
                  </a:cubicBezTo>
                  <a:cubicBezTo>
                    <a:pt x="173649" y="22328"/>
                    <a:pt x="167932" y="28043"/>
                    <a:pt x="167932" y="33758"/>
                  </a:cubicBezTo>
                  <a:cubicBezTo>
                    <a:pt x="167932" y="40616"/>
                    <a:pt x="170219" y="45188"/>
                    <a:pt x="172506" y="45188"/>
                  </a:cubicBezTo>
                  <a:cubicBezTo>
                    <a:pt x="175936" y="45188"/>
                    <a:pt x="181653" y="40616"/>
                    <a:pt x="185083" y="3375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2" name="Free-form: Shape 481">
              <a:extLst>
                <a:ext uri="{FF2B5EF4-FFF2-40B4-BE49-F238E27FC236}">
                  <a16:creationId xmlns:a16="http://schemas.microsoft.com/office/drawing/2014/main" id="{85A704D2-6688-54ED-846A-825D0136A760}"/>
                </a:ext>
              </a:extLst>
            </p:cNvPr>
            <p:cNvSpPr/>
            <p:nvPr/>
          </p:nvSpPr>
          <p:spPr>
            <a:xfrm flipV="1">
              <a:off x="6023199" y="5636549"/>
              <a:ext cx="68385" cy="85041"/>
            </a:xfrm>
            <a:custGeom>
              <a:avLst/>
              <a:gdLst>
                <a:gd name="connsiteX0" fmla="*/ 46364 w 68385"/>
                <a:gd name="connsiteY0" fmla="*/ 59776 h 85041"/>
                <a:gd name="connsiteX1" fmla="*/ 15493 w 68385"/>
                <a:gd name="connsiteY1" fmla="*/ 41488 h 85041"/>
                <a:gd name="connsiteX2" fmla="*/ 1773 w 68385"/>
                <a:gd name="connsiteY2" fmla="*/ 11770 h 85041"/>
                <a:gd name="connsiteX3" fmla="*/ 10920 w 68385"/>
                <a:gd name="connsiteY3" fmla="*/ 3769 h 85041"/>
                <a:gd name="connsiteX4" fmla="*/ 33787 w 68385"/>
                <a:gd name="connsiteY4" fmla="*/ 17485 h 85041"/>
                <a:gd name="connsiteX5" fmla="*/ 62371 w 68385"/>
                <a:gd name="connsiteY5" fmla="*/ 3769 h 85041"/>
                <a:gd name="connsiteX6" fmla="*/ 61227 w 68385"/>
                <a:gd name="connsiteY6" fmla="*/ 34630 h 85041"/>
                <a:gd name="connsiteX7" fmla="*/ 46364 w 68385"/>
                <a:gd name="connsiteY7" fmla="*/ 59776 h 85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385" h="85041">
                  <a:moveTo>
                    <a:pt x="46364" y="59776"/>
                  </a:moveTo>
                  <a:cubicBezTo>
                    <a:pt x="46364" y="26629"/>
                    <a:pt x="36074" y="20914"/>
                    <a:pt x="15493" y="41488"/>
                  </a:cubicBezTo>
                  <a:cubicBezTo>
                    <a:pt x="-1657" y="58633"/>
                    <a:pt x="-9661" y="40345"/>
                    <a:pt x="1773" y="11770"/>
                  </a:cubicBezTo>
                  <a:cubicBezTo>
                    <a:pt x="6346" y="-803"/>
                    <a:pt x="10920" y="-4232"/>
                    <a:pt x="10920" y="3769"/>
                  </a:cubicBezTo>
                  <a:cubicBezTo>
                    <a:pt x="12063" y="10627"/>
                    <a:pt x="22353" y="17485"/>
                    <a:pt x="33787" y="17485"/>
                  </a:cubicBezTo>
                  <a:cubicBezTo>
                    <a:pt x="46364" y="17485"/>
                    <a:pt x="58941" y="10627"/>
                    <a:pt x="62371" y="3769"/>
                  </a:cubicBezTo>
                  <a:cubicBezTo>
                    <a:pt x="65801" y="-4232"/>
                    <a:pt x="65801" y="9484"/>
                    <a:pt x="61227" y="34630"/>
                  </a:cubicBezTo>
                  <a:cubicBezTo>
                    <a:pt x="53224" y="89495"/>
                    <a:pt x="46364" y="100925"/>
                    <a:pt x="46364" y="5977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3" name="Free-form: Shape 482">
              <a:extLst>
                <a:ext uri="{FF2B5EF4-FFF2-40B4-BE49-F238E27FC236}">
                  <a16:creationId xmlns:a16="http://schemas.microsoft.com/office/drawing/2014/main" id="{9E4BCD53-F591-E1AD-4130-BE7AD2705312}"/>
                </a:ext>
              </a:extLst>
            </p:cNvPr>
            <p:cNvSpPr/>
            <p:nvPr/>
          </p:nvSpPr>
          <p:spPr>
            <a:xfrm flipV="1">
              <a:off x="6130300" y="5659843"/>
              <a:ext cx="92611" cy="59831"/>
            </a:xfrm>
            <a:custGeom>
              <a:avLst/>
              <a:gdLst>
                <a:gd name="connsiteX0" fmla="*/ 7770 w 92611"/>
                <a:gd name="connsiteY0" fmla="*/ 31583 h 59831"/>
                <a:gd name="connsiteX1" fmla="*/ -3663 w 92611"/>
                <a:gd name="connsiteY1" fmla="*/ 722 h 59831"/>
                <a:gd name="connsiteX2" fmla="*/ 43214 w 92611"/>
                <a:gd name="connsiteY2" fmla="*/ 1865 h 59831"/>
                <a:gd name="connsiteX3" fmla="*/ 88948 w 92611"/>
                <a:gd name="connsiteY3" fmla="*/ 6437 h 59831"/>
                <a:gd name="connsiteX4" fmla="*/ 63795 w 92611"/>
                <a:gd name="connsiteY4" fmla="*/ 33869 h 59831"/>
                <a:gd name="connsiteX5" fmla="*/ 7770 w 92611"/>
                <a:gd name="connsiteY5" fmla="*/ 31583 h 5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11" h="59831">
                  <a:moveTo>
                    <a:pt x="7770" y="31583"/>
                  </a:moveTo>
                  <a:cubicBezTo>
                    <a:pt x="910" y="15581"/>
                    <a:pt x="-3663" y="1865"/>
                    <a:pt x="-3663" y="722"/>
                  </a:cubicBezTo>
                  <a:cubicBezTo>
                    <a:pt x="-3663" y="-1564"/>
                    <a:pt x="16917" y="-421"/>
                    <a:pt x="43214" y="1865"/>
                  </a:cubicBezTo>
                  <a:lnTo>
                    <a:pt x="88948" y="6437"/>
                  </a:lnTo>
                  <a:lnTo>
                    <a:pt x="63795" y="33869"/>
                  </a:lnTo>
                  <a:cubicBezTo>
                    <a:pt x="30637" y="68159"/>
                    <a:pt x="21490" y="68159"/>
                    <a:pt x="7770" y="3158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4" name="Free-form: Shape 483">
              <a:extLst>
                <a:ext uri="{FF2B5EF4-FFF2-40B4-BE49-F238E27FC236}">
                  <a16:creationId xmlns:a16="http://schemas.microsoft.com/office/drawing/2014/main" id="{4CCB37CE-A04D-211A-907E-C40F9647F2CF}"/>
                </a:ext>
              </a:extLst>
            </p:cNvPr>
            <p:cNvSpPr/>
            <p:nvPr/>
          </p:nvSpPr>
          <p:spPr>
            <a:xfrm flipV="1">
              <a:off x="5940540" y="5681062"/>
              <a:ext cx="63990" cy="33571"/>
            </a:xfrm>
            <a:custGeom>
              <a:avLst/>
              <a:gdLst>
                <a:gd name="connsiteX0" fmla="*/ 3320 w 63990"/>
                <a:gd name="connsiteY0" fmla="*/ 16262 h 33571"/>
                <a:gd name="connsiteX1" fmla="*/ 60488 w 63990"/>
                <a:gd name="connsiteY1" fmla="*/ 19691 h 33571"/>
                <a:gd name="connsiteX2" fmla="*/ 49054 w 63990"/>
                <a:gd name="connsiteY2" fmla="*/ 21977 h 33571"/>
                <a:gd name="connsiteX3" fmla="*/ 23900 w 63990"/>
                <a:gd name="connsiteY3" fmla="*/ 19691 h 33571"/>
                <a:gd name="connsiteX4" fmla="*/ 3320 w 63990"/>
                <a:gd name="connsiteY4" fmla="*/ 16262 h 3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90" h="33571">
                  <a:moveTo>
                    <a:pt x="3320" y="16262"/>
                  </a:moveTo>
                  <a:cubicBezTo>
                    <a:pt x="22757" y="-7741"/>
                    <a:pt x="60488" y="-5455"/>
                    <a:pt x="60488" y="19691"/>
                  </a:cubicBezTo>
                  <a:cubicBezTo>
                    <a:pt x="60488" y="35693"/>
                    <a:pt x="58201" y="36836"/>
                    <a:pt x="49054" y="21977"/>
                  </a:cubicBezTo>
                  <a:cubicBezTo>
                    <a:pt x="41051" y="8261"/>
                    <a:pt x="35334" y="8261"/>
                    <a:pt x="23900" y="19691"/>
                  </a:cubicBezTo>
                  <a:cubicBezTo>
                    <a:pt x="4463" y="39122"/>
                    <a:pt x="-13830" y="36836"/>
                    <a:pt x="3320" y="1626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5" name="Free-form: Shape 484">
              <a:extLst>
                <a:ext uri="{FF2B5EF4-FFF2-40B4-BE49-F238E27FC236}">
                  <a16:creationId xmlns:a16="http://schemas.microsoft.com/office/drawing/2014/main" id="{B3D08C17-1EDC-669F-0925-745655D34ACF}"/>
                </a:ext>
              </a:extLst>
            </p:cNvPr>
            <p:cNvSpPr/>
            <p:nvPr/>
          </p:nvSpPr>
          <p:spPr>
            <a:xfrm flipV="1">
              <a:off x="3455608" y="2931100"/>
              <a:ext cx="67837" cy="143569"/>
            </a:xfrm>
            <a:custGeom>
              <a:avLst/>
              <a:gdLst>
                <a:gd name="connsiteX0" fmla="*/ 43422 w 67837"/>
                <a:gd name="connsiteY0" fmla="*/ 92902 h 143569"/>
                <a:gd name="connsiteX1" fmla="*/ 20555 w 67837"/>
                <a:gd name="connsiteY1" fmla="*/ 59755 h 143569"/>
                <a:gd name="connsiteX2" fmla="*/ -1169 w 67837"/>
                <a:gd name="connsiteY2" fmla="*/ 41467 h 143569"/>
                <a:gd name="connsiteX3" fmla="*/ 7978 w 67837"/>
                <a:gd name="connsiteY3" fmla="*/ 24322 h 143569"/>
                <a:gd name="connsiteX4" fmla="*/ 41136 w 67837"/>
                <a:gd name="connsiteY4" fmla="*/ 22036 h 143569"/>
                <a:gd name="connsiteX5" fmla="*/ 66289 w 67837"/>
                <a:gd name="connsiteY5" fmla="*/ -3110 h 143569"/>
                <a:gd name="connsiteX6" fmla="*/ 66289 w 67837"/>
                <a:gd name="connsiteY6" fmla="*/ 64327 h 143569"/>
                <a:gd name="connsiteX7" fmla="*/ 54856 w 67837"/>
                <a:gd name="connsiteY7" fmla="*/ 139765 h 143569"/>
                <a:gd name="connsiteX8" fmla="*/ 43422 w 67837"/>
                <a:gd name="connsiteY8" fmla="*/ 92902 h 1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37" h="143569">
                  <a:moveTo>
                    <a:pt x="43422" y="92902"/>
                  </a:moveTo>
                  <a:cubicBezTo>
                    <a:pt x="43422" y="40324"/>
                    <a:pt x="43422" y="39181"/>
                    <a:pt x="20555" y="59755"/>
                  </a:cubicBezTo>
                  <a:cubicBezTo>
                    <a:pt x="-2312" y="80329"/>
                    <a:pt x="-2312" y="79186"/>
                    <a:pt x="-1169" y="41467"/>
                  </a:cubicBezTo>
                  <a:cubicBezTo>
                    <a:pt x="-1169" y="11749"/>
                    <a:pt x="1118" y="8320"/>
                    <a:pt x="7978" y="24322"/>
                  </a:cubicBezTo>
                  <a:cubicBezTo>
                    <a:pt x="15982" y="46039"/>
                    <a:pt x="17125" y="46039"/>
                    <a:pt x="41136" y="22036"/>
                  </a:cubicBezTo>
                  <a:lnTo>
                    <a:pt x="66289" y="-3110"/>
                  </a:lnTo>
                  <a:lnTo>
                    <a:pt x="66289" y="64327"/>
                  </a:lnTo>
                  <a:cubicBezTo>
                    <a:pt x="66289" y="102046"/>
                    <a:pt x="61716" y="136336"/>
                    <a:pt x="54856" y="139765"/>
                  </a:cubicBezTo>
                  <a:cubicBezTo>
                    <a:pt x="47996" y="144337"/>
                    <a:pt x="43422" y="126049"/>
                    <a:pt x="43422" y="9290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-form: Shape 485">
              <a:extLst>
                <a:ext uri="{FF2B5EF4-FFF2-40B4-BE49-F238E27FC236}">
                  <a16:creationId xmlns:a16="http://schemas.microsoft.com/office/drawing/2014/main" id="{83847582-0DA8-B9BA-775C-0CC3D9381C07}"/>
                </a:ext>
              </a:extLst>
            </p:cNvPr>
            <p:cNvSpPr/>
            <p:nvPr/>
          </p:nvSpPr>
          <p:spPr>
            <a:xfrm flipV="1">
              <a:off x="3249465" y="2962663"/>
              <a:ext cx="62042" cy="111169"/>
            </a:xfrm>
            <a:custGeom>
              <a:avLst/>
              <a:gdLst>
                <a:gd name="connsiteX0" fmla="*/ 38209 w 62042"/>
                <a:gd name="connsiteY0" fmla="*/ 98937 h 111169"/>
                <a:gd name="connsiteX1" fmla="*/ 37066 w 62042"/>
                <a:gd name="connsiteY1" fmla="*/ 57789 h 111169"/>
                <a:gd name="connsiteX2" fmla="*/ 32492 w 62042"/>
                <a:gd name="connsiteY2" fmla="*/ 30357 h 111169"/>
                <a:gd name="connsiteX3" fmla="*/ 21059 w 62042"/>
                <a:gd name="connsiteY3" fmla="*/ 60075 h 111169"/>
                <a:gd name="connsiteX4" fmla="*/ 9625 w 62042"/>
                <a:gd name="connsiteY4" fmla="*/ 81792 h 111169"/>
                <a:gd name="connsiteX5" fmla="*/ 10768 w 62042"/>
                <a:gd name="connsiteY5" fmla="*/ 7497 h 111169"/>
                <a:gd name="connsiteX6" fmla="*/ 29062 w 62042"/>
                <a:gd name="connsiteY6" fmla="*/ 5211 h 111169"/>
                <a:gd name="connsiteX7" fmla="*/ 49643 w 62042"/>
                <a:gd name="connsiteY7" fmla="*/ 7497 h 111169"/>
                <a:gd name="connsiteX8" fmla="*/ 57646 w 62042"/>
                <a:gd name="connsiteY8" fmla="*/ 49788 h 111169"/>
                <a:gd name="connsiteX9" fmla="*/ 38209 w 62042"/>
                <a:gd name="connsiteY9" fmla="*/ 98937 h 11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42" h="111169">
                  <a:moveTo>
                    <a:pt x="38209" y="98937"/>
                  </a:moveTo>
                  <a:cubicBezTo>
                    <a:pt x="33636" y="92079"/>
                    <a:pt x="33636" y="73791"/>
                    <a:pt x="37066" y="57789"/>
                  </a:cubicBezTo>
                  <a:cubicBezTo>
                    <a:pt x="41639" y="41787"/>
                    <a:pt x="39352" y="30357"/>
                    <a:pt x="32492" y="30357"/>
                  </a:cubicBezTo>
                  <a:cubicBezTo>
                    <a:pt x="26775" y="30357"/>
                    <a:pt x="21059" y="44073"/>
                    <a:pt x="21059" y="60075"/>
                  </a:cubicBezTo>
                  <a:cubicBezTo>
                    <a:pt x="21059" y="76077"/>
                    <a:pt x="16485" y="86364"/>
                    <a:pt x="9625" y="81792"/>
                  </a:cubicBezTo>
                  <a:cubicBezTo>
                    <a:pt x="-5239" y="72648"/>
                    <a:pt x="-5239" y="29214"/>
                    <a:pt x="10768" y="7497"/>
                  </a:cubicBezTo>
                  <a:cubicBezTo>
                    <a:pt x="19915" y="-6219"/>
                    <a:pt x="24489" y="-6219"/>
                    <a:pt x="29062" y="5211"/>
                  </a:cubicBezTo>
                  <a:cubicBezTo>
                    <a:pt x="32492" y="15498"/>
                    <a:pt x="39352" y="16641"/>
                    <a:pt x="49643" y="7497"/>
                  </a:cubicBezTo>
                  <a:cubicBezTo>
                    <a:pt x="61076" y="-1647"/>
                    <a:pt x="63363" y="6354"/>
                    <a:pt x="57646" y="49788"/>
                  </a:cubicBezTo>
                  <a:cubicBezTo>
                    <a:pt x="51929" y="111510"/>
                    <a:pt x="49643" y="117225"/>
                    <a:pt x="38209" y="989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-form: Shape 486">
              <a:extLst>
                <a:ext uri="{FF2B5EF4-FFF2-40B4-BE49-F238E27FC236}">
                  <a16:creationId xmlns:a16="http://schemas.microsoft.com/office/drawing/2014/main" id="{A9EC1047-9F40-4A1D-BE1B-5A3EA366E5DE}"/>
                </a:ext>
              </a:extLst>
            </p:cNvPr>
            <p:cNvSpPr/>
            <p:nvPr/>
          </p:nvSpPr>
          <p:spPr>
            <a:xfrm flipV="1">
              <a:off x="3078658" y="2985477"/>
              <a:ext cx="53845" cy="88633"/>
            </a:xfrm>
            <a:custGeom>
              <a:avLst/>
              <a:gdLst>
                <a:gd name="connsiteX0" fmla="*/ 21642 w 53845"/>
                <a:gd name="connsiteY0" fmla="*/ 68365 h 88633"/>
                <a:gd name="connsiteX1" fmla="*/ 6779 w 53845"/>
                <a:gd name="connsiteY1" fmla="*/ 38647 h 88633"/>
                <a:gd name="connsiteX2" fmla="*/ 7922 w 53845"/>
                <a:gd name="connsiteY2" fmla="*/ 31789 h 88633"/>
                <a:gd name="connsiteX3" fmla="*/ 38793 w 53845"/>
                <a:gd name="connsiteY3" fmla="*/ 11215 h 88633"/>
                <a:gd name="connsiteX4" fmla="*/ 50226 w 53845"/>
                <a:gd name="connsiteY4" fmla="*/ 13501 h 88633"/>
                <a:gd name="connsiteX5" fmla="*/ 34219 w 53845"/>
                <a:gd name="connsiteY5" fmla="*/ 64936 h 88633"/>
                <a:gd name="connsiteX6" fmla="*/ 21642 w 53845"/>
                <a:gd name="connsiteY6" fmla="*/ 68365 h 8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45" h="88633">
                  <a:moveTo>
                    <a:pt x="21642" y="68365"/>
                  </a:moveTo>
                  <a:cubicBezTo>
                    <a:pt x="20499" y="54649"/>
                    <a:pt x="13639" y="40933"/>
                    <a:pt x="6779" y="38647"/>
                  </a:cubicBezTo>
                  <a:cubicBezTo>
                    <a:pt x="-4655" y="34075"/>
                    <a:pt x="-3511" y="31789"/>
                    <a:pt x="7922" y="31789"/>
                  </a:cubicBezTo>
                  <a:cubicBezTo>
                    <a:pt x="17069" y="30646"/>
                    <a:pt x="30789" y="21502"/>
                    <a:pt x="38793" y="11215"/>
                  </a:cubicBezTo>
                  <a:cubicBezTo>
                    <a:pt x="53656" y="-8216"/>
                    <a:pt x="54800" y="-8216"/>
                    <a:pt x="50226" y="13501"/>
                  </a:cubicBezTo>
                  <a:cubicBezTo>
                    <a:pt x="47940" y="26074"/>
                    <a:pt x="41080" y="48934"/>
                    <a:pt x="34219" y="64936"/>
                  </a:cubicBezTo>
                  <a:cubicBezTo>
                    <a:pt x="22786" y="91225"/>
                    <a:pt x="21642" y="92368"/>
                    <a:pt x="21642" y="6836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-form: Shape 487">
              <a:extLst>
                <a:ext uri="{FF2B5EF4-FFF2-40B4-BE49-F238E27FC236}">
                  <a16:creationId xmlns:a16="http://schemas.microsoft.com/office/drawing/2014/main" id="{E78D365B-E55D-E497-3030-01DA73AA364E}"/>
                </a:ext>
              </a:extLst>
            </p:cNvPr>
            <p:cNvSpPr/>
            <p:nvPr/>
          </p:nvSpPr>
          <p:spPr>
            <a:xfrm flipV="1">
              <a:off x="2879727" y="2999396"/>
              <a:ext cx="121543" cy="102481"/>
            </a:xfrm>
            <a:custGeom>
              <a:avLst/>
              <a:gdLst>
                <a:gd name="connsiteX0" fmla="*/ 36 w 121543"/>
                <a:gd name="connsiteY0" fmla="*/ 79007 h 102481"/>
                <a:gd name="connsiteX1" fmla="*/ 9183 w 121543"/>
                <a:gd name="connsiteY1" fmla="*/ 17285 h 102481"/>
                <a:gd name="connsiteX2" fmla="*/ 24047 w 121543"/>
                <a:gd name="connsiteY2" fmla="*/ 4712 h 102481"/>
                <a:gd name="connsiteX3" fmla="*/ 85788 w 121543"/>
                <a:gd name="connsiteY3" fmla="*/ 25286 h 102481"/>
                <a:gd name="connsiteX4" fmla="*/ 110942 w 121543"/>
                <a:gd name="connsiteY4" fmla="*/ 32144 h 102481"/>
                <a:gd name="connsiteX5" fmla="*/ 48057 w 121543"/>
                <a:gd name="connsiteY5" fmla="*/ 42431 h 102481"/>
                <a:gd name="connsiteX6" fmla="*/ 19473 w 121543"/>
                <a:gd name="connsiteY6" fmla="*/ 49289 h 102481"/>
                <a:gd name="connsiteX7" fmla="*/ 48057 w 121543"/>
                <a:gd name="connsiteY7" fmla="*/ 71006 h 102481"/>
                <a:gd name="connsiteX8" fmla="*/ 36624 w 121543"/>
                <a:gd name="connsiteY8" fmla="*/ 81293 h 102481"/>
                <a:gd name="connsiteX9" fmla="*/ 12613 w 121543"/>
                <a:gd name="connsiteY9" fmla="*/ 90437 h 102481"/>
                <a:gd name="connsiteX10" fmla="*/ 36 w 121543"/>
                <a:gd name="connsiteY10" fmla="*/ 79007 h 10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543" h="102481">
                  <a:moveTo>
                    <a:pt x="36" y="79007"/>
                  </a:moveTo>
                  <a:cubicBezTo>
                    <a:pt x="-3394" y="63005"/>
                    <a:pt x="1179" y="34430"/>
                    <a:pt x="9183" y="17285"/>
                  </a:cubicBezTo>
                  <a:cubicBezTo>
                    <a:pt x="18330" y="-4432"/>
                    <a:pt x="24047" y="-9004"/>
                    <a:pt x="24047" y="4712"/>
                  </a:cubicBezTo>
                  <a:cubicBezTo>
                    <a:pt x="25190" y="20714"/>
                    <a:pt x="36624" y="24143"/>
                    <a:pt x="85788" y="25286"/>
                  </a:cubicBezTo>
                  <a:cubicBezTo>
                    <a:pt x="118945" y="26429"/>
                    <a:pt x="130379" y="29858"/>
                    <a:pt x="110942" y="32144"/>
                  </a:cubicBezTo>
                  <a:cubicBezTo>
                    <a:pt x="92648" y="34430"/>
                    <a:pt x="64064" y="39002"/>
                    <a:pt x="48057" y="42431"/>
                  </a:cubicBezTo>
                  <a:lnTo>
                    <a:pt x="19473" y="49289"/>
                  </a:lnTo>
                  <a:lnTo>
                    <a:pt x="48057" y="71006"/>
                  </a:lnTo>
                  <a:cubicBezTo>
                    <a:pt x="76641" y="92723"/>
                    <a:pt x="67494" y="101867"/>
                    <a:pt x="36624" y="81293"/>
                  </a:cubicBezTo>
                  <a:cubicBezTo>
                    <a:pt x="24047" y="73292"/>
                    <a:pt x="17186" y="75578"/>
                    <a:pt x="12613" y="90437"/>
                  </a:cubicBezTo>
                  <a:cubicBezTo>
                    <a:pt x="8040" y="105296"/>
                    <a:pt x="4610" y="101867"/>
                    <a:pt x="36" y="790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-form: Shape 488">
              <a:extLst>
                <a:ext uri="{FF2B5EF4-FFF2-40B4-BE49-F238E27FC236}">
                  <a16:creationId xmlns:a16="http://schemas.microsoft.com/office/drawing/2014/main" id="{DF431011-D823-3EDF-AEAB-923AE342011C}"/>
                </a:ext>
              </a:extLst>
            </p:cNvPr>
            <p:cNvSpPr/>
            <p:nvPr/>
          </p:nvSpPr>
          <p:spPr>
            <a:xfrm flipV="1">
              <a:off x="3353092" y="3006090"/>
              <a:ext cx="61734" cy="68580"/>
            </a:xfrm>
            <a:custGeom>
              <a:avLst/>
              <a:gdLst>
                <a:gd name="connsiteX0" fmla="*/ -328 w 61734"/>
                <a:gd name="connsiteY0" fmla="*/ 34645 h 68580"/>
                <a:gd name="connsiteX1" fmla="*/ 31686 w 61734"/>
                <a:gd name="connsiteY1" fmla="*/ 355 h 68580"/>
                <a:gd name="connsiteX2" fmla="*/ 60270 w 61734"/>
                <a:gd name="connsiteY2" fmla="*/ -3074 h 68580"/>
                <a:gd name="connsiteX3" fmla="*/ 31686 w 61734"/>
                <a:gd name="connsiteY3" fmla="*/ 9499 h 68580"/>
                <a:gd name="connsiteX4" fmla="*/ 25969 w 61734"/>
                <a:gd name="connsiteY4" fmla="*/ 31216 h 68580"/>
                <a:gd name="connsiteX5" fmla="*/ 31686 w 61734"/>
                <a:gd name="connsiteY5" fmla="*/ 41503 h 68580"/>
                <a:gd name="connsiteX6" fmla="*/ 31686 w 61734"/>
                <a:gd name="connsiteY6" fmla="*/ 54076 h 68580"/>
                <a:gd name="connsiteX7" fmla="*/ 22539 w 61734"/>
                <a:gd name="connsiteY7" fmla="*/ 65506 h 68580"/>
                <a:gd name="connsiteX8" fmla="*/ -328 w 61734"/>
                <a:gd name="connsiteY8" fmla="*/ 34645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34" h="68580">
                  <a:moveTo>
                    <a:pt x="-328" y="34645"/>
                  </a:moveTo>
                  <a:cubicBezTo>
                    <a:pt x="1958" y="9499"/>
                    <a:pt x="9962" y="1498"/>
                    <a:pt x="31686" y="355"/>
                  </a:cubicBezTo>
                  <a:lnTo>
                    <a:pt x="60270" y="-3074"/>
                  </a:lnTo>
                  <a:lnTo>
                    <a:pt x="31686" y="9499"/>
                  </a:lnTo>
                  <a:cubicBezTo>
                    <a:pt x="4245" y="22072"/>
                    <a:pt x="4245" y="22072"/>
                    <a:pt x="25969" y="31216"/>
                  </a:cubicBezTo>
                  <a:cubicBezTo>
                    <a:pt x="40833" y="38074"/>
                    <a:pt x="43119" y="41503"/>
                    <a:pt x="31686" y="41503"/>
                  </a:cubicBezTo>
                  <a:cubicBezTo>
                    <a:pt x="16822" y="42646"/>
                    <a:pt x="16822" y="43789"/>
                    <a:pt x="31686" y="54076"/>
                  </a:cubicBezTo>
                  <a:cubicBezTo>
                    <a:pt x="45406" y="63220"/>
                    <a:pt x="43119" y="65506"/>
                    <a:pt x="22539" y="65506"/>
                  </a:cubicBezTo>
                  <a:cubicBezTo>
                    <a:pt x="-328" y="65506"/>
                    <a:pt x="-3758" y="60934"/>
                    <a:pt x="-328" y="3464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0" name="Free-form: Shape 489">
              <a:extLst>
                <a:ext uri="{FF2B5EF4-FFF2-40B4-BE49-F238E27FC236}">
                  <a16:creationId xmlns:a16="http://schemas.microsoft.com/office/drawing/2014/main" id="{BF115745-6348-7361-CA02-832D903DABBB}"/>
                </a:ext>
              </a:extLst>
            </p:cNvPr>
            <p:cNvSpPr/>
            <p:nvPr/>
          </p:nvSpPr>
          <p:spPr>
            <a:xfrm flipV="1">
              <a:off x="3157571" y="3017520"/>
              <a:ext cx="53317" cy="50944"/>
            </a:xfrm>
            <a:custGeom>
              <a:avLst/>
              <a:gdLst>
                <a:gd name="connsiteX0" fmla="*/ 6696 w 53317"/>
                <a:gd name="connsiteY0" fmla="*/ 39872 h 50944"/>
                <a:gd name="connsiteX1" fmla="*/ -1308 w 53317"/>
                <a:gd name="connsiteY1" fmla="*/ 18155 h 50944"/>
                <a:gd name="connsiteX2" fmla="*/ 51286 w 53317"/>
                <a:gd name="connsiteY2" fmla="*/ 3296 h 50944"/>
                <a:gd name="connsiteX3" fmla="*/ 31849 w 53317"/>
                <a:gd name="connsiteY3" fmla="*/ 13583 h 50944"/>
                <a:gd name="connsiteX4" fmla="*/ 28419 w 53317"/>
                <a:gd name="connsiteY4" fmla="*/ 30728 h 50944"/>
                <a:gd name="connsiteX5" fmla="*/ 31849 w 53317"/>
                <a:gd name="connsiteY5" fmla="*/ 47873 h 50944"/>
                <a:gd name="connsiteX6" fmla="*/ 6696 w 53317"/>
                <a:gd name="connsiteY6" fmla="*/ 39872 h 5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17" h="50944">
                  <a:moveTo>
                    <a:pt x="6696" y="39872"/>
                  </a:moveTo>
                  <a:cubicBezTo>
                    <a:pt x="2122" y="36443"/>
                    <a:pt x="-1308" y="26156"/>
                    <a:pt x="-1308" y="18155"/>
                  </a:cubicBezTo>
                  <a:cubicBezTo>
                    <a:pt x="-1308" y="2153"/>
                    <a:pt x="42140" y="-11563"/>
                    <a:pt x="51286" y="3296"/>
                  </a:cubicBezTo>
                  <a:cubicBezTo>
                    <a:pt x="54717" y="9011"/>
                    <a:pt x="45570" y="13583"/>
                    <a:pt x="31849" y="13583"/>
                  </a:cubicBezTo>
                  <a:cubicBezTo>
                    <a:pt x="6696" y="13583"/>
                    <a:pt x="6696" y="13583"/>
                    <a:pt x="28419" y="30728"/>
                  </a:cubicBezTo>
                  <a:cubicBezTo>
                    <a:pt x="45570" y="44444"/>
                    <a:pt x="46713" y="46730"/>
                    <a:pt x="31849" y="47873"/>
                  </a:cubicBezTo>
                  <a:cubicBezTo>
                    <a:pt x="21559" y="47873"/>
                    <a:pt x="10126" y="44444"/>
                    <a:pt x="6696" y="3987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1" name="Free-form: Shape 490">
              <a:extLst>
                <a:ext uri="{FF2B5EF4-FFF2-40B4-BE49-F238E27FC236}">
                  <a16:creationId xmlns:a16="http://schemas.microsoft.com/office/drawing/2014/main" id="{C402CF3B-7D1D-F95A-6942-D56A3F9C36B3}"/>
                </a:ext>
              </a:extLst>
            </p:cNvPr>
            <p:cNvSpPr/>
            <p:nvPr/>
          </p:nvSpPr>
          <p:spPr>
            <a:xfrm flipV="1">
              <a:off x="3035646" y="3040380"/>
              <a:ext cx="26613" cy="22860"/>
            </a:xfrm>
            <a:custGeom>
              <a:avLst/>
              <a:gdLst>
                <a:gd name="connsiteX0" fmla="*/ 672 w 26613"/>
                <a:gd name="connsiteY0" fmla="*/ 8367 h 22860"/>
                <a:gd name="connsiteX1" fmla="*/ 18965 w 26613"/>
                <a:gd name="connsiteY1" fmla="*/ -3063 h 22860"/>
                <a:gd name="connsiteX2" fmla="*/ 23539 w 26613"/>
                <a:gd name="connsiteY2" fmla="*/ 8367 h 22860"/>
                <a:gd name="connsiteX3" fmla="*/ 5245 w 26613"/>
                <a:gd name="connsiteY3" fmla="*/ 19797 h 22860"/>
                <a:gd name="connsiteX4" fmla="*/ 672 w 26613"/>
                <a:gd name="connsiteY4" fmla="*/ 836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13" h="22860">
                  <a:moveTo>
                    <a:pt x="672" y="8367"/>
                  </a:moveTo>
                  <a:cubicBezTo>
                    <a:pt x="4102" y="2652"/>
                    <a:pt x="13248" y="-3063"/>
                    <a:pt x="18965" y="-3063"/>
                  </a:cubicBezTo>
                  <a:cubicBezTo>
                    <a:pt x="25825" y="-3063"/>
                    <a:pt x="26969" y="2652"/>
                    <a:pt x="23539" y="8367"/>
                  </a:cubicBezTo>
                  <a:cubicBezTo>
                    <a:pt x="20109" y="15225"/>
                    <a:pt x="10962" y="19797"/>
                    <a:pt x="5245" y="19797"/>
                  </a:cubicBezTo>
                  <a:cubicBezTo>
                    <a:pt x="-1615" y="19797"/>
                    <a:pt x="-2759" y="15225"/>
                    <a:pt x="672" y="836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2" name="Free-form: Shape 491">
              <a:extLst>
                <a:ext uri="{FF2B5EF4-FFF2-40B4-BE49-F238E27FC236}">
                  <a16:creationId xmlns:a16="http://schemas.microsoft.com/office/drawing/2014/main" id="{26E8933D-4050-C264-2ECA-E65B1CF78814}"/>
                </a:ext>
              </a:extLst>
            </p:cNvPr>
            <p:cNvSpPr/>
            <p:nvPr/>
          </p:nvSpPr>
          <p:spPr>
            <a:xfrm flipV="1">
              <a:off x="3913879" y="3034665"/>
              <a:ext cx="79826" cy="71163"/>
            </a:xfrm>
            <a:custGeom>
              <a:avLst/>
              <a:gdLst>
                <a:gd name="connsiteX0" fmla="*/ -1319 w 79826"/>
                <a:gd name="connsiteY0" fmla="*/ 31542 h 71163"/>
                <a:gd name="connsiteX1" fmla="*/ 47845 w 79826"/>
                <a:gd name="connsiteY1" fmla="*/ -2748 h 71163"/>
                <a:gd name="connsiteX2" fmla="*/ 74143 w 79826"/>
                <a:gd name="connsiteY2" fmla="*/ 1824 h 71163"/>
                <a:gd name="connsiteX3" fmla="*/ 52419 w 79826"/>
                <a:gd name="connsiteY3" fmla="*/ 37257 h 71163"/>
                <a:gd name="connsiteX4" fmla="*/ 51276 w 79826"/>
                <a:gd name="connsiteY4" fmla="*/ 68118 h 71163"/>
                <a:gd name="connsiteX5" fmla="*/ 43272 w 79826"/>
                <a:gd name="connsiteY5" fmla="*/ 34971 h 71163"/>
                <a:gd name="connsiteX6" fmla="*/ 21548 w 79826"/>
                <a:gd name="connsiteY6" fmla="*/ 20112 h 71163"/>
                <a:gd name="connsiteX7" fmla="*/ 13545 w 79826"/>
                <a:gd name="connsiteY7" fmla="*/ 50973 h 71163"/>
                <a:gd name="connsiteX8" fmla="*/ 7828 w 79826"/>
                <a:gd name="connsiteY8" fmla="*/ 62403 h 71163"/>
                <a:gd name="connsiteX9" fmla="*/ -1319 w 79826"/>
                <a:gd name="connsiteY9" fmla="*/ 31542 h 7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826" h="71163">
                  <a:moveTo>
                    <a:pt x="-1319" y="31542"/>
                  </a:moveTo>
                  <a:cubicBezTo>
                    <a:pt x="2111" y="2967"/>
                    <a:pt x="6685" y="-462"/>
                    <a:pt x="47845" y="-2748"/>
                  </a:cubicBezTo>
                  <a:cubicBezTo>
                    <a:pt x="72999" y="-3891"/>
                    <a:pt x="84433" y="-1605"/>
                    <a:pt x="74143" y="1824"/>
                  </a:cubicBezTo>
                  <a:cubicBezTo>
                    <a:pt x="61566" y="5253"/>
                    <a:pt x="53562" y="18969"/>
                    <a:pt x="52419" y="37257"/>
                  </a:cubicBezTo>
                  <a:lnTo>
                    <a:pt x="51276" y="68118"/>
                  </a:lnTo>
                  <a:lnTo>
                    <a:pt x="43272" y="34971"/>
                  </a:lnTo>
                  <a:cubicBezTo>
                    <a:pt x="37555" y="5253"/>
                    <a:pt x="35269" y="4110"/>
                    <a:pt x="21548" y="20112"/>
                  </a:cubicBezTo>
                  <a:cubicBezTo>
                    <a:pt x="12401" y="30399"/>
                    <a:pt x="8971" y="44115"/>
                    <a:pt x="13545" y="50973"/>
                  </a:cubicBezTo>
                  <a:cubicBezTo>
                    <a:pt x="16975" y="56688"/>
                    <a:pt x="14688" y="62403"/>
                    <a:pt x="7828" y="62403"/>
                  </a:cubicBezTo>
                  <a:cubicBezTo>
                    <a:pt x="968" y="62403"/>
                    <a:pt x="-3606" y="48687"/>
                    <a:pt x="-1319" y="315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3" name="Free-form: Shape 492">
              <a:extLst>
                <a:ext uri="{FF2B5EF4-FFF2-40B4-BE49-F238E27FC236}">
                  <a16:creationId xmlns:a16="http://schemas.microsoft.com/office/drawing/2014/main" id="{40616DC8-2C2C-585A-1420-CD68D1180C90}"/>
                </a:ext>
              </a:extLst>
            </p:cNvPr>
            <p:cNvSpPr/>
            <p:nvPr/>
          </p:nvSpPr>
          <p:spPr>
            <a:xfrm flipV="1">
              <a:off x="3856771" y="3087219"/>
              <a:ext cx="200921" cy="139540"/>
            </a:xfrm>
            <a:custGeom>
              <a:avLst/>
              <a:gdLst>
                <a:gd name="connsiteX0" fmla="*/ 906 w 200921"/>
                <a:gd name="connsiteY0" fmla="*/ 127412 h 139540"/>
                <a:gd name="connsiteX1" fmla="*/ 54643 w 200921"/>
                <a:gd name="connsiteY1" fmla="*/ 95408 h 139540"/>
                <a:gd name="connsiteX2" fmla="*/ 83227 w 200921"/>
                <a:gd name="connsiteY2" fmla="*/ 42830 h 139540"/>
                <a:gd name="connsiteX3" fmla="*/ 53500 w 200921"/>
                <a:gd name="connsiteY3" fmla="*/ 40544 h 139540"/>
                <a:gd name="connsiteX4" fmla="*/ 28346 w 200921"/>
                <a:gd name="connsiteY4" fmla="*/ 25685 h 139540"/>
                <a:gd name="connsiteX5" fmla="*/ 77510 w 200921"/>
                <a:gd name="connsiteY5" fmla="*/ -1747 h 139540"/>
                <a:gd name="connsiteX6" fmla="*/ 108381 w 200921"/>
                <a:gd name="connsiteY6" fmla="*/ 26828 h 139540"/>
                <a:gd name="connsiteX7" fmla="*/ 107238 w 200921"/>
                <a:gd name="connsiteY7" fmla="*/ 46259 h 139540"/>
                <a:gd name="connsiteX8" fmla="*/ 157546 w 200921"/>
                <a:gd name="connsiteY8" fmla="*/ 47402 h 139540"/>
                <a:gd name="connsiteX9" fmla="*/ 198706 w 200921"/>
                <a:gd name="connsiteY9" fmla="*/ 39401 h 139540"/>
                <a:gd name="connsiteX10" fmla="*/ 59217 w 200921"/>
                <a:gd name="connsiteY10" fmla="*/ 110267 h 139540"/>
                <a:gd name="connsiteX11" fmla="*/ 3192 w 200921"/>
                <a:gd name="connsiteY11" fmla="*/ 135413 h 139540"/>
                <a:gd name="connsiteX12" fmla="*/ 906 w 200921"/>
                <a:gd name="connsiteY12" fmla="*/ 127412 h 13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921" h="139540">
                  <a:moveTo>
                    <a:pt x="906" y="127412"/>
                  </a:moveTo>
                  <a:cubicBezTo>
                    <a:pt x="5479" y="119411"/>
                    <a:pt x="29489" y="105695"/>
                    <a:pt x="54643" y="95408"/>
                  </a:cubicBezTo>
                  <a:cubicBezTo>
                    <a:pt x="103808" y="75977"/>
                    <a:pt x="106094" y="72548"/>
                    <a:pt x="83227" y="42830"/>
                  </a:cubicBezTo>
                  <a:cubicBezTo>
                    <a:pt x="69507" y="25685"/>
                    <a:pt x="66077" y="25685"/>
                    <a:pt x="53500" y="40544"/>
                  </a:cubicBezTo>
                  <a:cubicBezTo>
                    <a:pt x="31776" y="66833"/>
                    <a:pt x="22629" y="61118"/>
                    <a:pt x="28346" y="25685"/>
                  </a:cubicBezTo>
                  <a:cubicBezTo>
                    <a:pt x="31776" y="-2890"/>
                    <a:pt x="35206" y="-5176"/>
                    <a:pt x="77510" y="-1747"/>
                  </a:cubicBezTo>
                  <a:cubicBezTo>
                    <a:pt x="120958" y="2825"/>
                    <a:pt x="135822" y="16541"/>
                    <a:pt x="108381" y="26828"/>
                  </a:cubicBezTo>
                  <a:cubicBezTo>
                    <a:pt x="96948" y="30257"/>
                    <a:pt x="96948" y="34829"/>
                    <a:pt x="107238" y="46259"/>
                  </a:cubicBezTo>
                  <a:cubicBezTo>
                    <a:pt x="117528" y="57689"/>
                    <a:pt x="128962" y="57689"/>
                    <a:pt x="157546" y="47402"/>
                  </a:cubicBezTo>
                  <a:cubicBezTo>
                    <a:pt x="178126" y="40544"/>
                    <a:pt x="196420" y="37115"/>
                    <a:pt x="198706" y="39401"/>
                  </a:cubicBezTo>
                  <a:cubicBezTo>
                    <a:pt x="203280" y="43973"/>
                    <a:pt x="155259" y="67976"/>
                    <a:pt x="59217" y="110267"/>
                  </a:cubicBezTo>
                  <a:cubicBezTo>
                    <a:pt x="34063" y="121697"/>
                    <a:pt x="8909" y="133127"/>
                    <a:pt x="3192" y="135413"/>
                  </a:cubicBezTo>
                  <a:cubicBezTo>
                    <a:pt x="-2525" y="138842"/>
                    <a:pt x="-3668" y="134270"/>
                    <a:pt x="906" y="12741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4" name="Free-form: Shape 493">
              <a:extLst>
                <a:ext uri="{FF2B5EF4-FFF2-40B4-BE49-F238E27FC236}">
                  <a16:creationId xmlns:a16="http://schemas.microsoft.com/office/drawing/2014/main" id="{6186BACE-725D-0B8E-09C6-6F2B835E128C}"/>
                </a:ext>
              </a:extLst>
            </p:cNvPr>
            <p:cNvSpPr/>
            <p:nvPr/>
          </p:nvSpPr>
          <p:spPr>
            <a:xfrm flipV="1">
              <a:off x="9120994" y="3091815"/>
              <a:ext cx="117255" cy="68861"/>
            </a:xfrm>
            <a:custGeom>
              <a:avLst/>
              <a:gdLst>
                <a:gd name="connsiteX0" fmla="*/ 91487 w 117255"/>
                <a:gd name="connsiteY0" fmla="*/ 40724 h 68861"/>
                <a:gd name="connsiteX1" fmla="*/ 56042 w 117255"/>
                <a:gd name="connsiteY1" fmla="*/ 28151 h 68861"/>
                <a:gd name="connsiteX2" fmla="*/ 42322 w 117255"/>
                <a:gd name="connsiteY2" fmla="*/ 28151 h 68861"/>
                <a:gd name="connsiteX3" fmla="*/ 10308 w 117255"/>
                <a:gd name="connsiteY3" fmla="*/ 31580 h 68861"/>
                <a:gd name="connsiteX4" fmla="*/ -1125 w 117255"/>
                <a:gd name="connsiteY4" fmla="*/ 48725 h 68861"/>
                <a:gd name="connsiteX5" fmla="*/ -2269 w 117255"/>
                <a:gd name="connsiteY5" fmla="*/ 23579 h 68861"/>
                <a:gd name="connsiteX6" fmla="*/ 48039 w 117255"/>
                <a:gd name="connsiteY6" fmla="*/ -2710 h 68861"/>
                <a:gd name="connsiteX7" fmla="*/ 105207 w 117255"/>
                <a:gd name="connsiteY7" fmla="*/ 39581 h 68861"/>
                <a:gd name="connsiteX8" fmla="*/ 91487 w 117255"/>
                <a:gd name="connsiteY8" fmla="*/ 65870 h 68861"/>
                <a:gd name="connsiteX9" fmla="*/ 91487 w 117255"/>
                <a:gd name="connsiteY9" fmla="*/ 40724 h 6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255" h="68861">
                  <a:moveTo>
                    <a:pt x="91487" y="40724"/>
                  </a:moveTo>
                  <a:cubicBezTo>
                    <a:pt x="90343" y="14435"/>
                    <a:pt x="56042" y="1862"/>
                    <a:pt x="56042" y="28151"/>
                  </a:cubicBezTo>
                  <a:cubicBezTo>
                    <a:pt x="56042" y="38438"/>
                    <a:pt x="52612" y="38438"/>
                    <a:pt x="42322" y="28151"/>
                  </a:cubicBezTo>
                  <a:cubicBezTo>
                    <a:pt x="24028" y="9863"/>
                    <a:pt x="10308" y="11006"/>
                    <a:pt x="10308" y="31580"/>
                  </a:cubicBezTo>
                  <a:cubicBezTo>
                    <a:pt x="10308" y="40724"/>
                    <a:pt x="5735" y="48725"/>
                    <a:pt x="-1125" y="48725"/>
                  </a:cubicBezTo>
                  <a:cubicBezTo>
                    <a:pt x="-6842" y="48725"/>
                    <a:pt x="-7986" y="38438"/>
                    <a:pt x="-2269" y="23579"/>
                  </a:cubicBezTo>
                  <a:cubicBezTo>
                    <a:pt x="4591" y="4148"/>
                    <a:pt x="17168" y="-2710"/>
                    <a:pt x="48039" y="-2710"/>
                  </a:cubicBezTo>
                  <a:cubicBezTo>
                    <a:pt x="106350" y="-4996"/>
                    <a:pt x="121214" y="6434"/>
                    <a:pt x="105207" y="39581"/>
                  </a:cubicBezTo>
                  <a:lnTo>
                    <a:pt x="91487" y="65870"/>
                  </a:lnTo>
                  <a:lnTo>
                    <a:pt x="91487" y="40724"/>
                  </a:ln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5" name="Free-form: Shape 494">
              <a:extLst>
                <a:ext uri="{FF2B5EF4-FFF2-40B4-BE49-F238E27FC236}">
                  <a16:creationId xmlns:a16="http://schemas.microsoft.com/office/drawing/2014/main" id="{7FF4069F-4D3E-C8B6-BD34-FD2B333121A7}"/>
                </a:ext>
              </a:extLst>
            </p:cNvPr>
            <p:cNvSpPr/>
            <p:nvPr/>
          </p:nvSpPr>
          <p:spPr>
            <a:xfrm flipV="1">
              <a:off x="2051169" y="3144970"/>
              <a:ext cx="57503" cy="124009"/>
            </a:xfrm>
            <a:custGeom>
              <a:avLst/>
              <a:gdLst>
                <a:gd name="connsiteX0" fmla="*/ 31208 w 57503"/>
                <a:gd name="connsiteY0" fmla="*/ 101099 h 124009"/>
                <a:gd name="connsiteX1" fmla="*/ 12914 w 57503"/>
                <a:gd name="connsiteY1" fmla="*/ 59951 h 124009"/>
                <a:gd name="connsiteX2" fmla="*/ 2624 w 57503"/>
                <a:gd name="connsiteY2" fmla="*/ 17660 h 124009"/>
                <a:gd name="connsiteX3" fmla="*/ 9484 w 57503"/>
                <a:gd name="connsiteY3" fmla="*/ -2914 h 124009"/>
                <a:gd name="connsiteX4" fmla="*/ 16344 w 57503"/>
                <a:gd name="connsiteY4" fmla="*/ 3944 h 124009"/>
                <a:gd name="connsiteX5" fmla="*/ 38068 w 57503"/>
                <a:gd name="connsiteY5" fmla="*/ 66809 h 124009"/>
                <a:gd name="connsiteX6" fmla="*/ 31208 w 57503"/>
                <a:gd name="connsiteY6" fmla="*/ 101099 h 12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03" h="124009">
                  <a:moveTo>
                    <a:pt x="31208" y="101099"/>
                  </a:moveTo>
                  <a:cubicBezTo>
                    <a:pt x="22061" y="90812"/>
                    <a:pt x="12914" y="71381"/>
                    <a:pt x="12914" y="59951"/>
                  </a:cubicBezTo>
                  <a:cubicBezTo>
                    <a:pt x="11771" y="47378"/>
                    <a:pt x="7197" y="27947"/>
                    <a:pt x="2624" y="17660"/>
                  </a:cubicBezTo>
                  <a:cubicBezTo>
                    <a:pt x="-3093" y="3944"/>
                    <a:pt x="-806" y="-2914"/>
                    <a:pt x="9484" y="-2914"/>
                  </a:cubicBezTo>
                  <a:cubicBezTo>
                    <a:pt x="17487" y="-2914"/>
                    <a:pt x="20918" y="515"/>
                    <a:pt x="16344" y="3944"/>
                  </a:cubicBezTo>
                  <a:cubicBezTo>
                    <a:pt x="12914" y="8516"/>
                    <a:pt x="22061" y="35948"/>
                    <a:pt x="38068" y="66809"/>
                  </a:cubicBezTo>
                  <a:cubicBezTo>
                    <a:pt x="65508" y="122816"/>
                    <a:pt x="63222" y="137675"/>
                    <a:pt x="31208" y="1010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6" name="Free-form: Shape 495">
              <a:extLst>
                <a:ext uri="{FF2B5EF4-FFF2-40B4-BE49-F238E27FC236}">
                  <a16:creationId xmlns:a16="http://schemas.microsoft.com/office/drawing/2014/main" id="{78278894-39F5-301A-DA1F-3F8EF0E34E61}"/>
                </a:ext>
              </a:extLst>
            </p:cNvPr>
            <p:cNvSpPr/>
            <p:nvPr/>
          </p:nvSpPr>
          <p:spPr>
            <a:xfrm flipV="1">
              <a:off x="2098827" y="3200400"/>
              <a:ext cx="36578" cy="22860"/>
            </a:xfrm>
            <a:custGeom>
              <a:avLst/>
              <a:gdLst>
                <a:gd name="connsiteX0" fmla="*/ 671 w 36578"/>
                <a:gd name="connsiteY0" fmla="*/ 8521 h 22860"/>
                <a:gd name="connsiteX1" fmla="*/ 24681 w 36578"/>
                <a:gd name="connsiteY1" fmla="*/ -2909 h 22860"/>
                <a:gd name="connsiteX2" fmla="*/ 34972 w 36578"/>
                <a:gd name="connsiteY2" fmla="*/ 8521 h 22860"/>
                <a:gd name="connsiteX3" fmla="*/ 10961 w 36578"/>
                <a:gd name="connsiteY3" fmla="*/ 19951 h 22860"/>
                <a:gd name="connsiteX4" fmla="*/ 671 w 36578"/>
                <a:gd name="connsiteY4" fmla="*/ 8521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8" h="22860">
                  <a:moveTo>
                    <a:pt x="671" y="8521"/>
                  </a:moveTo>
                  <a:cubicBezTo>
                    <a:pt x="4101" y="2806"/>
                    <a:pt x="15534" y="-2909"/>
                    <a:pt x="24681" y="-2909"/>
                  </a:cubicBezTo>
                  <a:cubicBezTo>
                    <a:pt x="33828" y="-2909"/>
                    <a:pt x="38402" y="2806"/>
                    <a:pt x="34972" y="8521"/>
                  </a:cubicBezTo>
                  <a:cubicBezTo>
                    <a:pt x="31541" y="15379"/>
                    <a:pt x="20108" y="19951"/>
                    <a:pt x="10961" y="19951"/>
                  </a:cubicBezTo>
                  <a:cubicBezTo>
                    <a:pt x="1814" y="19951"/>
                    <a:pt x="-2759" y="15379"/>
                    <a:pt x="671" y="85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7" name="Free-form: Shape 496">
              <a:extLst>
                <a:ext uri="{FF2B5EF4-FFF2-40B4-BE49-F238E27FC236}">
                  <a16:creationId xmlns:a16="http://schemas.microsoft.com/office/drawing/2014/main" id="{E95B94F2-B973-31D4-2031-465B8129EB30}"/>
                </a:ext>
              </a:extLst>
            </p:cNvPr>
            <p:cNvSpPr/>
            <p:nvPr/>
          </p:nvSpPr>
          <p:spPr>
            <a:xfrm flipV="1">
              <a:off x="3936050" y="3429000"/>
              <a:ext cx="20727" cy="83901"/>
            </a:xfrm>
            <a:custGeom>
              <a:avLst/>
              <a:gdLst>
                <a:gd name="connsiteX0" fmla="*/ -1761 w 20727"/>
                <a:gd name="connsiteY0" fmla="*/ 33236 h 83901"/>
                <a:gd name="connsiteX1" fmla="*/ 8529 w 20727"/>
                <a:gd name="connsiteY1" fmla="*/ 12662 h 83901"/>
                <a:gd name="connsiteX2" fmla="*/ 8529 w 20727"/>
                <a:gd name="connsiteY2" fmla="*/ 81242 h 83901"/>
                <a:gd name="connsiteX3" fmla="*/ -1761 w 20727"/>
                <a:gd name="connsiteY3" fmla="*/ 33236 h 8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7" h="83901">
                  <a:moveTo>
                    <a:pt x="-1761" y="33236"/>
                  </a:moveTo>
                  <a:cubicBezTo>
                    <a:pt x="-617" y="-9055"/>
                    <a:pt x="526" y="-11341"/>
                    <a:pt x="8529" y="12662"/>
                  </a:cubicBezTo>
                  <a:cubicBezTo>
                    <a:pt x="22250" y="53810"/>
                    <a:pt x="22250" y="81242"/>
                    <a:pt x="8529" y="81242"/>
                  </a:cubicBezTo>
                  <a:cubicBezTo>
                    <a:pt x="2813" y="81242"/>
                    <a:pt x="-2904" y="59525"/>
                    <a:pt x="-1761" y="3323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8" name="Free-form: Shape 497">
              <a:extLst>
                <a:ext uri="{FF2B5EF4-FFF2-40B4-BE49-F238E27FC236}">
                  <a16:creationId xmlns:a16="http://schemas.microsoft.com/office/drawing/2014/main" id="{9321A3DA-CA63-3973-A190-4F9DE77AA548}"/>
                </a:ext>
              </a:extLst>
            </p:cNvPr>
            <p:cNvSpPr/>
            <p:nvPr/>
          </p:nvSpPr>
          <p:spPr>
            <a:xfrm flipV="1">
              <a:off x="2300053" y="3539446"/>
              <a:ext cx="156639" cy="72433"/>
            </a:xfrm>
            <a:custGeom>
              <a:avLst/>
              <a:gdLst>
                <a:gd name="connsiteX0" fmla="*/ 59924 w 156639"/>
                <a:gd name="connsiteY0" fmla="*/ 68307 h 72433"/>
                <a:gd name="connsiteX1" fmla="*/ -674 w 156639"/>
                <a:gd name="connsiteY1" fmla="*/ 55734 h 72433"/>
                <a:gd name="connsiteX2" fmla="*/ 67928 w 156639"/>
                <a:gd name="connsiteY2" fmla="*/ 52305 h 72433"/>
                <a:gd name="connsiteX3" fmla="*/ 136529 w 156639"/>
                <a:gd name="connsiteY3" fmla="*/ 27159 h 72433"/>
                <a:gd name="connsiteX4" fmla="*/ 145676 w 156639"/>
                <a:gd name="connsiteY4" fmla="*/ -2559 h 72433"/>
                <a:gd name="connsiteX5" fmla="*/ 155966 w 156639"/>
                <a:gd name="connsiteY5" fmla="*/ 30588 h 72433"/>
                <a:gd name="connsiteX6" fmla="*/ 59924 w 156639"/>
                <a:gd name="connsiteY6" fmla="*/ 68307 h 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639" h="72433">
                  <a:moveTo>
                    <a:pt x="59924" y="68307"/>
                  </a:moveTo>
                  <a:cubicBezTo>
                    <a:pt x="26767" y="66021"/>
                    <a:pt x="-674" y="61449"/>
                    <a:pt x="-674" y="55734"/>
                  </a:cubicBezTo>
                  <a:cubicBezTo>
                    <a:pt x="-674" y="51162"/>
                    <a:pt x="30197" y="50019"/>
                    <a:pt x="67928" y="52305"/>
                  </a:cubicBezTo>
                  <a:cubicBezTo>
                    <a:pt x="135386" y="56877"/>
                    <a:pt x="136529" y="56877"/>
                    <a:pt x="136529" y="27159"/>
                  </a:cubicBezTo>
                  <a:cubicBezTo>
                    <a:pt x="136529" y="11157"/>
                    <a:pt x="141103" y="-2559"/>
                    <a:pt x="145676" y="-2559"/>
                  </a:cubicBezTo>
                  <a:cubicBezTo>
                    <a:pt x="151393" y="-2559"/>
                    <a:pt x="155966" y="12300"/>
                    <a:pt x="155966" y="30588"/>
                  </a:cubicBezTo>
                  <a:cubicBezTo>
                    <a:pt x="155966" y="69450"/>
                    <a:pt x="145676" y="72879"/>
                    <a:pt x="59924" y="683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9" name="Free-form: Shape 498">
              <a:extLst>
                <a:ext uri="{FF2B5EF4-FFF2-40B4-BE49-F238E27FC236}">
                  <a16:creationId xmlns:a16="http://schemas.microsoft.com/office/drawing/2014/main" id="{A548EE3C-F710-0192-1F0C-8755B4FBE457}"/>
                </a:ext>
              </a:extLst>
            </p:cNvPr>
            <p:cNvSpPr/>
            <p:nvPr/>
          </p:nvSpPr>
          <p:spPr>
            <a:xfrm flipV="1">
              <a:off x="2197151" y="3547694"/>
              <a:ext cx="67743" cy="18465"/>
            </a:xfrm>
            <a:custGeom>
              <a:avLst/>
              <a:gdLst>
                <a:gd name="connsiteX0" fmla="*/ -558 w 67743"/>
                <a:gd name="connsiteY0" fmla="*/ 7710 h 18465"/>
                <a:gd name="connsiteX1" fmla="*/ 33743 w 67743"/>
                <a:gd name="connsiteY1" fmla="*/ -2577 h 18465"/>
                <a:gd name="connsiteX2" fmla="*/ 33743 w 67743"/>
                <a:gd name="connsiteY2" fmla="*/ 15711 h 18465"/>
                <a:gd name="connsiteX3" fmla="*/ -558 w 67743"/>
                <a:gd name="connsiteY3" fmla="*/ 7710 h 1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743" h="18465">
                  <a:moveTo>
                    <a:pt x="-558" y="7710"/>
                  </a:moveTo>
                  <a:cubicBezTo>
                    <a:pt x="-558" y="1995"/>
                    <a:pt x="15449" y="-2577"/>
                    <a:pt x="33743" y="-2577"/>
                  </a:cubicBezTo>
                  <a:cubicBezTo>
                    <a:pt x="78334" y="-2577"/>
                    <a:pt x="78334" y="14568"/>
                    <a:pt x="33743" y="15711"/>
                  </a:cubicBezTo>
                  <a:cubicBezTo>
                    <a:pt x="14306" y="16854"/>
                    <a:pt x="-558" y="12282"/>
                    <a:pt x="-558" y="771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0" name="Free-form: Shape 499">
              <a:extLst>
                <a:ext uri="{FF2B5EF4-FFF2-40B4-BE49-F238E27FC236}">
                  <a16:creationId xmlns:a16="http://schemas.microsoft.com/office/drawing/2014/main" id="{1122CB32-C79C-7D93-4C12-3BC9774ADA6D}"/>
                </a:ext>
              </a:extLst>
            </p:cNvPr>
            <p:cNvSpPr/>
            <p:nvPr/>
          </p:nvSpPr>
          <p:spPr>
            <a:xfrm flipV="1">
              <a:off x="3923733" y="3613454"/>
              <a:ext cx="22754" cy="107671"/>
            </a:xfrm>
            <a:custGeom>
              <a:avLst/>
              <a:gdLst>
                <a:gd name="connsiteX0" fmla="*/ 5992 w 22754"/>
                <a:gd name="connsiteY0" fmla="*/ 98774 h 107671"/>
                <a:gd name="connsiteX1" fmla="*/ 9422 w 22754"/>
                <a:gd name="connsiteY1" fmla="*/ -1810 h 107671"/>
                <a:gd name="connsiteX2" fmla="*/ 20856 w 22754"/>
                <a:gd name="connsiteY2" fmla="*/ 48482 h 107671"/>
                <a:gd name="connsiteX3" fmla="*/ 5992 w 22754"/>
                <a:gd name="connsiteY3" fmla="*/ 98774 h 10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4" h="107671">
                  <a:moveTo>
                    <a:pt x="5992" y="98774"/>
                  </a:moveTo>
                  <a:cubicBezTo>
                    <a:pt x="-6585" y="87344"/>
                    <a:pt x="-3155" y="6191"/>
                    <a:pt x="9422" y="-1810"/>
                  </a:cubicBezTo>
                  <a:cubicBezTo>
                    <a:pt x="16282" y="-6382"/>
                    <a:pt x="20856" y="13049"/>
                    <a:pt x="20856" y="48482"/>
                  </a:cubicBezTo>
                  <a:cubicBezTo>
                    <a:pt x="20856" y="107918"/>
                    <a:pt x="19712" y="112490"/>
                    <a:pt x="5992" y="9877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1" name="Free-form: Shape 500">
              <a:extLst>
                <a:ext uri="{FF2B5EF4-FFF2-40B4-BE49-F238E27FC236}">
                  <a16:creationId xmlns:a16="http://schemas.microsoft.com/office/drawing/2014/main" id="{7316B602-F81A-2ED8-1F0C-898801BFC94C}"/>
                </a:ext>
              </a:extLst>
            </p:cNvPr>
            <p:cNvSpPr/>
            <p:nvPr/>
          </p:nvSpPr>
          <p:spPr>
            <a:xfrm flipV="1">
              <a:off x="2450977" y="3644234"/>
              <a:ext cx="7431" cy="49176"/>
            </a:xfrm>
            <a:custGeom>
              <a:avLst/>
              <a:gdLst>
                <a:gd name="connsiteX0" fmla="*/ -734 w 7431"/>
                <a:gd name="connsiteY0" fmla="*/ 21911 h 49176"/>
                <a:gd name="connsiteX1" fmla="*/ 4983 w 7431"/>
                <a:gd name="connsiteY1" fmla="*/ 2480 h 49176"/>
                <a:gd name="connsiteX2" fmla="*/ 4983 w 7431"/>
                <a:gd name="connsiteY2" fmla="*/ 42485 h 49176"/>
                <a:gd name="connsiteX3" fmla="*/ -734 w 7431"/>
                <a:gd name="connsiteY3" fmla="*/ 21911 h 4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1" h="49176">
                  <a:moveTo>
                    <a:pt x="-734" y="21911"/>
                  </a:moveTo>
                  <a:cubicBezTo>
                    <a:pt x="-734" y="194"/>
                    <a:pt x="1553" y="-8950"/>
                    <a:pt x="4983" y="2480"/>
                  </a:cubicBezTo>
                  <a:cubicBezTo>
                    <a:pt x="7270" y="12767"/>
                    <a:pt x="7270" y="31055"/>
                    <a:pt x="4983" y="42485"/>
                  </a:cubicBezTo>
                  <a:cubicBezTo>
                    <a:pt x="1553" y="52772"/>
                    <a:pt x="-734" y="43628"/>
                    <a:pt x="-734" y="219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2" name="Free-form: Shape 501">
              <a:extLst>
                <a:ext uri="{FF2B5EF4-FFF2-40B4-BE49-F238E27FC236}">
                  <a16:creationId xmlns:a16="http://schemas.microsoft.com/office/drawing/2014/main" id="{988A615B-37DA-179B-E60B-2D153AB2EF70}"/>
                </a:ext>
              </a:extLst>
            </p:cNvPr>
            <p:cNvSpPr/>
            <p:nvPr/>
          </p:nvSpPr>
          <p:spPr>
            <a:xfrm flipV="1">
              <a:off x="6092481" y="3658550"/>
              <a:ext cx="86252" cy="147639"/>
            </a:xfrm>
            <a:custGeom>
              <a:avLst/>
              <a:gdLst>
                <a:gd name="connsiteX0" fmla="*/ 68489 w 86252"/>
                <a:gd name="connsiteY0" fmla="*/ 102748 h 147639"/>
                <a:gd name="connsiteX1" fmla="*/ 39905 w 86252"/>
                <a:gd name="connsiteY1" fmla="*/ 54742 h 147639"/>
                <a:gd name="connsiteX2" fmla="*/ 10178 w 86252"/>
                <a:gd name="connsiteY2" fmla="*/ 75316 h 147639"/>
                <a:gd name="connsiteX3" fmla="*/ 1031 w 86252"/>
                <a:gd name="connsiteY3" fmla="*/ 66172 h 147639"/>
                <a:gd name="connsiteX4" fmla="*/ 12464 w 86252"/>
                <a:gd name="connsiteY4" fmla="*/ 9022 h 147639"/>
                <a:gd name="connsiteX5" fmla="*/ 22754 w 86252"/>
                <a:gd name="connsiteY5" fmla="*/ 26167 h 147639"/>
                <a:gd name="connsiteX6" fmla="*/ 45622 w 86252"/>
                <a:gd name="connsiteY6" fmla="*/ 43312 h 147639"/>
                <a:gd name="connsiteX7" fmla="*/ 68489 w 86252"/>
                <a:gd name="connsiteY7" fmla="*/ 20452 h 147639"/>
                <a:gd name="connsiteX8" fmla="*/ 77636 w 86252"/>
                <a:gd name="connsiteY8" fmla="*/ -2408 h 147639"/>
                <a:gd name="connsiteX9" fmla="*/ 73062 w 86252"/>
                <a:gd name="connsiteY9" fmla="*/ 145039 h 147639"/>
                <a:gd name="connsiteX10" fmla="*/ 68489 w 86252"/>
                <a:gd name="connsiteY10" fmla="*/ 102748 h 14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252" h="147639">
                  <a:moveTo>
                    <a:pt x="68489" y="102748"/>
                  </a:moveTo>
                  <a:cubicBezTo>
                    <a:pt x="68489" y="59314"/>
                    <a:pt x="66202" y="54742"/>
                    <a:pt x="39905" y="54742"/>
                  </a:cubicBezTo>
                  <a:cubicBezTo>
                    <a:pt x="20468" y="54742"/>
                    <a:pt x="11321" y="61600"/>
                    <a:pt x="10178" y="75316"/>
                  </a:cubicBezTo>
                  <a:cubicBezTo>
                    <a:pt x="9034" y="87889"/>
                    <a:pt x="5604" y="84460"/>
                    <a:pt x="1031" y="66172"/>
                  </a:cubicBezTo>
                  <a:cubicBezTo>
                    <a:pt x="-8116" y="34168"/>
                    <a:pt x="-3543" y="9022"/>
                    <a:pt x="12464" y="9022"/>
                  </a:cubicBezTo>
                  <a:cubicBezTo>
                    <a:pt x="18181" y="9022"/>
                    <a:pt x="22754" y="17023"/>
                    <a:pt x="22754" y="26167"/>
                  </a:cubicBezTo>
                  <a:cubicBezTo>
                    <a:pt x="22754" y="35311"/>
                    <a:pt x="33045" y="43312"/>
                    <a:pt x="45622" y="43312"/>
                  </a:cubicBezTo>
                  <a:cubicBezTo>
                    <a:pt x="60485" y="43312"/>
                    <a:pt x="68489" y="35311"/>
                    <a:pt x="68489" y="20452"/>
                  </a:cubicBezTo>
                  <a:cubicBezTo>
                    <a:pt x="68489" y="7879"/>
                    <a:pt x="73062" y="-2408"/>
                    <a:pt x="77636" y="-2408"/>
                  </a:cubicBezTo>
                  <a:cubicBezTo>
                    <a:pt x="86782" y="-2408"/>
                    <a:pt x="82209" y="135895"/>
                    <a:pt x="73062" y="145039"/>
                  </a:cubicBezTo>
                  <a:cubicBezTo>
                    <a:pt x="70775" y="147325"/>
                    <a:pt x="68489" y="129037"/>
                    <a:pt x="68489" y="10274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3" name="Free-form: Shape 502">
              <a:extLst>
                <a:ext uri="{FF2B5EF4-FFF2-40B4-BE49-F238E27FC236}">
                  <a16:creationId xmlns:a16="http://schemas.microsoft.com/office/drawing/2014/main" id="{079755FD-324C-4A27-D5EF-E70CCCF004AD}"/>
                </a:ext>
              </a:extLst>
            </p:cNvPr>
            <p:cNvSpPr/>
            <p:nvPr/>
          </p:nvSpPr>
          <p:spPr>
            <a:xfrm flipV="1">
              <a:off x="6393272" y="3707749"/>
              <a:ext cx="97185" cy="62123"/>
            </a:xfrm>
            <a:custGeom>
              <a:avLst/>
              <a:gdLst>
                <a:gd name="connsiteX0" fmla="*/ -3872 w 97185"/>
                <a:gd name="connsiteY0" fmla="*/ 48148 h 62123"/>
                <a:gd name="connsiteX1" fmla="*/ 52152 w 97185"/>
                <a:gd name="connsiteY1" fmla="*/ -2144 h 62123"/>
                <a:gd name="connsiteX2" fmla="*/ 93313 w 97185"/>
                <a:gd name="connsiteY2" fmla="*/ -1001 h 62123"/>
                <a:gd name="connsiteX3" fmla="*/ 56726 w 97185"/>
                <a:gd name="connsiteY3" fmla="*/ 3571 h 62123"/>
                <a:gd name="connsiteX4" fmla="*/ 18995 w 97185"/>
                <a:gd name="connsiteY4" fmla="*/ 29860 h 62123"/>
                <a:gd name="connsiteX5" fmla="*/ 7561 w 97185"/>
                <a:gd name="connsiteY5" fmla="*/ 58435 h 62123"/>
                <a:gd name="connsiteX6" fmla="*/ -3872 w 97185"/>
                <a:gd name="connsiteY6" fmla="*/ 48148 h 6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185" h="62123">
                  <a:moveTo>
                    <a:pt x="-3872" y="48148"/>
                  </a:moveTo>
                  <a:cubicBezTo>
                    <a:pt x="-3872" y="8143"/>
                    <a:pt x="9848" y="-4430"/>
                    <a:pt x="52152" y="-2144"/>
                  </a:cubicBezTo>
                  <a:lnTo>
                    <a:pt x="93313" y="-1001"/>
                  </a:lnTo>
                  <a:lnTo>
                    <a:pt x="56726" y="3571"/>
                  </a:lnTo>
                  <a:cubicBezTo>
                    <a:pt x="29285" y="7000"/>
                    <a:pt x="18995" y="13858"/>
                    <a:pt x="18995" y="29860"/>
                  </a:cubicBezTo>
                  <a:cubicBezTo>
                    <a:pt x="18995" y="41290"/>
                    <a:pt x="14421" y="55006"/>
                    <a:pt x="7561" y="58435"/>
                  </a:cubicBezTo>
                  <a:cubicBezTo>
                    <a:pt x="1845" y="61864"/>
                    <a:pt x="-3872" y="58435"/>
                    <a:pt x="-3872" y="4814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-form: Shape 503">
              <a:extLst>
                <a:ext uri="{FF2B5EF4-FFF2-40B4-BE49-F238E27FC236}">
                  <a16:creationId xmlns:a16="http://schemas.microsoft.com/office/drawing/2014/main" id="{9770E191-5694-564E-25D1-537627354EBE}"/>
                </a:ext>
              </a:extLst>
            </p:cNvPr>
            <p:cNvSpPr/>
            <p:nvPr/>
          </p:nvSpPr>
          <p:spPr>
            <a:xfrm flipV="1">
              <a:off x="2442754" y="3714750"/>
              <a:ext cx="17369" cy="53301"/>
            </a:xfrm>
            <a:custGeom>
              <a:avLst/>
              <a:gdLst>
                <a:gd name="connsiteX0" fmla="*/ -512 w 17369"/>
                <a:gd name="connsiteY0" fmla="*/ 28042 h 53301"/>
                <a:gd name="connsiteX1" fmla="*/ 16638 w 17369"/>
                <a:gd name="connsiteY1" fmla="*/ 20041 h 53301"/>
                <a:gd name="connsiteX2" fmla="*/ 7491 w 17369"/>
                <a:gd name="connsiteY2" fmla="*/ 50902 h 53301"/>
                <a:gd name="connsiteX3" fmla="*/ -512 w 17369"/>
                <a:gd name="connsiteY3" fmla="*/ 28042 h 5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9" h="53301">
                  <a:moveTo>
                    <a:pt x="-512" y="28042"/>
                  </a:moveTo>
                  <a:cubicBezTo>
                    <a:pt x="1775" y="-7391"/>
                    <a:pt x="16638" y="-14249"/>
                    <a:pt x="16638" y="20041"/>
                  </a:cubicBezTo>
                  <a:cubicBezTo>
                    <a:pt x="16638" y="37186"/>
                    <a:pt x="12065" y="50902"/>
                    <a:pt x="7491" y="50902"/>
                  </a:cubicBezTo>
                  <a:cubicBezTo>
                    <a:pt x="1775" y="50902"/>
                    <a:pt x="-1655" y="40615"/>
                    <a:pt x="-512" y="280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-form: Shape 504">
              <a:extLst>
                <a:ext uri="{FF2B5EF4-FFF2-40B4-BE49-F238E27FC236}">
                  <a16:creationId xmlns:a16="http://schemas.microsoft.com/office/drawing/2014/main" id="{12EDC013-5291-BB9E-DEDE-D60CA75841A3}"/>
                </a:ext>
              </a:extLst>
            </p:cNvPr>
            <p:cNvSpPr/>
            <p:nvPr/>
          </p:nvSpPr>
          <p:spPr>
            <a:xfrm flipV="1">
              <a:off x="6976385" y="3719607"/>
              <a:ext cx="100313" cy="85029"/>
            </a:xfrm>
            <a:custGeom>
              <a:avLst/>
              <a:gdLst>
                <a:gd name="connsiteX0" fmla="*/ -4332 w 100313"/>
                <a:gd name="connsiteY0" fmla="*/ 74935 h 85029"/>
                <a:gd name="connsiteX1" fmla="*/ 16248 w 100313"/>
                <a:gd name="connsiteY1" fmla="*/ 56647 h 85029"/>
                <a:gd name="connsiteX2" fmla="*/ 49405 w 100313"/>
                <a:gd name="connsiteY2" fmla="*/ 21214 h 85029"/>
                <a:gd name="connsiteX3" fmla="*/ 63126 w 100313"/>
                <a:gd name="connsiteY3" fmla="*/ 17785 h 85029"/>
                <a:gd name="connsiteX4" fmla="*/ 83706 w 100313"/>
                <a:gd name="connsiteY4" fmla="*/ 58933 h 85029"/>
                <a:gd name="connsiteX5" fmla="*/ 73416 w 100313"/>
                <a:gd name="connsiteY5" fmla="*/ 68077 h 85029"/>
                <a:gd name="connsiteX6" fmla="*/ 19678 w 100313"/>
                <a:gd name="connsiteY6" fmla="*/ 74935 h 85029"/>
                <a:gd name="connsiteX7" fmla="*/ -4332 w 100313"/>
                <a:gd name="connsiteY7" fmla="*/ 74935 h 8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313" h="85029">
                  <a:moveTo>
                    <a:pt x="-4332" y="74935"/>
                  </a:moveTo>
                  <a:cubicBezTo>
                    <a:pt x="-4332" y="68077"/>
                    <a:pt x="4814" y="60076"/>
                    <a:pt x="16248" y="56647"/>
                  </a:cubicBezTo>
                  <a:cubicBezTo>
                    <a:pt x="27682" y="54361"/>
                    <a:pt x="42545" y="37216"/>
                    <a:pt x="49405" y="21214"/>
                  </a:cubicBezTo>
                  <a:cubicBezTo>
                    <a:pt x="61982" y="-9647"/>
                    <a:pt x="61982" y="-9647"/>
                    <a:pt x="63126" y="17785"/>
                  </a:cubicBezTo>
                  <a:cubicBezTo>
                    <a:pt x="64269" y="32644"/>
                    <a:pt x="73416" y="50932"/>
                    <a:pt x="83706" y="58933"/>
                  </a:cubicBezTo>
                  <a:cubicBezTo>
                    <a:pt x="102000" y="72649"/>
                    <a:pt x="100856" y="73792"/>
                    <a:pt x="73416" y="68077"/>
                  </a:cubicBezTo>
                  <a:cubicBezTo>
                    <a:pt x="57409" y="64648"/>
                    <a:pt x="33398" y="68077"/>
                    <a:pt x="19678" y="74935"/>
                  </a:cubicBezTo>
                  <a:cubicBezTo>
                    <a:pt x="1384" y="85222"/>
                    <a:pt x="-4332" y="85222"/>
                    <a:pt x="-4332" y="7493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-form: Shape 505">
              <a:extLst>
                <a:ext uri="{FF2B5EF4-FFF2-40B4-BE49-F238E27FC236}">
                  <a16:creationId xmlns:a16="http://schemas.microsoft.com/office/drawing/2014/main" id="{D98DFAEB-4682-02F4-F2C9-F8EBB9068582}"/>
                </a:ext>
              </a:extLst>
            </p:cNvPr>
            <p:cNvSpPr/>
            <p:nvPr/>
          </p:nvSpPr>
          <p:spPr>
            <a:xfrm flipV="1">
              <a:off x="6520038" y="3730613"/>
              <a:ext cx="96189" cy="39690"/>
            </a:xfrm>
            <a:custGeom>
              <a:avLst/>
              <a:gdLst>
                <a:gd name="connsiteX0" fmla="*/ -3825 w 96189"/>
                <a:gd name="connsiteY0" fmla="*/ 22303 h 39690"/>
                <a:gd name="connsiteX1" fmla="*/ 44196 w 96189"/>
                <a:gd name="connsiteY1" fmla="*/ -1700 h 39690"/>
                <a:gd name="connsiteX2" fmla="*/ 92217 w 96189"/>
                <a:gd name="connsiteY2" fmla="*/ -557 h 39690"/>
                <a:gd name="connsiteX3" fmla="*/ 49913 w 96189"/>
                <a:gd name="connsiteY3" fmla="*/ 4015 h 39690"/>
                <a:gd name="connsiteX4" fmla="*/ 3036 w 96189"/>
                <a:gd name="connsiteY4" fmla="*/ 28018 h 39690"/>
                <a:gd name="connsiteX5" fmla="*/ -3825 w 96189"/>
                <a:gd name="connsiteY5" fmla="*/ 22303 h 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89" h="39690">
                  <a:moveTo>
                    <a:pt x="-3825" y="22303"/>
                  </a:moveTo>
                  <a:cubicBezTo>
                    <a:pt x="-4968" y="-1700"/>
                    <a:pt x="-394" y="-3986"/>
                    <a:pt x="44196" y="-1700"/>
                  </a:cubicBezTo>
                  <a:lnTo>
                    <a:pt x="92217" y="-557"/>
                  </a:lnTo>
                  <a:lnTo>
                    <a:pt x="49913" y="4015"/>
                  </a:lnTo>
                  <a:cubicBezTo>
                    <a:pt x="22473" y="7444"/>
                    <a:pt x="6466" y="15445"/>
                    <a:pt x="3036" y="28018"/>
                  </a:cubicBezTo>
                  <a:cubicBezTo>
                    <a:pt x="-394" y="41734"/>
                    <a:pt x="-2681" y="40591"/>
                    <a:pt x="-3825" y="2230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-form: Shape 506">
              <a:extLst>
                <a:ext uri="{FF2B5EF4-FFF2-40B4-BE49-F238E27FC236}">
                  <a16:creationId xmlns:a16="http://schemas.microsoft.com/office/drawing/2014/main" id="{4A70823D-3AF0-1F7A-E7B1-E497D26BC8B1}"/>
                </a:ext>
              </a:extLst>
            </p:cNvPr>
            <p:cNvSpPr/>
            <p:nvPr/>
          </p:nvSpPr>
          <p:spPr>
            <a:xfrm flipV="1">
              <a:off x="3054669" y="3738999"/>
              <a:ext cx="112381" cy="76941"/>
            </a:xfrm>
            <a:custGeom>
              <a:avLst/>
              <a:gdLst>
                <a:gd name="connsiteX0" fmla="*/ 6753 w 112381"/>
                <a:gd name="connsiteY0" fmla="*/ 69108 h 76941"/>
                <a:gd name="connsiteX1" fmla="*/ -1250 w 112381"/>
                <a:gd name="connsiteY1" fmla="*/ 34818 h 76941"/>
                <a:gd name="connsiteX2" fmla="*/ 28477 w 112381"/>
                <a:gd name="connsiteY2" fmla="*/ 528 h 76941"/>
                <a:gd name="connsiteX3" fmla="*/ 110799 w 112381"/>
                <a:gd name="connsiteY3" fmla="*/ 45105 h 76941"/>
                <a:gd name="connsiteX4" fmla="*/ 61634 w 112381"/>
                <a:gd name="connsiteY4" fmla="*/ 73680 h 76941"/>
                <a:gd name="connsiteX5" fmla="*/ 6753 w 112381"/>
                <a:gd name="connsiteY5" fmla="*/ 69108 h 76941"/>
                <a:gd name="connsiteX6" fmla="*/ 95935 w 112381"/>
                <a:gd name="connsiteY6" fmla="*/ 41676 h 76941"/>
                <a:gd name="connsiteX7" fmla="*/ 19330 w 112381"/>
                <a:gd name="connsiteY7" fmla="*/ 27960 h 76941"/>
                <a:gd name="connsiteX8" fmla="*/ 59348 w 112381"/>
                <a:gd name="connsiteY8" fmla="*/ 61107 h 76941"/>
                <a:gd name="connsiteX9" fmla="*/ 95935 w 112381"/>
                <a:gd name="connsiteY9" fmla="*/ 41676 h 7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381" h="76941">
                  <a:moveTo>
                    <a:pt x="6753" y="69108"/>
                  </a:moveTo>
                  <a:cubicBezTo>
                    <a:pt x="2180" y="64536"/>
                    <a:pt x="-1250" y="48534"/>
                    <a:pt x="-1250" y="34818"/>
                  </a:cubicBezTo>
                  <a:cubicBezTo>
                    <a:pt x="-1250" y="15387"/>
                    <a:pt x="6753" y="6243"/>
                    <a:pt x="28477" y="528"/>
                  </a:cubicBezTo>
                  <a:cubicBezTo>
                    <a:pt x="71925" y="-10902"/>
                    <a:pt x="115372" y="13101"/>
                    <a:pt x="110799" y="45105"/>
                  </a:cubicBezTo>
                  <a:cubicBezTo>
                    <a:pt x="108512" y="65679"/>
                    <a:pt x="99365" y="71394"/>
                    <a:pt x="61634" y="73680"/>
                  </a:cubicBezTo>
                  <a:cubicBezTo>
                    <a:pt x="35337" y="75966"/>
                    <a:pt x="11327" y="73680"/>
                    <a:pt x="6753" y="69108"/>
                  </a:cubicBezTo>
                  <a:close/>
                  <a:moveTo>
                    <a:pt x="95935" y="41676"/>
                  </a:moveTo>
                  <a:cubicBezTo>
                    <a:pt x="95935" y="21102"/>
                    <a:pt x="36481" y="10815"/>
                    <a:pt x="19330" y="27960"/>
                  </a:cubicBezTo>
                  <a:cubicBezTo>
                    <a:pt x="-107" y="47391"/>
                    <a:pt x="19330" y="62250"/>
                    <a:pt x="59348" y="61107"/>
                  </a:cubicBezTo>
                  <a:cubicBezTo>
                    <a:pt x="83358" y="59964"/>
                    <a:pt x="95935" y="53106"/>
                    <a:pt x="95935" y="4167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-form: Shape 507">
              <a:extLst>
                <a:ext uri="{FF2B5EF4-FFF2-40B4-BE49-F238E27FC236}">
                  <a16:creationId xmlns:a16="http://schemas.microsoft.com/office/drawing/2014/main" id="{8DF31403-8055-8607-E9A7-6BC87B7A9F58}"/>
                </a:ext>
              </a:extLst>
            </p:cNvPr>
            <p:cNvSpPr/>
            <p:nvPr/>
          </p:nvSpPr>
          <p:spPr>
            <a:xfrm flipV="1">
              <a:off x="3214548" y="3743678"/>
              <a:ext cx="124549" cy="85846"/>
            </a:xfrm>
            <a:custGeom>
              <a:avLst/>
              <a:gdLst>
                <a:gd name="connsiteX0" fmla="*/ 19390 w 124549"/>
                <a:gd name="connsiteY0" fmla="*/ 76986 h 85846"/>
                <a:gd name="connsiteX1" fmla="*/ 26251 w 124549"/>
                <a:gd name="connsiteY1" fmla="*/ 2691 h 85846"/>
                <a:gd name="connsiteX2" fmla="*/ 122293 w 124549"/>
                <a:gd name="connsiteY2" fmla="*/ 31266 h 85846"/>
                <a:gd name="connsiteX3" fmla="*/ 116576 w 124549"/>
                <a:gd name="connsiteY3" fmla="*/ 66699 h 85846"/>
                <a:gd name="connsiteX4" fmla="*/ 19390 w 124549"/>
                <a:gd name="connsiteY4" fmla="*/ 76986 h 85846"/>
                <a:gd name="connsiteX5" fmla="*/ 107429 w 124549"/>
                <a:gd name="connsiteY5" fmla="*/ 38124 h 85846"/>
                <a:gd name="connsiteX6" fmla="*/ 63981 w 124549"/>
                <a:gd name="connsiteY6" fmla="*/ 16407 h 85846"/>
                <a:gd name="connsiteX7" fmla="*/ 13674 w 124549"/>
                <a:gd name="connsiteY7" fmla="*/ 47268 h 85846"/>
                <a:gd name="connsiteX8" fmla="*/ 63981 w 124549"/>
                <a:gd name="connsiteY8" fmla="*/ 62127 h 85846"/>
                <a:gd name="connsiteX9" fmla="*/ 107429 w 124549"/>
                <a:gd name="connsiteY9" fmla="*/ 38124 h 8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549" h="85846">
                  <a:moveTo>
                    <a:pt x="19390" y="76986"/>
                  </a:moveTo>
                  <a:cubicBezTo>
                    <a:pt x="-11480" y="59841"/>
                    <a:pt x="-6907" y="11835"/>
                    <a:pt x="26251" y="2691"/>
                  </a:cubicBezTo>
                  <a:cubicBezTo>
                    <a:pt x="77702" y="-9882"/>
                    <a:pt x="118862" y="1548"/>
                    <a:pt x="122293" y="31266"/>
                  </a:cubicBezTo>
                  <a:cubicBezTo>
                    <a:pt x="124579" y="46125"/>
                    <a:pt x="122293" y="62127"/>
                    <a:pt x="116576" y="66699"/>
                  </a:cubicBezTo>
                  <a:cubicBezTo>
                    <a:pt x="99425" y="82701"/>
                    <a:pt x="38827" y="89559"/>
                    <a:pt x="19390" y="76986"/>
                  </a:cubicBezTo>
                  <a:close/>
                  <a:moveTo>
                    <a:pt x="107429" y="38124"/>
                  </a:moveTo>
                  <a:cubicBezTo>
                    <a:pt x="107429" y="18693"/>
                    <a:pt x="100569" y="15264"/>
                    <a:pt x="63981" y="16407"/>
                  </a:cubicBezTo>
                  <a:cubicBezTo>
                    <a:pt x="14817" y="17550"/>
                    <a:pt x="4527" y="24408"/>
                    <a:pt x="13674" y="47268"/>
                  </a:cubicBezTo>
                  <a:cubicBezTo>
                    <a:pt x="17104" y="57555"/>
                    <a:pt x="35397" y="63270"/>
                    <a:pt x="63981" y="62127"/>
                  </a:cubicBezTo>
                  <a:cubicBezTo>
                    <a:pt x="99425" y="60984"/>
                    <a:pt x="107429" y="56412"/>
                    <a:pt x="107429" y="3812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-form: Shape 508">
              <a:extLst>
                <a:ext uri="{FF2B5EF4-FFF2-40B4-BE49-F238E27FC236}">
                  <a16:creationId xmlns:a16="http://schemas.microsoft.com/office/drawing/2014/main" id="{62238D96-4FC9-AB5C-335F-69788D82595C}"/>
                </a:ext>
              </a:extLst>
            </p:cNvPr>
            <p:cNvSpPr/>
            <p:nvPr/>
          </p:nvSpPr>
          <p:spPr>
            <a:xfrm flipV="1">
              <a:off x="6226464" y="3738337"/>
              <a:ext cx="126790" cy="46135"/>
            </a:xfrm>
            <a:custGeom>
              <a:avLst/>
              <a:gdLst>
                <a:gd name="connsiteX0" fmla="*/ 2986 w 126790"/>
                <a:gd name="connsiteY0" fmla="*/ 27338 h 46135"/>
                <a:gd name="connsiteX1" fmla="*/ 26996 w 126790"/>
                <a:gd name="connsiteY1" fmla="*/ 10193 h 46135"/>
                <a:gd name="connsiteX2" fmla="*/ 94454 w 126790"/>
                <a:gd name="connsiteY2" fmla="*/ 4478 h 46135"/>
                <a:gd name="connsiteX3" fmla="*/ 123038 w 126790"/>
                <a:gd name="connsiteY3" fmla="*/ -2380 h 46135"/>
                <a:gd name="connsiteX4" fmla="*/ 94454 w 126790"/>
                <a:gd name="connsiteY4" fmla="*/ 11336 h 46135"/>
                <a:gd name="connsiteX5" fmla="*/ 46433 w 126790"/>
                <a:gd name="connsiteY5" fmla="*/ 34196 h 46135"/>
                <a:gd name="connsiteX6" fmla="*/ 2986 w 126790"/>
                <a:gd name="connsiteY6" fmla="*/ 27338 h 4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790" h="46135">
                  <a:moveTo>
                    <a:pt x="2986" y="27338"/>
                  </a:moveTo>
                  <a:cubicBezTo>
                    <a:pt x="-9591" y="12479"/>
                    <a:pt x="-6161" y="10193"/>
                    <a:pt x="26996" y="10193"/>
                  </a:cubicBezTo>
                  <a:cubicBezTo>
                    <a:pt x="48720" y="10193"/>
                    <a:pt x="78447" y="6764"/>
                    <a:pt x="94454" y="4478"/>
                  </a:cubicBezTo>
                  <a:lnTo>
                    <a:pt x="123038" y="-2380"/>
                  </a:lnTo>
                  <a:lnTo>
                    <a:pt x="94454" y="11336"/>
                  </a:lnTo>
                  <a:cubicBezTo>
                    <a:pt x="78447" y="18194"/>
                    <a:pt x="56724" y="28481"/>
                    <a:pt x="46433" y="34196"/>
                  </a:cubicBezTo>
                  <a:cubicBezTo>
                    <a:pt x="20136" y="47912"/>
                    <a:pt x="20136" y="47912"/>
                    <a:pt x="2986" y="2733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-form: Shape 509">
              <a:extLst>
                <a:ext uri="{FF2B5EF4-FFF2-40B4-BE49-F238E27FC236}">
                  <a16:creationId xmlns:a16="http://schemas.microsoft.com/office/drawing/2014/main" id="{8FB86FE4-83FE-2896-FAFC-88F9957516D0}"/>
                </a:ext>
              </a:extLst>
            </p:cNvPr>
            <p:cNvSpPr/>
            <p:nvPr/>
          </p:nvSpPr>
          <p:spPr>
            <a:xfrm flipV="1">
              <a:off x="6673359" y="3743453"/>
              <a:ext cx="131102" cy="45326"/>
            </a:xfrm>
            <a:custGeom>
              <a:avLst/>
              <a:gdLst>
                <a:gd name="connsiteX0" fmla="*/ 107979 w 131102"/>
                <a:gd name="connsiteY0" fmla="*/ 28221 h 45326"/>
                <a:gd name="connsiteX1" fmla="*/ 72534 w 131102"/>
                <a:gd name="connsiteY1" fmla="*/ 22506 h 45326"/>
                <a:gd name="connsiteX2" fmla="*/ 35947 w 131102"/>
                <a:gd name="connsiteY2" fmla="*/ 22506 h 45326"/>
                <a:gd name="connsiteX3" fmla="*/ 16510 w 131102"/>
                <a:gd name="connsiteY3" fmla="*/ 23649 h 45326"/>
                <a:gd name="connsiteX4" fmla="*/ 503 w 131102"/>
                <a:gd name="connsiteY4" fmla="*/ 37365 h 45326"/>
                <a:gd name="connsiteX5" fmla="*/ 1646 w 131102"/>
                <a:gd name="connsiteY5" fmla="*/ 14505 h 45326"/>
                <a:gd name="connsiteX6" fmla="*/ 27943 w 131102"/>
                <a:gd name="connsiteY6" fmla="*/ -354 h 45326"/>
                <a:gd name="connsiteX7" fmla="*/ 78251 w 131102"/>
                <a:gd name="connsiteY7" fmla="*/ 5361 h 45326"/>
                <a:gd name="connsiteX8" fmla="*/ 122842 w 131102"/>
                <a:gd name="connsiteY8" fmla="*/ 20220 h 45326"/>
                <a:gd name="connsiteX9" fmla="*/ 107979 w 131102"/>
                <a:gd name="connsiteY9" fmla="*/ 28221 h 4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102" h="45326">
                  <a:moveTo>
                    <a:pt x="107979" y="28221"/>
                  </a:moveTo>
                  <a:cubicBezTo>
                    <a:pt x="97688" y="12219"/>
                    <a:pt x="91972" y="11076"/>
                    <a:pt x="72534" y="22506"/>
                  </a:cubicBezTo>
                  <a:cubicBezTo>
                    <a:pt x="55384" y="32793"/>
                    <a:pt x="47381" y="32793"/>
                    <a:pt x="35947" y="22506"/>
                  </a:cubicBezTo>
                  <a:cubicBezTo>
                    <a:pt x="24513" y="12219"/>
                    <a:pt x="19940" y="12219"/>
                    <a:pt x="16510" y="23649"/>
                  </a:cubicBezTo>
                  <a:cubicBezTo>
                    <a:pt x="13080" y="30507"/>
                    <a:pt x="6220" y="37365"/>
                    <a:pt x="503" y="37365"/>
                  </a:cubicBezTo>
                  <a:cubicBezTo>
                    <a:pt x="-6357" y="37365"/>
                    <a:pt x="-5214" y="28221"/>
                    <a:pt x="1646" y="14505"/>
                  </a:cubicBezTo>
                  <a:cubicBezTo>
                    <a:pt x="8506" y="789"/>
                    <a:pt x="19940" y="-6069"/>
                    <a:pt x="27943" y="-354"/>
                  </a:cubicBezTo>
                  <a:cubicBezTo>
                    <a:pt x="34804" y="4218"/>
                    <a:pt x="57671" y="6504"/>
                    <a:pt x="78251" y="5361"/>
                  </a:cubicBezTo>
                  <a:cubicBezTo>
                    <a:pt x="104548" y="3075"/>
                    <a:pt x="118269" y="7647"/>
                    <a:pt x="122842" y="20220"/>
                  </a:cubicBezTo>
                  <a:cubicBezTo>
                    <a:pt x="133132" y="46509"/>
                    <a:pt x="122842" y="51081"/>
                    <a:pt x="107979" y="2822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-form: Shape 510">
              <a:extLst>
                <a:ext uri="{FF2B5EF4-FFF2-40B4-BE49-F238E27FC236}">
                  <a16:creationId xmlns:a16="http://schemas.microsoft.com/office/drawing/2014/main" id="{137F4E1C-61B4-3703-6E19-BFF9F00D8671}"/>
                </a:ext>
              </a:extLst>
            </p:cNvPr>
            <p:cNvSpPr/>
            <p:nvPr/>
          </p:nvSpPr>
          <p:spPr>
            <a:xfrm flipV="1">
              <a:off x="6833652" y="3750468"/>
              <a:ext cx="99854" cy="44885"/>
            </a:xfrm>
            <a:custGeom>
              <a:avLst/>
              <a:gdLst>
                <a:gd name="connsiteX0" fmla="*/ 7026 w 99854"/>
                <a:gd name="connsiteY0" fmla="*/ 21085 h 44885"/>
                <a:gd name="connsiteX1" fmla="*/ 20747 w 99854"/>
                <a:gd name="connsiteY1" fmla="*/ 10798 h 44885"/>
                <a:gd name="connsiteX2" fmla="*/ 56191 w 99854"/>
                <a:gd name="connsiteY2" fmla="*/ 10798 h 44885"/>
                <a:gd name="connsiteX3" fmla="*/ 75628 w 99854"/>
                <a:gd name="connsiteY3" fmla="*/ 21085 h 44885"/>
                <a:gd name="connsiteX4" fmla="*/ 7026 w 99854"/>
                <a:gd name="connsiteY4" fmla="*/ 21085 h 4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54" h="44885">
                  <a:moveTo>
                    <a:pt x="7026" y="21085"/>
                  </a:moveTo>
                  <a:cubicBezTo>
                    <a:pt x="-14697" y="-2918"/>
                    <a:pt x="-2120" y="-12062"/>
                    <a:pt x="20747" y="10798"/>
                  </a:cubicBezTo>
                  <a:cubicBezTo>
                    <a:pt x="29894" y="19942"/>
                    <a:pt x="40184" y="19942"/>
                    <a:pt x="56191" y="10798"/>
                  </a:cubicBezTo>
                  <a:cubicBezTo>
                    <a:pt x="96208" y="-10919"/>
                    <a:pt x="111072" y="-2918"/>
                    <a:pt x="75628" y="21085"/>
                  </a:cubicBezTo>
                  <a:cubicBezTo>
                    <a:pt x="33324" y="49660"/>
                    <a:pt x="32180" y="49660"/>
                    <a:pt x="7026" y="2108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2" name="Free-form: Shape 511">
              <a:extLst>
                <a:ext uri="{FF2B5EF4-FFF2-40B4-BE49-F238E27FC236}">
                  <a16:creationId xmlns:a16="http://schemas.microsoft.com/office/drawing/2014/main" id="{AA044318-0E0B-B41B-69B3-D311815AAB0C}"/>
                </a:ext>
              </a:extLst>
            </p:cNvPr>
            <p:cNvSpPr/>
            <p:nvPr/>
          </p:nvSpPr>
          <p:spPr>
            <a:xfrm flipV="1">
              <a:off x="2441441" y="3783330"/>
              <a:ext cx="144451" cy="94979"/>
            </a:xfrm>
            <a:custGeom>
              <a:avLst/>
              <a:gdLst>
                <a:gd name="connsiteX0" fmla="*/ 1895 w 144451"/>
                <a:gd name="connsiteY0" fmla="*/ 50375 h 94979"/>
                <a:gd name="connsiteX1" fmla="*/ 17902 w 144451"/>
                <a:gd name="connsiteY1" fmla="*/ 1226 h 94979"/>
                <a:gd name="connsiteX2" fmla="*/ 143671 w 144451"/>
                <a:gd name="connsiteY2" fmla="*/ 12656 h 94979"/>
                <a:gd name="connsiteX3" fmla="*/ 80786 w 144451"/>
                <a:gd name="connsiteY3" fmla="*/ 16085 h 94979"/>
                <a:gd name="connsiteX4" fmla="*/ 17902 w 144451"/>
                <a:gd name="connsiteY4" fmla="*/ 9227 h 94979"/>
                <a:gd name="connsiteX5" fmla="*/ 17902 w 144451"/>
                <a:gd name="connsiteY5" fmla="*/ 51518 h 94979"/>
                <a:gd name="connsiteX6" fmla="*/ 6468 w 144451"/>
                <a:gd name="connsiteY6" fmla="*/ 92666 h 94979"/>
                <a:gd name="connsiteX7" fmla="*/ 1895 w 144451"/>
                <a:gd name="connsiteY7" fmla="*/ 50375 h 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451" h="94979">
                  <a:moveTo>
                    <a:pt x="1895" y="50375"/>
                  </a:moveTo>
                  <a:cubicBezTo>
                    <a:pt x="6468" y="26372"/>
                    <a:pt x="13328" y="4655"/>
                    <a:pt x="17902" y="1226"/>
                  </a:cubicBezTo>
                  <a:cubicBezTo>
                    <a:pt x="32765" y="-7918"/>
                    <a:pt x="143671" y="2369"/>
                    <a:pt x="143671" y="12656"/>
                  </a:cubicBezTo>
                  <a:cubicBezTo>
                    <a:pt x="143671" y="18371"/>
                    <a:pt x="115087" y="19514"/>
                    <a:pt x="80786" y="16085"/>
                  </a:cubicBezTo>
                  <a:lnTo>
                    <a:pt x="17902" y="9227"/>
                  </a:lnTo>
                  <a:lnTo>
                    <a:pt x="17902" y="51518"/>
                  </a:lnTo>
                  <a:cubicBezTo>
                    <a:pt x="17902" y="74378"/>
                    <a:pt x="12185" y="92666"/>
                    <a:pt x="6468" y="92666"/>
                  </a:cubicBezTo>
                  <a:cubicBezTo>
                    <a:pt x="-1535" y="92666"/>
                    <a:pt x="-2679" y="76664"/>
                    <a:pt x="1895" y="5037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3" name="Free-form: Shape 512">
              <a:extLst>
                <a:ext uri="{FF2B5EF4-FFF2-40B4-BE49-F238E27FC236}">
                  <a16:creationId xmlns:a16="http://schemas.microsoft.com/office/drawing/2014/main" id="{BDFC2E22-E3A7-23B1-5470-473C011F8AC3}"/>
                </a:ext>
              </a:extLst>
            </p:cNvPr>
            <p:cNvSpPr/>
            <p:nvPr/>
          </p:nvSpPr>
          <p:spPr>
            <a:xfrm flipV="1">
              <a:off x="3815002" y="3794760"/>
              <a:ext cx="131486" cy="68580"/>
            </a:xfrm>
            <a:custGeom>
              <a:avLst/>
              <a:gdLst>
                <a:gd name="connsiteX0" fmla="*/ 106763 w 131486"/>
                <a:gd name="connsiteY0" fmla="*/ 50263 h 68580"/>
                <a:gd name="connsiteX1" fmla="*/ 53025 w 131486"/>
                <a:gd name="connsiteY1" fmla="*/ 28546 h 68580"/>
                <a:gd name="connsiteX2" fmla="*/ -1856 w 131486"/>
                <a:gd name="connsiteY2" fmla="*/ 25117 h 68580"/>
                <a:gd name="connsiteX3" fmla="*/ 53025 w 131486"/>
                <a:gd name="connsiteY3" fmla="*/ 22831 h 68580"/>
                <a:gd name="connsiteX4" fmla="*/ 106763 w 131486"/>
                <a:gd name="connsiteY4" fmla="*/ 9115 h 68580"/>
                <a:gd name="connsiteX5" fmla="*/ 118196 w 131486"/>
                <a:gd name="connsiteY5" fmla="*/ -2315 h 68580"/>
                <a:gd name="connsiteX6" fmla="*/ 129630 w 131486"/>
                <a:gd name="connsiteY6" fmla="*/ 31975 h 68580"/>
                <a:gd name="connsiteX7" fmla="*/ 118196 w 131486"/>
                <a:gd name="connsiteY7" fmla="*/ 66265 h 68580"/>
                <a:gd name="connsiteX8" fmla="*/ 106763 w 131486"/>
                <a:gd name="connsiteY8" fmla="*/ 50263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86" h="68580">
                  <a:moveTo>
                    <a:pt x="106763" y="50263"/>
                  </a:moveTo>
                  <a:cubicBezTo>
                    <a:pt x="106763" y="37690"/>
                    <a:pt x="90756" y="31975"/>
                    <a:pt x="53025" y="28546"/>
                  </a:cubicBezTo>
                  <a:lnTo>
                    <a:pt x="-1856" y="25117"/>
                  </a:lnTo>
                  <a:lnTo>
                    <a:pt x="53025" y="22831"/>
                  </a:lnTo>
                  <a:cubicBezTo>
                    <a:pt x="82752" y="21688"/>
                    <a:pt x="106763" y="15973"/>
                    <a:pt x="106763" y="9115"/>
                  </a:cubicBezTo>
                  <a:cubicBezTo>
                    <a:pt x="106763" y="3400"/>
                    <a:pt x="112479" y="-2315"/>
                    <a:pt x="118196" y="-2315"/>
                  </a:cubicBezTo>
                  <a:cubicBezTo>
                    <a:pt x="125056" y="-2315"/>
                    <a:pt x="129630" y="13687"/>
                    <a:pt x="129630" y="31975"/>
                  </a:cubicBezTo>
                  <a:cubicBezTo>
                    <a:pt x="129630" y="51406"/>
                    <a:pt x="125056" y="66265"/>
                    <a:pt x="118196" y="66265"/>
                  </a:cubicBezTo>
                  <a:cubicBezTo>
                    <a:pt x="112479" y="66265"/>
                    <a:pt x="106763" y="58264"/>
                    <a:pt x="106763" y="5026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4" name="Free-form: Shape 513">
              <a:extLst>
                <a:ext uri="{FF2B5EF4-FFF2-40B4-BE49-F238E27FC236}">
                  <a16:creationId xmlns:a16="http://schemas.microsoft.com/office/drawing/2014/main" id="{2E5C63A3-FD8D-AFC8-232D-EF2E384A9170}"/>
                </a:ext>
              </a:extLst>
            </p:cNvPr>
            <p:cNvSpPr/>
            <p:nvPr/>
          </p:nvSpPr>
          <p:spPr>
            <a:xfrm flipV="1">
              <a:off x="3660649" y="3817757"/>
              <a:ext cx="89551" cy="18150"/>
            </a:xfrm>
            <a:custGeom>
              <a:avLst/>
              <a:gdLst>
                <a:gd name="connsiteX0" fmla="*/ -1718 w 89551"/>
                <a:gd name="connsiteY0" fmla="*/ 6827 h 18150"/>
                <a:gd name="connsiteX1" fmla="*/ 48589 w 89551"/>
                <a:gd name="connsiteY1" fmla="*/ -2317 h 18150"/>
                <a:gd name="connsiteX2" fmla="*/ 86320 w 89551"/>
                <a:gd name="connsiteY2" fmla="*/ 6827 h 18150"/>
                <a:gd name="connsiteX3" fmla="*/ -1718 w 89551"/>
                <a:gd name="connsiteY3" fmla="*/ 6827 h 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51" h="18150">
                  <a:moveTo>
                    <a:pt x="-1718" y="6827"/>
                  </a:moveTo>
                  <a:cubicBezTo>
                    <a:pt x="-1718" y="1112"/>
                    <a:pt x="21149" y="-2317"/>
                    <a:pt x="48589" y="-2317"/>
                  </a:cubicBezTo>
                  <a:cubicBezTo>
                    <a:pt x="76030" y="-1174"/>
                    <a:pt x="93180" y="2255"/>
                    <a:pt x="86320" y="6827"/>
                  </a:cubicBezTo>
                  <a:cubicBezTo>
                    <a:pt x="68027" y="19400"/>
                    <a:pt x="-1718" y="18257"/>
                    <a:pt x="-1718" y="682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5" name="Free-form: Shape 514">
              <a:extLst>
                <a:ext uri="{FF2B5EF4-FFF2-40B4-BE49-F238E27FC236}">
                  <a16:creationId xmlns:a16="http://schemas.microsoft.com/office/drawing/2014/main" id="{6668C802-CD62-72B0-39A7-1428941C9C5B}"/>
                </a:ext>
              </a:extLst>
            </p:cNvPr>
            <p:cNvSpPr/>
            <p:nvPr/>
          </p:nvSpPr>
          <p:spPr>
            <a:xfrm flipV="1">
              <a:off x="3134704" y="3832336"/>
              <a:ext cx="111222" cy="19573"/>
            </a:xfrm>
            <a:custGeom>
              <a:avLst/>
              <a:gdLst>
                <a:gd name="connsiteX0" fmla="*/ -1313 w 111222"/>
                <a:gd name="connsiteY0" fmla="*/ 10271 h 19573"/>
                <a:gd name="connsiteX1" fmla="*/ 58142 w 111222"/>
                <a:gd name="connsiteY1" fmla="*/ -2302 h 19573"/>
                <a:gd name="connsiteX2" fmla="*/ 53568 w 111222"/>
                <a:gd name="connsiteY2" fmla="*/ 13700 h 19573"/>
                <a:gd name="connsiteX3" fmla="*/ -1313 w 111222"/>
                <a:gd name="connsiteY3" fmla="*/ 10271 h 1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22" h="19573">
                  <a:moveTo>
                    <a:pt x="-1313" y="10271"/>
                  </a:moveTo>
                  <a:cubicBezTo>
                    <a:pt x="-1313" y="2270"/>
                    <a:pt x="23841" y="-2302"/>
                    <a:pt x="58142" y="-2302"/>
                  </a:cubicBezTo>
                  <a:cubicBezTo>
                    <a:pt x="129030" y="-2302"/>
                    <a:pt x="126743" y="3413"/>
                    <a:pt x="53568" y="13700"/>
                  </a:cubicBezTo>
                  <a:cubicBezTo>
                    <a:pt x="16981" y="19415"/>
                    <a:pt x="-1313" y="18272"/>
                    <a:pt x="-1313" y="1027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6" name="Free-form: Shape 515">
              <a:extLst>
                <a:ext uri="{FF2B5EF4-FFF2-40B4-BE49-F238E27FC236}">
                  <a16:creationId xmlns:a16="http://schemas.microsoft.com/office/drawing/2014/main" id="{3F1B4C61-95AB-53E4-1979-98D842322F27}"/>
                </a:ext>
              </a:extLst>
            </p:cNvPr>
            <p:cNvSpPr/>
            <p:nvPr/>
          </p:nvSpPr>
          <p:spPr>
            <a:xfrm flipV="1">
              <a:off x="3409110" y="3829472"/>
              <a:ext cx="146190" cy="16722"/>
            </a:xfrm>
            <a:custGeom>
              <a:avLst/>
              <a:gdLst>
                <a:gd name="connsiteX0" fmla="*/ -1543 w 146190"/>
                <a:gd name="connsiteY0" fmla="*/ 6837 h 16722"/>
                <a:gd name="connsiteX1" fmla="*/ 77349 w 146190"/>
                <a:gd name="connsiteY1" fmla="*/ -2307 h 16722"/>
                <a:gd name="connsiteX2" fmla="*/ 143664 w 146190"/>
                <a:gd name="connsiteY2" fmla="*/ 5694 h 16722"/>
                <a:gd name="connsiteX3" fmla="*/ -1543 w 146190"/>
                <a:gd name="connsiteY3" fmla="*/ 6837 h 1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90" h="16722">
                  <a:moveTo>
                    <a:pt x="-1543" y="6837"/>
                  </a:moveTo>
                  <a:cubicBezTo>
                    <a:pt x="-1543" y="1122"/>
                    <a:pt x="33902" y="-2307"/>
                    <a:pt x="77349" y="-2307"/>
                  </a:cubicBezTo>
                  <a:cubicBezTo>
                    <a:pt x="120797" y="-2307"/>
                    <a:pt x="150524" y="1122"/>
                    <a:pt x="143664" y="5694"/>
                  </a:cubicBezTo>
                  <a:cubicBezTo>
                    <a:pt x="125370" y="17124"/>
                    <a:pt x="-1543" y="17124"/>
                    <a:pt x="-1543" y="68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7" name="Free-form: Shape 516">
              <a:extLst>
                <a:ext uri="{FF2B5EF4-FFF2-40B4-BE49-F238E27FC236}">
                  <a16:creationId xmlns:a16="http://schemas.microsoft.com/office/drawing/2014/main" id="{30B73BE6-5FAA-7215-177C-9F1212E1AF91}"/>
                </a:ext>
              </a:extLst>
            </p:cNvPr>
            <p:cNvSpPr/>
            <p:nvPr/>
          </p:nvSpPr>
          <p:spPr>
            <a:xfrm flipV="1">
              <a:off x="2654494" y="3851910"/>
              <a:ext cx="147608" cy="16011"/>
            </a:xfrm>
            <a:custGeom>
              <a:avLst/>
              <a:gdLst>
                <a:gd name="connsiteX0" fmla="*/ -949 w 147608"/>
                <a:gd name="connsiteY0" fmla="*/ 2296 h 16011"/>
                <a:gd name="connsiteX1" fmla="*/ 146544 w 147608"/>
                <a:gd name="connsiteY1" fmla="*/ 9154 h 16011"/>
                <a:gd name="connsiteX2" fmla="*/ 75656 w 147608"/>
                <a:gd name="connsiteY2" fmla="*/ 13726 h 16011"/>
                <a:gd name="connsiteX3" fmla="*/ -949 w 147608"/>
                <a:gd name="connsiteY3" fmla="*/ 2296 h 1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08" h="16011">
                  <a:moveTo>
                    <a:pt x="-949" y="2296"/>
                  </a:moveTo>
                  <a:cubicBezTo>
                    <a:pt x="-949" y="-6848"/>
                    <a:pt x="135110" y="-1133"/>
                    <a:pt x="146544" y="9154"/>
                  </a:cubicBezTo>
                  <a:cubicBezTo>
                    <a:pt x="148831" y="11440"/>
                    <a:pt x="116817" y="13726"/>
                    <a:pt x="75656" y="13726"/>
                  </a:cubicBezTo>
                  <a:cubicBezTo>
                    <a:pt x="33352" y="13726"/>
                    <a:pt x="-949" y="9154"/>
                    <a:pt x="-949" y="229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8" name="Free-form: Shape 517">
              <a:extLst>
                <a:ext uri="{FF2B5EF4-FFF2-40B4-BE49-F238E27FC236}">
                  <a16:creationId xmlns:a16="http://schemas.microsoft.com/office/drawing/2014/main" id="{AC23F8E7-09BD-4DBC-ADA5-872888EA51EE}"/>
                </a:ext>
              </a:extLst>
            </p:cNvPr>
            <p:cNvSpPr/>
            <p:nvPr/>
          </p:nvSpPr>
          <p:spPr>
            <a:xfrm flipV="1">
              <a:off x="3044382" y="3909876"/>
              <a:ext cx="136329" cy="105569"/>
            </a:xfrm>
            <a:custGeom>
              <a:avLst/>
              <a:gdLst>
                <a:gd name="connsiteX0" fmla="*/ 17039 w 136329"/>
                <a:gd name="connsiteY0" fmla="*/ 83625 h 105569"/>
                <a:gd name="connsiteX1" fmla="*/ 74207 w 136329"/>
                <a:gd name="connsiteY1" fmla="*/ -2100 h 105569"/>
                <a:gd name="connsiteX2" fmla="*/ 100504 w 136329"/>
                <a:gd name="connsiteY2" fmla="*/ 87054 h 105569"/>
                <a:gd name="connsiteX3" fmla="*/ 17039 w 136329"/>
                <a:gd name="connsiteY3" fmla="*/ 83625 h 105569"/>
                <a:gd name="connsiteX4" fmla="*/ 117655 w 136329"/>
                <a:gd name="connsiteY4" fmla="*/ 58479 h 105569"/>
                <a:gd name="connsiteX5" fmla="*/ 71920 w 136329"/>
                <a:gd name="connsiteY5" fmla="*/ 12759 h 105569"/>
                <a:gd name="connsiteX6" fmla="*/ 25043 w 136329"/>
                <a:gd name="connsiteY6" fmla="*/ 68766 h 105569"/>
                <a:gd name="connsiteX7" fmla="*/ 78780 w 136329"/>
                <a:gd name="connsiteY7" fmla="*/ 79053 h 105569"/>
                <a:gd name="connsiteX8" fmla="*/ 117655 w 136329"/>
                <a:gd name="connsiteY8" fmla="*/ 58479 h 10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29" h="105569">
                  <a:moveTo>
                    <a:pt x="17039" y="83625"/>
                  </a:moveTo>
                  <a:cubicBezTo>
                    <a:pt x="-22978" y="39048"/>
                    <a:pt x="5606" y="-4386"/>
                    <a:pt x="74207" y="-2100"/>
                  </a:cubicBezTo>
                  <a:cubicBezTo>
                    <a:pt x="140522" y="186"/>
                    <a:pt x="157672" y="57336"/>
                    <a:pt x="100504" y="87054"/>
                  </a:cubicBezTo>
                  <a:cubicBezTo>
                    <a:pt x="57057" y="109914"/>
                    <a:pt x="39906" y="108771"/>
                    <a:pt x="17039" y="83625"/>
                  </a:cubicBezTo>
                  <a:close/>
                  <a:moveTo>
                    <a:pt x="117655" y="58479"/>
                  </a:moveTo>
                  <a:cubicBezTo>
                    <a:pt x="131375" y="36762"/>
                    <a:pt x="108508" y="12759"/>
                    <a:pt x="71920" y="12759"/>
                  </a:cubicBezTo>
                  <a:cubicBezTo>
                    <a:pt x="21613" y="12759"/>
                    <a:pt x="-1255" y="40191"/>
                    <a:pt x="25043" y="68766"/>
                  </a:cubicBezTo>
                  <a:cubicBezTo>
                    <a:pt x="42193" y="87054"/>
                    <a:pt x="51340" y="89340"/>
                    <a:pt x="78780" y="79053"/>
                  </a:cubicBezTo>
                  <a:cubicBezTo>
                    <a:pt x="97074" y="73338"/>
                    <a:pt x="114225" y="63051"/>
                    <a:pt x="117655" y="5847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9" name="Free-form: Shape 518">
              <a:extLst>
                <a:ext uri="{FF2B5EF4-FFF2-40B4-BE49-F238E27FC236}">
                  <a16:creationId xmlns:a16="http://schemas.microsoft.com/office/drawing/2014/main" id="{B0B021E7-8897-EA87-F1AD-E9E7E9BFC5B0}"/>
                </a:ext>
              </a:extLst>
            </p:cNvPr>
            <p:cNvSpPr/>
            <p:nvPr/>
          </p:nvSpPr>
          <p:spPr>
            <a:xfrm flipV="1">
              <a:off x="3220893" y="3921907"/>
              <a:ext cx="129274" cy="100679"/>
            </a:xfrm>
            <a:custGeom>
              <a:avLst/>
              <a:gdLst>
                <a:gd name="connsiteX0" fmla="*/ 24472 w 129274"/>
                <a:gd name="connsiteY0" fmla="*/ 80488 h 100679"/>
                <a:gd name="connsiteX1" fmla="*/ 10752 w 129274"/>
                <a:gd name="connsiteY1" fmla="*/ 15337 h 100679"/>
                <a:gd name="connsiteX2" fmla="*/ 106794 w 129274"/>
                <a:gd name="connsiteY2" fmla="*/ 19909 h 100679"/>
                <a:gd name="connsiteX3" fmla="*/ 89644 w 129274"/>
                <a:gd name="connsiteY3" fmla="*/ 83917 h 100679"/>
                <a:gd name="connsiteX4" fmla="*/ 24472 w 129274"/>
                <a:gd name="connsiteY4" fmla="*/ 80488 h 100679"/>
                <a:gd name="connsiteX5" fmla="*/ 88500 w 129274"/>
                <a:gd name="connsiteY5" fmla="*/ 70201 h 100679"/>
                <a:gd name="connsiteX6" fmla="*/ 83927 w 129274"/>
                <a:gd name="connsiteY6" fmla="*/ 19909 h 100679"/>
                <a:gd name="connsiteX7" fmla="*/ 35906 w 129274"/>
                <a:gd name="connsiteY7" fmla="*/ 64486 h 100679"/>
                <a:gd name="connsiteX8" fmla="*/ 88500 w 129274"/>
                <a:gd name="connsiteY8" fmla="*/ 70201 h 10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274" h="100679">
                  <a:moveTo>
                    <a:pt x="24472" y="80488"/>
                  </a:moveTo>
                  <a:cubicBezTo>
                    <a:pt x="-5255" y="45055"/>
                    <a:pt x="-8685" y="33625"/>
                    <a:pt x="10752" y="15337"/>
                  </a:cubicBezTo>
                  <a:cubicBezTo>
                    <a:pt x="34762" y="-9809"/>
                    <a:pt x="79353" y="-7523"/>
                    <a:pt x="106794" y="19909"/>
                  </a:cubicBezTo>
                  <a:cubicBezTo>
                    <a:pt x="138808" y="51913"/>
                    <a:pt x="135378" y="64486"/>
                    <a:pt x="89644" y="83917"/>
                  </a:cubicBezTo>
                  <a:cubicBezTo>
                    <a:pt x="41623" y="103348"/>
                    <a:pt x="45053" y="104491"/>
                    <a:pt x="24472" y="80488"/>
                  </a:cubicBezTo>
                  <a:close/>
                  <a:moveTo>
                    <a:pt x="88500" y="70201"/>
                  </a:moveTo>
                  <a:cubicBezTo>
                    <a:pt x="113654" y="59914"/>
                    <a:pt x="111367" y="34768"/>
                    <a:pt x="83927" y="19909"/>
                  </a:cubicBezTo>
                  <a:cubicBezTo>
                    <a:pt x="35906" y="-6380"/>
                    <a:pt x="-10972" y="38197"/>
                    <a:pt x="35906" y="64486"/>
                  </a:cubicBezTo>
                  <a:cubicBezTo>
                    <a:pt x="58773" y="78202"/>
                    <a:pt x="64490" y="79345"/>
                    <a:pt x="88500" y="7020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0" name="Free-form: Shape 519">
              <a:extLst>
                <a:ext uri="{FF2B5EF4-FFF2-40B4-BE49-F238E27FC236}">
                  <a16:creationId xmlns:a16="http://schemas.microsoft.com/office/drawing/2014/main" id="{16EADD64-3524-FA77-ADEA-86C04993DE67}"/>
                </a:ext>
              </a:extLst>
            </p:cNvPr>
            <p:cNvSpPr/>
            <p:nvPr/>
          </p:nvSpPr>
          <p:spPr>
            <a:xfrm flipV="1">
              <a:off x="7319392" y="4108105"/>
              <a:ext cx="948986" cy="346316"/>
            </a:xfrm>
            <a:custGeom>
              <a:avLst/>
              <a:gdLst>
                <a:gd name="connsiteX0" fmla="*/ 173427 w 948986"/>
                <a:gd name="connsiteY0" fmla="*/ 340028 h 346316"/>
                <a:gd name="connsiteX1" fmla="*/ 173427 w 948986"/>
                <a:gd name="connsiteY1" fmla="*/ 281735 h 346316"/>
                <a:gd name="connsiteX2" fmla="*/ 121976 w 948986"/>
                <a:gd name="connsiteY2" fmla="*/ 96569 h 346316"/>
                <a:gd name="connsiteX3" fmla="*/ 89962 w 948986"/>
                <a:gd name="connsiteY3" fmla="*/ 58850 h 346316"/>
                <a:gd name="connsiteX4" fmla="*/ 47658 w 948986"/>
                <a:gd name="connsiteY4" fmla="*/ 83996 h 346316"/>
                <a:gd name="connsiteX5" fmla="*/ -4937 w 948986"/>
                <a:gd name="connsiteY5" fmla="*/ 98855 h 346316"/>
                <a:gd name="connsiteX6" fmla="*/ 29364 w 948986"/>
                <a:gd name="connsiteY6" fmla="*/ 74852 h 346316"/>
                <a:gd name="connsiteX7" fmla="*/ 38511 w 948986"/>
                <a:gd name="connsiteY7" fmla="*/ 16559 h 346316"/>
                <a:gd name="connsiteX8" fmla="*/ 24791 w 948986"/>
                <a:gd name="connsiteY8" fmla="*/ -1729 h 346316"/>
                <a:gd name="connsiteX9" fmla="*/ 95679 w 948986"/>
                <a:gd name="connsiteY9" fmla="*/ 51992 h 346316"/>
                <a:gd name="connsiteX10" fmla="*/ 200868 w 948986"/>
                <a:gd name="connsiteY10" fmla="*/ 266876 h 346316"/>
                <a:gd name="connsiteX11" fmla="*/ 200868 w 948986"/>
                <a:gd name="connsiteY11" fmla="*/ 298880 h 346316"/>
                <a:gd name="connsiteX12" fmla="*/ 387235 w 948986"/>
                <a:gd name="connsiteY12" fmla="*/ 297737 h 346316"/>
                <a:gd name="connsiteX13" fmla="*/ 732529 w 948986"/>
                <a:gd name="connsiteY13" fmla="*/ 289736 h 346316"/>
                <a:gd name="connsiteX14" fmla="*/ 806847 w 948986"/>
                <a:gd name="connsiteY14" fmla="*/ 290879 h 346316"/>
                <a:gd name="connsiteX15" fmla="*/ 721095 w 948986"/>
                <a:gd name="connsiteY15" fmla="*/ 298880 h 346316"/>
                <a:gd name="connsiteX16" fmla="*/ 833144 w 948986"/>
                <a:gd name="connsiteY16" fmla="*/ 301166 h 346316"/>
                <a:gd name="connsiteX17" fmla="*/ 944050 w 948986"/>
                <a:gd name="connsiteY17" fmla="*/ 312596 h 346316"/>
                <a:gd name="connsiteX18" fmla="*/ 586179 w 948986"/>
                <a:gd name="connsiteY18" fmla="*/ 320597 h 346316"/>
                <a:gd name="connsiteX19" fmla="*/ 215731 w 948986"/>
                <a:gd name="connsiteY19" fmla="*/ 330884 h 346316"/>
                <a:gd name="connsiteX20" fmla="*/ 200868 w 948986"/>
                <a:gd name="connsiteY20" fmla="*/ 330884 h 346316"/>
                <a:gd name="connsiteX21" fmla="*/ 190578 w 948986"/>
                <a:gd name="connsiteY21" fmla="*/ 336599 h 346316"/>
                <a:gd name="connsiteX22" fmla="*/ 173427 w 948986"/>
                <a:gd name="connsiteY22" fmla="*/ 340028 h 34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8986" h="346316">
                  <a:moveTo>
                    <a:pt x="173427" y="340028"/>
                  </a:moveTo>
                  <a:cubicBezTo>
                    <a:pt x="168854" y="333170"/>
                    <a:pt x="168854" y="306881"/>
                    <a:pt x="173427" y="281735"/>
                  </a:cubicBezTo>
                  <a:cubicBezTo>
                    <a:pt x="182574" y="221156"/>
                    <a:pt x="160850" y="144575"/>
                    <a:pt x="121976" y="96569"/>
                  </a:cubicBezTo>
                  <a:lnTo>
                    <a:pt x="89962" y="58850"/>
                  </a:lnTo>
                  <a:lnTo>
                    <a:pt x="47658" y="83996"/>
                  </a:lnTo>
                  <a:cubicBezTo>
                    <a:pt x="780" y="112571"/>
                    <a:pt x="-4937" y="113714"/>
                    <a:pt x="-4937" y="98855"/>
                  </a:cubicBezTo>
                  <a:cubicBezTo>
                    <a:pt x="-4937" y="93140"/>
                    <a:pt x="11071" y="82853"/>
                    <a:pt x="29364" y="74852"/>
                  </a:cubicBezTo>
                  <a:cubicBezTo>
                    <a:pt x="70525" y="57707"/>
                    <a:pt x="73955" y="34847"/>
                    <a:pt x="38511" y="16559"/>
                  </a:cubicBezTo>
                  <a:cubicBezTo>
                    <a:pt x="23647" y="8558"/>
                    <a:pt x="17931" y="557"/>
                    <a:pt x="24791" y="-1729"/>
                  </a:cubicBezTo>
                  <a:cubicBezTo>
                    <a:pt x="31651" y="-4015"/>
                    <a:pt x="63665" y="19988"/>
                    <a:pt x="95679" y="51992"/>
                  </a:cubicBezTo>
                  <a:cubicBezTo>
                    <a:pt x="155134" y="112571"/>
                    <a:pt x="200868" y="205154"/>
                    <a:pt x="200868" y="266876"/>
                  </a:cubicBezTo>
                  <a:lnTo>
                    <a:pt x="200868" y="298880"/>
                  </a:lnTo>
                  <a:lnTo>
                    <a:pt x="387235" y="297737"/>
                  </a:lnTo>
                  <a:cubicBezTo>
                    <a:pt x="488994" y="296594"/>
                    <a:pt x="644490" y="293165"/>
                    <a:pt x="732529" y="289736"/>
                  </a:cubicBezTo>
                  <a:cubicBezTo>
                    <a:pt x="820567" y="286307"/>
                    <a:pt x="853725" y="287450"/>
                    <a:pt x="806847" y="290879"/>
                  </a:cubicBezTo>
                  <a:lnTo>
                    <a:pt x="721095" y="298880"/>
                  </a:lnTo>
                  <a:lnTo>
                    <a:pt x="833144" y="301166"/>
                  </a:lnTo>
                  <a:cubicBezTo>
                    <a:pt x="893742" y="302309"/>
                    <a:pt x="944050" y="306881"/>
                    <a:pt x="944050" y="312596"/>
                  </a:cubicBezTo>
                  <a:cubicBezTo>
                    <a:pt x="944050" y="317168"/>
                    <a:pt x="782837" y="320597"/>
                    <a:pt x="586179" y="320597"/>
                  </a:cubicBezTo>
                  <a:cubicBezTo>
                    <a:pt x="390665" y="320597"/>
                    <a:pt x="222592" y="325169"/>
                    <a:pt x="215731" y="330884"/>
                  </a:cubicBezTo>
                  <a:cubicBezTo>
                    <a:pt x="206585" y="336599"/>
                    <a:pt x="200868" y="336599"/>
                    <a:pt x="200868" y="330884"/>
                  </a:cubicBezTo>
                  <a:cubicBezTo>
                    <a:pt x="200868" y="325169"/>
                    <a:pt x="196294" y="327455"/>
                    <a:pt x="190578" y="336599"/>
                  </a:cubicBezTo>
                  <a:cubicBezTo>
                    <a:pt x="183717" y="345743"/>
                    <a:pt x="178001" y="346886"/>
                    <a:pt x="173427" y="34002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1" name="Free-form: Shape 520">
              <a:extLst>
                <a:ext uri="{FF2B5EF4-FFF2-40B4-BE49-F238E27FC236}">
                  <a16:creationId xmlns:a16="http://schemas.microsoft.com/office/drawing/2014/main" id="{C9266C1B-2867-2913-1AFA-3D000279BBE9}"/>
                </a:ext>
              </a:extLst>
            </p:cNvPr>
            <p:cNvSpPr/>
            <p:nvPr/>
          </p:nvSpPr>
          <p:spPr>
            <a:xfrm flipV="1">
              <a:off x="5977208" y="4141088"/>
              <a:ext cx="77924" cy="6286"/>
            </a:xfrm>
            <a:custGeom>
              <a:avLst/>
              <a:gdLst>
                <a:gd name="connsiteX0" fmla="*/ 4349 w 77924"/>
                <a:gd name="connsiteY0" fmla="*/ -297 h 6286"/>
                <a:gd name="connsiteX1" fmla="*/ 67233 w 77924"/>
                <a:gd name="connsiteY1" fmla="*/ -297 h 6286"/>
                <a:gd name="connsiteX2" fmla="*/ 35219 w 77924"/>
                <a:gd name="connsiteY2" fmla="*/ 4275 h 6286"/>
                <a:gd name="connsiteX3" fmla="*/ 4349 w 77924"/>
                <a:gd name="connsiteY3" fmla="*/ -297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24" h="6286">
                  <a:moveTo>
                    <a:pt x="4349" y="-297"/>
                  </a:moveTo>
                  <a:cubicBezTo>
                    <a:pt x="21499" y="-2583"/>
                    <a:pt x="48940" y="-2583"/>
                    <a:pt x="67233" y="-297"/>
                  </a:cubicBezTo>
                  <a:cubicBezTo>
                    <a:pt x="84384" y="1989"/>
                    <a:pt x="69520" y="4275"/>
                    <a:pt x="35219" y="4275"/>
                  </a:cubicBezTo>
                  <a:cubicBezTo>
                    <a:pt x="919" y="4275"/>
                    <a:pt x="-13945" y="1989"/>
                    <a:pt x="4349" y="-29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-form: Shape 521">
              <a:extLst>
                <a:ext uri="{FF2B5EF4-FFF2-40B4-BE49-F238E27FC236}">
                  <a16:creationId xmlns:a16="http://schemas.microsoft.com/office/drawing/2014/main" id="{64DE3A35-559A-D8C6-E551-CC9B1FE8020C}"/>
                </a:ext>
              </a:extLst>
            </p:cNvPr>
            <p:cNvSpPr/>
            <p:nvPr/>
          </p:nvSpPr>
          <p:spPr>
            <a:xfrm flipV="1">
              <a:off x="6387394" y="4139946"/>
              <a:ext cx="35030" cy="7429"/>
            </a:xfrm>
            <a:custGeom>
              <a:avLst/>
              <a:gdLst>
                <a:gd name="connsiteX0" fmla="*/ -251 w 35030"/>
                <a:gd name="connsiteY0" fmla="*/ -298 h 7429"/>
                <a:gd name="connsiteX1" fmla="*/ 28332 w 35030"/>
                <a:gd name="connsiteY1" fmla="*/ -298 h 7429"/>
                <a:gd name="connsiteX2" fmla="*/ 13469 w 35030"/>
                <a:gd name="connsiteY2" fmla="*/ 5417 h 7429"/>
                <a:gd name="connsiteX3" fmla="*/ -251 w 35030"/>
                <a:gd name="connsiteY3" fmla="*/ -298 h 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30" h="7429">
                  <a:moveTo>
                    <a:pt x="-251" y="-298"/>
                  </a:moveTo>
                  <a:cubicBezTo>
                    <a:pt x="6609" y="-2584"/>
                    <a:pt x="20329" y="-2584"/>
                    <a:pt x="28332" y="-298"/>
                  </a:cubicBezTo>
                  <a:cubicBezTo>
                    <a:pt x="35193" y="3131"/>
                    <a:pt x="29476" y="5417"/>
                    <a:pt x="13469" y="5417"/>
                  </a:cubicBezTo>
                  <a:cubicBezTo>
                    <a:pt x="-2538" y="5417"/>
                    <a:pt x="-8255" y="3131"/>
                    <a:pt x="-251" y="-29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-form: Shape 522">
              <a:extLst>
                <a:ext uri="{FF2B5EF4-FFF2-40B4-BE49-F238E27FC236}">
                  <a16:creationId xmlns:a16="http://schemas.microsoft.com/office/drawing/2014/main" id="{81E84405-FF95-A280-4187-596C35AC61F8}"/>
                </a:ext>
              </a:extLst>
            </p:cNvPr>
            <p:cNvSpPr/>
            <p:nvPr/>
          </p:nvSpPr>
          <p:spPr>
            <a:xfrm flipV="1">
              <a:off x="6366350" y="4160520"/>
              <a:ext cx="25170" cy="1017270"/>
            </a:xfrm>
            <a:custGeom>
              <a:avLst/>
              <a:gdLst>
                <a:gd name="connsiteX0" fmla="*/ 5949 w 25170"/>
                <a:gd name="connsiteY0" fmla="*/ 864888 h 1017270"/>
                <a:gd name="connsiteX1" fmla="*/ -911 w 25170"/>
                <a:gd name="connsiteY1" fmla="*/ 356253 h 1017270"/>
                <a:gd name="connsiteX2" fmla="*/ 232 w 25170"/>
                <a:gd name="connsiteY2" fmla="*/ -1507 h 1017270"/>
                <a:gd name="connsiteX3" fmla="*/ 10522 w 25170"/>
                <a:gd name="connsiteY3" fmla="*/ 241953 h 1017270"/>
                <a:gd name="connsiteX4" fmla="*/ 18526 w 25170"/>
                <a:gd name="connsiteY4" fmla="*/ 750588 h 1017270"/>
                <a:gd name="connsiteX5" fmla="*/ 16239 w 25170"/>
                <a:gd name="connsiteY5" fmla="*/ 1015764 h 1017270"/>
                <a:gd name="connsiteX6" fmla="*/ 5949 w 25170"/>
                <a:gd name="connsiteY6" fmla="*/ 864888 h 101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70" h="1017270">
                  <a:moveTo>
                    <a:pt x="5949" y="864888"/>
                  </a:moveTo>
                  <a:cubicBezTo>
                    <a:pt x="5949" y="781449"/>
                    <a:pt x="2519" y="551706"/>
                    <a:pt x="-911" y="356253"/>
                  </a:cubicBezTo>
                  <a:cubicBezTo>
                    <a:pt x="-5485" y="159657"/>
                    <a:pt x="-4341" y="-1507"/>
                    <a:pt x="232" y="-1507"/>
                  </a:cubicBezTo>
                  <a:cubicBezTo>
                    <a:pt x="5949" y="-1507"/>
                    <a:pt x="10522" y="108222"/>
                    <a:pt x="10522" y="241953"/>
                  </a:cubicBezTo>
                  <a:cubicBezTo>
                    <a:pt x="10522" y="374541"/>
                    <a:pt x="13952" y="604284"/>
                    <a:pt x="18526" y="750588"/>
                  </a:cubicBezTo>
                  <a:cubicBezTo>
                    <a:pt x="23099" y="904893"/>
                    <a:pt x="21956" y="1015764"/>
                    <a:pt x="16239" y="1015764"/>
                  </a:cubicBezTo>
                  <a:cubicBezTo>
                    <a:pt x="10522" y="1015764"/>
                    <a:pt x="5949" y="947184"/>
                    <a:pt x="5949" y="86488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-form: Shape 523">
              <a:extLst>
                <a:ext uri="{FF2B5EF4-FFF2-40B4-BE49-F238E27FC236}">
                  <a16:creationId xmlns:a16="http://schemas.microsoft.com/office/drawing/2014/main" id="{0C660B75-2B3A-4213-8F5A-3BD7634D18C9}"/>
                </a:ext>
              </a:extLst>
            </p:cNvPr>
            <p:cNvSpPr/>
            <p:nvPr/>
          </p:nvSpPr>
          <p:spPr>
            <a:xfrm flipV="1">
              <a:off x="10063449" y="4171950"/>
              <a:ext cx="68601" cy="75369"/>
            </a:xfrm>
            <a:custGeom>
              <a:avLst/>
              <a:gdLst>
                <a:gd name="connsiteX0" fmla="*/ 8114 w 68601"/>
                <a:gd name="connsiteY0" fmla="*/ 50560 h 75369"/>
                <a:gd name="connsiteX1" fmla="*/ 3540 w 68601"/>
                <a:gd name="connsiteY1" fmla="*/ 27700 h 75369"/>
                <a:gd name="connsiteX2" fmla="*/ -6750 w 68601"/>
                <a:gd name="connsiteY2" fmla="*/ 16270 h 75369"/>
                <a:gd name="connsiteX3" fmla="*/ 10400 w 68601"/>
                <a:gd name="connsiteY3" fmla="*/ 11698 h 75369"/>
                <a:gd name="connsiteX4" fmla="*/ 44701 w 68601"/>
                <a:gd name="connsiteY4" fmla="*/ 4840 h 75369"/>
                <a:gd name="connsiteX5" fmla="*/ 61851 w 68601"/>
                <a:gd name="connsiteY5" fmla="*/ 2554 h 75369"/>
                <a:gd name="connsiteX6" fmla="*/ 44701 w 68601"/>
                <a:gd name="connsiteY6" fmla="*/ 27700 h 75369"/>
                <a:gd name="connsiteX7" fmla="*/ 27551 w 68601"/>
                <a:gd name="connsiteY7" fmla="*/ 57418 h 75369"/>
                <a:gd name="connsiteX8" fmla="*/ 14974 w 68601"/>
                <a:gd name="connsiteY8" fmla="*/ 73420 h 75369"/>
                <a:gd name="connsiteX9" fmla="*/ 8114 w 68601"/>
                <a:gd name="connsiteY9" fmla="*/ 50560 h 7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01" h="75369">
                  <a:moveTo>
                    <a:pt x="8114" y="50560"/>
                  </a:moveTo>
                  <a:cubicBezTo>
                    <a:pt x="11544" y="37987"/>
                    <a:pt x="9257" y="27700"/>
                    <a:pt x="3540" y="27700"/>
                  </a:cubicBezTo>
                  <a:cubicBezTo>
                    <a:pt x="-2177" y="27700"/>
                    <a:pt x="-6750" y="23128"/>
                    <a:pt x="-6750" y="16270"/>
                  </a:cubicBezTo>
                  <a:cubicBezTo>
                    <a:pt x="-6750" y="10555"/>
                    <a:pt x="1254" y="8269"/>
                    <a:pt x="10400" y="11698"/>
                  </a:cubicBezTo>
                  <a:cubicBezTo>
                    <a:pt x="19547" y="16270"/>
                    <a:pt x="35554" y="12841"/>
                    <a:pt x="44701" y="4840"/>
                  </a:cubicBezTo>
                  <a:cubicBezTo>
                    <a:pt x="53848" y="-3161"/>
                    <a:pt x="61851" y="-4304"/>
                    <a:pt x="61851" y="2554"/>
                  </a:cubicBezTo>
                  <a:cubicBezTo>
                    <a:pt x="61851" y="8269"/>
                    <a:pt x="53848" y="19699"/>
                    <a:pt x="44701" y="27700"/>
                  </a:cubicBezTo>
                  <a:cubicBezTo>
                    <a:pt x="35554" y="35701"/>
                    <a:pt x="27551" y="49417"/>
                    <a:pt x="27551" y="57418"/>
                  </a:cubicBezTo>
                  <a:cubicBezTo>
                    <a:pt x="27551" y="66562"/>
                    <a:pt x="21834" y="73420"/>
                    <a:pt x="14974" y="73420"/>
                  </a:cubicBezTo>
                  <a:cubicBezTo>
                    <a:pt x="8114" y="73420"/>
                    <a:pt x="4684" y="63133"/>
                    <a:pt x="8114" y="5056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-form: Shape 524">
              <a:extLst>
                <a:ext uri="{FF2B5EF4-FFF2-40B4-BE49-F238E27FC236}">
                  <a16:creationId xmlns:a16="http://schemas.microsoft.com/office/drawing/2014/main" id="{E9EDB1CE-5B93-F261-3BC9-C42708FF7625}"/>
                </a:ext>
              </a:extLst>
            </p:cNvPr>
            <p:cNvSpPr/>
            <p:nvPr/>
          </p:nvSpPr>
          <p:spPr>
            <a:xfrm flipV="1">
              <a:off x="10113440" y="4175945"/>
              <a:ext cx="28756" cy="30294"/>
            </a:xfrm>
            <a:custGeom>
              <a:avLst/>
              <a:gdLst>
                <a:gd name="connsiteX0" fmla="*/ 403 w 28756"/>
                <a:gd name="connsiteY0" fmla="*/ 15178 h 30294"/>
                <a:gd name="connsiteX1" fmla="*/ -1884 w 28756"/>
                <a:gd name="connsiteY1" fmla="*/ -1967 h 30294"/>
                <a:gd name="connsiteX2" fmla="*/ 19840 w 28756"/>
                <a:gd name="connsiteY2" fmla="*/ 27751 h 30294"/>
                <a:gd name="connsiteX3" fmla="*/ 403 w 28756"/>
                <a:gd name="connsiteY3" fmla="*/ 15178 h 3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6" h="30294">
                  <a:moveTo>
                    <a:pt x="403" y="15178"/>
                  </a:moveTo>
                  <a:cubicBezTo>
                    <a:pt x="-8744" y="4891"/>
                    <a:pt x="-8744" y="-1967"/>
                    <a:pt x="-1884" y="-1967"/>
                  </a:cubicBezTo>
                  <a:cubicBezTo>
                    <a:pt x="11837" y="-1967"/>
                    <a:pt x="27844" y="19750"/>
                    <a:pt x="19840" y="27751"/>
                  </a:cubicBezTo>
                  <a:cubicBezTo>
                    <a:pt x="17553" y="30037"/>
                    <a:pt x="8407" y="25465"/>
                    <a:pt x="403" y="1517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6" name="Free-form: Shape 525">
              <a:extLst>
                <a:ext uri="{FF2B5EF4-FFF2-40B4-BE49-F238E27FC236}">
                  <a16:creationId xmlns:a16="http://schemas.microsoft.com/office/drawing/2014/main" id="{97169F41-5D1D-F952-529E-F368137F4BE8}"/>
                </a:ext>
              </a:extLst>
            </p:cNvPr>
            <p:cNvSpPr/>
            <p:nvPr/>
          </p:nvSpPr>
          <p:spPr>
            <a:xfrm flipV="1">
              <a:off x="5960774" y="4198596"/>
              <a:ext cx="369720" cy="977530"/>
            </a:xfrm>
            <a:custGeom>
              <a:avLst/>
              <a:gdLst>
                <a:gd name="connsiteX0" fmla="*/ 35545 w 369720"/>
                <a:gd name="connsiteY0" fmla="*/ 970684 h 977530"/>
                <a:gd name="connsiteX1" fmla="*/ 274506 w 369720"/>
                <a:gd name="connsiteY1" fmla="*/ 940966 h 977530"/>
                <a:gd name="connsiteX2" fmla="*/ 343108 w 369720"/>
                <a:gd name="connsiteY2" fmla="*/ 911248 h 977530"/>
                <a:gd name="connsiteX3" fmla="*/ 327101 w 369720"/>
                <a:gd name="connsiteY3" fmla="*/ 488338 h 977530"/>
                <a:gd name="connsiteX4" fmla="*/ 311094 w 369720"/>
                <a:gd name="connsiteY4" fmla="*/ 70000 h 977530"/>
                <a:gd name="connsiteX5" fmla="*/ 268790 w 369720"/>
                <a:gd name="connsiteY5" fmla="*/ 71143 h 977530"/>
                <a:gd name="connsiteX6" fmla="*/ 239062 w 369720"/>
                <a:gd name="connsiteY6" fmla="*/ 106576 h 977530"/>
                <a:gd name="connsiteX7" fmla="*/ 235632 w 369720"/>
                <a:gd name="connsiteY7" fmla="*/ 134008 h 977530"/>
                <a:gd name="connsiteX8" fmla="*/ 220769 w 369720"/>
                <a:gd name="connsiteY8" fmla="*/ 108862 h 977530"/>
                <a:gd name="connsiteX9" fmla="*/ 186468 w 369720"/>
                <a:gd name="connsiteY9" fmla="*/ 79144 h 977530"/>
                <a:gd name="connsiteX10" fmla="*/ 184181 w 369720"/>
                <a:gd name="connsiteY10" fmla="*/ 104290 h 977530"/>
                <a:gd name="connsiteX11" fmla="*/ 162457 w 369720"/>
                <a:gd name="connsiteY11" fmla="*/ 127150 h 977530"/>
                <a:gd name="connsiteX12" fmla="*/ 127013 w 369720"/>
                <a:gd name="connsiteY12" fmla="*/ 104290 h 977530"/>
                <a:gd name="connsiteX13" fmla="*/ 90426 w 369720"/>
                <a:gd name="connsiteY13" fmla="*/ 82573 h 977530"/>
                <a:gd name="connsiteX14" fmla="*/ 37831 w 369720"/>
                <a:gd name="connsiteY14" fmla="*/ 95146 h 977530"/>
                <a:gd name="connsiteX15" fmla="*/ 40118 w 369720"/>
                <a:gd name="connsiteY15" fmla="*/ 922678 h 977530"/>
                <a:gd name="connsiteX16" fmla="*/ 34401 w 369720"/>
                <a:gd name="connsiteY16" fmla="*/ 945538 h 977530"/>
                <a:gd name="connsiteX17" fmla="*/ 17251 w 369720"/>
                <a:gd name="connsiteY17" fmla="*/ 511198 h 977530"/>
                <a:gd name="connsiteX18" fmla="*/ 3531 w 369720"/>
                <a:gd name="connsiteY18" fmla="*/ 76858 h 977530"/>
                <a:gd name="connsiteX19" fmla="*/ 4674 w 369720"/>
                <a:gd name="connsiteY19" fmla="*/ 63142 h 977530"/>
                <a:gd name="connsiteX20" fmla="*/ 25254 w 369720"/>
                <a:gd name="connsiteY20" fmla="*/ 60856 h 977530"/>
                <a:gd name="connsiteX21" fmla="*/ 143020 w 369720"/>
                <a:gd name="connsiteY21" fmla="*/ 43711 h 977530"/>
                <a:gd name="connsiteX22" fmla="*/ 160171 w 369720"/>
                <a:gd name="connsiteY22" fmla="*/ 12850 h 977530"/>
                <a:gd name="connsiteX23" fmla="*/ 170461 w 369720"/>
                <a:gd name="connsiteY23" fmla="*/ 23137 h 977530"/>
                <a:gd name="connsiteX24" fmla="*/ 183038 w 369720"/>
                <a:gd name="connsiteY24" fmla="*/ 53998 h 977530"/>
                <a:gd name="connsiteX25" fmla="*/ 196758 w 369720"/>
                <a:gd name="connsiteY25" fmla="*/ 31138 h 977530"/>
                <a:gd name="connsiteX26" fmla="*/ 200188 w 369720"/>
                <a:gd name="connsiteY26" fmla="*/ 8278 h 977530"/>
                <a:gd name="connsiteX27" fmla="*/ 213908 w 369720"/>
                <a:gd name="connsiteY27" fmla="*/ 34567 h 977530"/>
                <a:gd name="connsiteX28" fmla="*/ 253926 w 369720"/>
                <a:gd name="connsiteY28" fmla="*/ 56284 h 977530"/>
                <a:gd name="connsiteX29" fmla="*/ 340821 w 369720"/>
                <a:gd name="connsiteY29" fmla="*/ 463192 h 977530"/>
                <a:gd name="connsiteX30" fmla="*/ 360258 w 369720"/>
                <a:gd name="connsiteY30" fmla="*/ 910105 h 977530"/>
                <a:gd name="connsiteX31" fmla="*/ 352255 w 369720"/>
                <a:gd name="connsiteY31" fmla="*/ 959254 h 977530"/>
                <a:gd name="connsiteX32" fmla="*/ 336248 w 369720"/>
                <a:gd name="connsiteY32" fmla="*/ 952396 h 977530"/>
                <a:gd name="connsiteX33" fmla="*/ 205905 w 369720"/>
                <a:gd name="connsiteY33" fmla="*/ 962683 h 977530"/>
                <a:gd name="connsiteX34" fmla="*/ 64129 w 369720"/>
                <a:gd name="connsiteY34" fmla="*/ 974113 h 977530"/>
                <a:gd name="connsiteX35" fmla="*/ 35545 w 369720"/>
                <a:gd name="connsiteY35" fmla="*/ 970684 h 97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9720" h="977530">
                  <a:moveTo>
                    <a:pt x="35545" y="970684"/>
                  </a:moveTo>
                  <a:cubicBezTo>
                    <a:pt x="29828" y="960397"/>
                    <a:pt x="152167" y="945538"/>
                    <a:pt x="274506" y="940966"/>
                  </a:cubicBezTo>
                  <a:cubicBezTo>
                    <a:pt x="324814" y="938680"/>
                    <a:pt x="352255" y="926107"/>
                    <a:pt x="343108" y="911248"/>
                  </a:cubicBezTo>
                  <a:cubicBezTo>
                    <a:pt x="339678" y="905533"/>
                    <a:pt x="332818" y="715795"/>
                    <a:pt x="327101" y="488338"/>
                  </a:cubicBezTo>
                  <a:cubicBezTo>
                    <a:pt x="322527" y="262024"/>
                    <a:pt x="314524" y="73429"/>
                    <a:pt x="311094" y="70000"/>
                  </a:cubicBezTo>
                  <a:cubicBezTo>
                    <a:pt x="307664" y="66571"/>
                    <a:pt x="288227" y="66571"/>
                    <a:pt x="268790" y="71143"/>
                  </a:cubicBezTo>
                  <a:cubicBezTo>
                    <a:pt x="237919" y="78001"/>
                    <a:pt x="233345" y="82573"/>
                    <a:pt x="239062" y="106576"/>
                  </a:cubicBezTo>
                  <a:cubicBezTo>
                    <a:pt x="243636" y="121435"/>
                    <a:pt x="241349" y="134008"/>
                    <a:pt x="235632" y="134008"/>
                  </a:cubicBezTo>
                  <a:cubicBezTo>
                    <a:pt x="229915" y="134008"/>
                    <a:pt x="223055" y="122578"/>
                    <a:pt x="220769" y="108862"/>
                  </a:cubicBezTo>
                  <a:cubicBezTo>
                    <a:pt x="218482" y="89431"/>
                    <a:pt x="208192" y="81430"/>
                    <a:pt x="186468" y="79144"/>
                  </a:cubicBezTo>
                  <a:cubicBezTo>
                    <a:pt x="145307" y="74572"/>
                    <a:pt x="144164" y="95146"/>
                    <a:pt x="184181" y="104290"/>
                  </a:cubicBezTo>
                  <a:cubicBezTo>
                    <a:pt x="220769" y="113434"/>
                    <a:pt x="217338" y="116863"/>
                    <a:pt x="162457" y="127150"/>
                  </a:cubicBezTo>
                  <a:cubicBezTo>
                    <a:pt x="120153" y="135151"/>
                    <a:pt x="119010" y="135151"/>
                    <a:pt x="127013" y="104290"/>
                  </a:cubicBezTo>
                  <a:cubicBezTo>
                    <a:pt x="135017" y="74572"/>
                    <a:pt x="133873" y="73429"/>
                    <a:pt x="90426" y="82573"/>
                  </a:cubicBezTo>
                  <a:cubicBezTo>
                    <a:pt x="66415" y="87145"/>
                    <a:pt x="42405" y="92860"/>
                    <a:pt x="37831" y="95146"/>
                  </a:cubicBezTo>
                  <a:cubicBezTo>
                    <a:pt x="24111" y="103147"/>
                    <a:pt x="26398" y="897532"/>
                    <a:pt x="40118" y="922678"/>
                  </a:cubicBezTo>
                  <a:cubicBezTo>
                    <a:pt x="50408" y="940966"/>
                    <a:pt x="49265" y="945538"/>
                    <a:pt x="34401" y="945538"/>
                  </a:cubicBezTo>
                  <a:cubicBezTo>
                    <a:pt x="19538" y="945538"/>
                    <a:pt x="17251" y="894103"/>
                    <a:pt x="17251" y="511198"/>
                  </a:cubicBezTo>
                  <a:cubicBezTo>
                    <a:pt x="17251" y="180871"/>
                    <a:pt x="13821" y="76858"/>
                    <a:pt x="3531" y="76858"/>
                  </a:cubicBezTo>
                  <a:cubicBezTo>
                    <a:pt x="-6760" y="76858"/>
                    <a:pt x="-5616" y="73429"/>
                    <a:pt x="4674" y="63142"/>
                  </a:cubicBezTo>
                  <a:cubicBezTo>
                    <a:pt x="14964" y="52855"/>
                    <a:pt x="21824" y="51712"/>
                    <a:pt x="25254" y="60856"/>
                  </a:cubicBezTo>
                  <a:cubicBezTo>
                    <a:pt x="29828" y="74572"/>
                    <a:pt x="143020" y="57427"/>
                    <a:pt x="143020" y="43711"/>
                  </a:cubicBezTo>
                  <a:cubicBezTo>
                    <a:pt x="143020" y="39139"/>
                    <a:pt x="151024" y="25423"/>
                    <a:pt x="160171" y="12850"/>
                  </a:cubicBezTo>
                  <a:cubicBezTo>
                    <a:pt x="177321" y="-7724"/>
                    <a:pt x="177321" y="-7724"/>
                    <a:pt x="170461" y="23137"/>
                  </a:cubicBezTo>
                  <a:cubicBezTo>
                    <a:pt x="164744" y="47140"/>
                    <a:pt x="167031" y="53998"/>
                    <a:pt x="183038" y="53998"/>
                  </a:cubicBezTo>
                  <a:cubicBezTo>
                    <a:pt x="196758" y="53998"/>
                    <a:pt x="201331" y="47140"/>
                    <a:pt x="196758" y="31138"/>
                  </a:cubicBezTo>
                  <a:cubicBezTo>
                    <a:pt x="193328" y="18565"/>
                    <a:pt x="195615" y="8278"/>
                    <a:pt x="200188" y="8278"/>
                  </a:cubicBezTo>
                  <a:cubicBezTo>
                    <a:pt x="205905" y="8278"/>
                    <a:pt x="211622" y="19708"/>
                    <a:pt x="213908" y="34567"/>
                  </a:cubicBezTo>
                  <a:cubicBezTo>
                    <a:pt x="216195" y="55141"/>
                    <a:pt x="223055" y="58570"/>
                    <a:pt x="253926" y="56284"/>
                  </a:cubicBezTo>
                  <a:cubicBezTo>
                    <a:pt x="338534" y="47140"/>
                    <a:pt x="332818" y="20851"/>
                    <a:pt x="340821" y="463192"/>
                  </a:cubicBezTo>
                  <a:cubicBezTo>
                    <a:pt x="344251" y="681505"/>
                    <a:pt x="353398" y="882673"/>
                    <a:pt x="360258" y="910105"/>
                  </a:cubicBezTo>
                  <a:cubicBezTo>
                    <a:pt x="371692" y="954682"/>
                    <a:pt x="364832" y="994687"/>
                    <a:pt x="352255" y="959254"/>
                  </a:cubicBezTo>
                  <a:cubicBezTo>
                    <a:pt x="348825" y="952396"/>
                    <a:pt x="341964" y="947824"/>
                    <a:pt x="336248" y="952396"/>
                  </a:cubicBezTo>
                  <a:cubicBezTo>
                    <a:pt x="330531" y="955825"/>
                    <a:pt x="272220" y="960397"/>
                    <a:pt x="205905" y="962683"/>
                  </a:cubicBezTo>
                  <a:cubicBezTo>
                    <a:pt x="139590" y="964969"/>
                    <a:pt x="75562" y="970684"/>
                    <a:pt x="64129" y="974113"/>
                  </a:cubicBezTo>
                  <a:cubicBezTo>
                    <a:pt x="51552" y="977542"/>
                    <a:pt x="38975" y="976399"/>
                    <a:pt x="35545" y="97068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7" name="Free-form: Shape 526">
              <a:extLst>
                <a:ext uri="{FF2B5EF4-FFF2-40B4-BE49-F238E27FC236}">
                  <a16:creationId xmlns:a16="http://schemas.microsoft.com/office/drawing/2014/main" id="{A04DCB96-32BA-F45D-622C-C018DDC77954}"/>
                </a:ext>
              </a:extLst>
            </p:cNvPr>
            <p:cNvSpPr/>
            <p:nvPr/>
          </p:nvSpPr>
          <p:spPr>
            <a:xfrm flipV="1">
              <a:off x="7926450" y="4331898"/>
              <a:ext cx="341927" cy="230957"/>
            </a:xfrm>
            <a:custGeom>
              <a:avLst/>
              <a:gdLst>
                <a:gd name="connsiteX0" fmla="*/ 308168 w 341927"/>
                <a:gd name="connsiteY0" fmla="*/ 217736 h 230957"/>
                <a:gd name="connsiteX1" fmla="*/ 218987 w 341927"/>
                <a:gd name="connsiteY1" fmla="*/ 209735 h 230957"/>
                <a:gd name="connsiteX2" fmla="*/ 172109 w 341927"/>
                <a:gd name="connsiteY2" fmla="*/ 209735 h 230957"/>
                <a:gd name="connsiteX3" fmla="*/ 222417 w 341927"/>
                <a:gd name="connsiteY3" fmla="*/ 89720 h 230957"/>
                <a:gd name="connsiteX4" fmla="*/ 222417 w 341927"/>
                <a:gd name="connsiteY4" fmla="*/ 23426 h 230957"/>
                <a:gd name="connsiteX5" fmla="*/ 154959 w 341927"/>
                <a:gd name="connsiteY5" fmla="*/ 23426 h 230957"/>
                <a:gd name="connsiteX6" fmla="*/ 15469 w 341927"/>
                <a:gd name="connsiteY6" fmla="*/ 93149 h 230957"/>
                <a:gd name="connsiteX7" fmla="*/ 74924 w 341927"/>
                <a:gd name="connsiteY7" fmla="*/ 190304 h 230957"/>
                <a:gd name="connsiteX8" fmla="*/ 104651 w 341927"/>
                <a:gd name="connsiteY8" fmla="*/ 213164 h 230957"/>
                <a:gd name="connsiteX9" fmla="*/ 12039 w 341927"/>
                <a:gd name="connsiteY9" fmla="*/ 158300 h 230957"/>
                <a:gd name="connsiteX10" fmla="*/ 31476 w 341927"/>
                <a:gd name="connsiteY10" fmla="*/ 52001 h 230957"/>
                <a:gd name="connsiteX11" fmla="*/ 188116 w 341927"/>
                <a:gd name="connsiteY11" fmla="*/ 6281 h 230957"/>
                <a:gd name="connsiteX12" fmla="*/ 308168 w 341927"/>
                <a:gd name="connsiteY12" fmla="*/ -1720 h 230957"/>
                <a:gd name="connsiteX13" fmla="*/ 320745 w 341927"/>
                <a:gd name="connsiteY13" fmla="*/ 41714 h 230957"/>
                <a:gd name="connsiteX14" fmla="*/ 321889 w 341927"/>
                <a:gd name="connsiteY14" fmla="*/ 136583 h 230957"/>
                <a:gd name="connsiteX15" fmla="*/ 324175 w 341927"/>
                <a:gd name="connsiteY15" fmla="*/ 198305 h 230957"/>
                <a:gd name="connsiteX16" fmla="*/ 336752 w 341927"/>
                <a:gd name="connsiteY16" fmla="*/ 220022 h 230957"/>
                <a:gd name="connsiteX17" fmla="*/ 308168 w 341927"/>
                <a:gd name="connsiteY17" fmla="*/ 217736 h 230957"/>
                <a:gd name="connsiteX18" fmla="*/ 308168 w 341927"/>
                <a:gd name="connsiteY18" fmla="*/ 135440 h 230957"/>
                <a:gd name="connsiteX19" fmla="*/ 269294 w 341927"/>
                <a:gd name="connsiteY19" fmla="*/ 11996 h 230957"/>
                <a:gd name="connsiteX20" fmla="*/ 233850 w 341927"/>
                <a:gd name="connsiteY20" fmla="*/ 138869 h 230957"/>
                <a:gd name="connsiteX21" fmla="*/ 267008 w 341927"/>
                <a:gd name="connsiteY21" fmla="*/ 194876 h 230957"/>
                <a:gd name="connsiteX22" fmla="*/ 308168 w 341927"/>
                <a:gd name="connsiteY22" fmla="*/ 135440 h 23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927" h="230957">
                  <a:moveTo>
                    <a:pt x="308168" y="217736"/>
                  </a:moveTo>
                  <a:cubicBezTo>
                    <a:pt x="303595" y="209735"/>
                    <a:pt x="268151" y="207449"/>
                    <a:pt x="218987" y="209735"/>
                  </a:cubicBezTo>
                  <a:cubicBezTo>
                    <a:pt x="173252" y="213164"/>
                    <a:pt x="152672" y="213164"/>
                    <a:pt x="172109" y="209735"/>
                  </a:cubicBezTo>
                  <a:cubicBezTo>
                    <a:pt x="214413" y="204020"/>
                    <a:pt x="222417" y="185732"/>
                    <a:pt x="222417" y="89720"/>
                  </a:cubicBezTo>
                  <a:lnTo>
                    <a:pt x="222417" y="23426"/>
                  </a:lnTo>
                  <a:lnTo>
                    <a:pt x="154959" y="23426"/>
                  </a:lnTo>
                  <a:cubicBezTo>
                    <a:pt x="85214" y="23426"/>
                    <a:pt x="41766" y="45143"/>
                    <a:pt x="15469" y="93149"/>
                  </a:cubicBezTo>
                  <a:cubicBezTo>
                    <a:pt x="605" y="122867"/>
                    <a:pt x="25759" y="164015"/>
                    <a:pt x="74924" y="190304"/>
                  </a:cubicBezTo>
                  <a:cubicBezTo>
                    <a:pt x="94361" y="199448"/>
                    <a:pt x="108081" y="210878"/>
                    <a:pt x="104651" y="213164"/>
                  </a:cubicBezTo>
                  <a:cubicBezTo>
                    <a:pt x="94361" y="223451"/>
                    <a:pt x="30333" y="184589"/>
                    <a:pt x="12039" y="158300"/>
                  </a:cubicBezTo>
                  <a:cubicBezTo>
                    <a:pt x="-15402" y="120581"/>
                    <a:pt x="-10828" y="96578"/>
                    <a:pt x="31476" y="52001"/>
                  </a:cubicBezTo>
                  <a:cubicBezTo>
                    <a:pt x="66920" y="14282"/>
                    <a:pt x="70350" y="13139"/>
                    <a:pt x="188116" y="6281"/>
                  </a:cubicBezTo>
                  <a:lnTo>
                    <a:pt x="308168" y="-1720"/>
                  </a:lnTo>
                  <a:lnTo>
                    <a:pt x="320745" y="41714"/>
                  </a:lnTo>
                  <a:cubicBezTo>
                    <a:pt x="327606" y="69146"/>
                    <a:pt x="327606" y="105722"/>
                    <a:pt x="321889" y="136583"/>
                  </a:cubicBezTo>
                  <a:cubicBezTo>
                    <a:pt x="315029" y="169730"/>
                    <a:pt x="316172" y="190304"/>
                    <a:pt x="324175" y="198305"/>
                  </a:cubicBezTo>
                  <a:cubicBezTo>
                    <a:pt x="331036" y="205163"/>
                    <a:pt x="336752" y="215450"/>
                    <a:pt x="336752" y="220022"/>
                  </a:cubicBezTo>
                  <a:cubicBezTo>
                    <a:pt x="336752" y="233738"/>
                    <a:pt x="316172" y="231452"/>
                    <a:pt x="308168" y="217736"/>
                  </a:cubicBezTo>
                  <a:close/>
                  <a:moveTo>
                    <a:pt x="308168" y="135440"/>
                  </a:moveTo>
                  <a:cubicBezTo>
                    <a:pt x="317315" y="63431"/>
                    <a:pt x="301308" y="11996"/>
                    <a:pt x="269294" y="11996"/>
                  </a:cubicBezTo>
                  <a:cubicBezTo>
                    <a:pt x="245284" y="11996"/>
                    <a:pt x="233850" y="50858"/>
                    <a:pt x="233850" y="138869"/>
                  </a:cubicBezTo>
                  <a:cubicBezTo>
                    <a:pt x="233850" y="192590"/>
                    <a:pt x="234994" y="194876"/>
                    <a:pt x="267008" y="194876"/>
                  </a:cubicBezTo>
                  <a:cubicBezTo>
                    <a:pt x="299022" y="194876"/>
                    <a:pt x="301308" y="191447"/>
                    <a:pt x="308168" y="13544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-form: Shape 527">
              <a:extLst>
                <a:ext uri="{FF2B5EF4-FFF2-40B4-BE49-F238E27FC236}">
                  <a16:creationId xmlns:a16="http://schemas.microsoft.com/office/drawing/2014/main" id="{23238601-5B65-1C7F-4A77-F8A3EF9339FD}"/>
                </a:ext>
              </a:extLst>
            </p:cNvPr>
            <p:cNvSpPr/>
            <p:nvPr/>
          </p:nvSpPr>
          <p:spPr>
            <a:xfrm flipV="1">
              <a:off x="9022994" y="4333394"/>
              <a:ext cx="89865" cy="112516"/>
            </a:xfrm>
            <a:custGeom>
              <a:avLst/>
              <a:gdLst>
                <a:gd name="connsiteX0" fmla="*/ 59232 w 89865"/>
                <a:gd name="connsiteY0" fmla="*/ 104165 h 112516"/>
                <a:gd name="connsiteX1" fmla="*/ 51228 w 89865"/>
                <a:gd name="connsiteY1" fmla="*/ 69875 h 112516"/>
                <a:gd name="connsiteX2" fmla="*/ 22645 w 89865"/>
                <a:gd name="connsiteY2" fmla="*/ 32156 h 112516"/>
                <a:gd name="connsiteX3" fmla="*/ -5939 w 89865"/>
                <a:gd name="connsiteY3" fmla="*/ 9296 h 112516"/>
                <a:gd name="connsiteX4" fmla="*/ 39795 w 89865"/>
                <a:gd name="connsiteY4" fmla="*/ 15011 h 112516"/>
                <a:gd name="connsiteX5" fmla="*/ 70666 w 89865"/>
                <a:gd name="connsiteY5" fmla="*/ 12725 h 112516"/>
                <a:gd name="connsiteX6" fmla="*/ 78669 w 89865"/>
                <a:gd name="connsiteY6" fmla="*/ 15011 h 112516"/>
                <a:gd name="connsiteX7" fmla="*/ 69522 w 89865"/>
                <a:gd name="connsiteY7" fmla="*/ 75590 h 112516"/>
                <a:gd name="connsiteX8" fmla="*/ 59232 w 89865"/>
                <a:gd name="connsiteY8" fmla="*/ 104165 h 11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65" h="112516">
                  <a:moveTo>
                    <a:pt x="59232" y="104165"/>
                  </a:moveTo>
                  <a:cubicBezTo>
                    <a:pt x="54659" y="100736"/>
                    <a:pt x="51228" y="84734"/>
                    <a:pt x="51228" y="69875"/>
                  </a:cubicBezTo>
                  <a:cubicBezTo>
                    <a:pt x="51228" y="51587"/>
                    <a:pt x="42082" y="39014"/>
                    <a:pt x="22645" y="32156"/>
                  </a:cubicBezTo>
                  <a:cubicBezTo>
                    <a:pt x="6638" y="26441"/>
                    <a:pt x="-5939" y="16154"/>
                    <a:pt x="-5939" y="9296"/>
                  </a:cubicBezTo>
                  <a:cubicBezTo>
                    <a:pt x="-5939" y="-7849"/>
                    <a:pt x="23788" y="-4420"/>
                    <a:pt x="39795" y="15011"/>
                  </a:cubicBezTo>
                  <a:cubicBezTo>
                    <a:pt x="52372" y="29870"/>
                    <a:pt x="55802" y="29870"/>
                    <a:pt x="70666" y="12725"/>
                  </a:cubicBezTo>
                  <a:cubicBezTo>
                    <a:pt x="86673" y="-6706"/>
                    <a:pt x="86673" y="-6706"/>
                    <a:pt x="78669" y="15011"/>
                  </a:cubicBezTo>
                  <a:cubicBezTo>
                    <a:pt x="74096" y="27584"/>
                    <a:pt x="69522" y="55016"/>
                    <a:pt x="69522" y="75590"/>
                  </a:cubicBezTo>
                  <a:cubicBezTo>
                    <a:pt x="70666" y="115595"/>
                    <a:pt x="69522" y="115595"/>
                    <a:pt x="59232" y="10416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9" name="Free-form: Shape 528">
              <a:extLst>
                <a:ext uri="{FF2B5EF4-FFF2-40B4-BE49-F238E27FC236}">
                  <a16:creationId xmlns:a16="http://schemas.microsoft.com/office/drawing/2014/main" id="{AF45E4B2-4B77-0E96-5698-C5E0F832148A}"/>
                </a:ext>
              </a:extLst>
            </p:cNvPr>
            <p:cNvSpPr/>
            <p:nvPr/>
          </p:nvSpPr>
          <p:spPr>
            <a:xfrm flipV="1">
              <a:off x="8771455" y="4354452"/>
              <a:ext cx="113141" cy="91817"/>
            </a:xfrm>
            <a:custGeom>
              <a:avLst/>
              <a:gdLst>
                <a:gd name="connsiteX0" fmla="*/ -5751 w 113141"/>
                <a:gd name="connsiteY0" fmla="*/ 62243 h 91817"/>
                <a:gd name="connsiteX1" fmla="*/ 17117 w 113141"/>
                <a:gd name="connsiteY1" fmla="*/ -1765 h 91817"/>
                <a:gd name="connsiteX2" fmla="*/ 20547 w 113141"/>
                <a:gd name="connsiteY2" fmla="*/ 22238 h 91817"/>
                <a:gd name="connsiteX3" fmla="*/ 45701 w 113141"/>
                <a:gd name="connsiteY3" fmla="*/ 41669 h 91817"/>
                <a:gd name="connsiteX4" fmla="*/ 60564 w 113141"/>
                <a:gd name="connsiteY4" fmla="*/ 6236 h 91817"/>
                <a:gd name="connsiteX5" fmla="*/ 57134 w 113141"/>
                <a:gd name="connsiteY5" fmla="*/ 521 h 91817"/>
                <a:gd name="connsiteX6" fmla="*/ 97152 w 113141"/>
                <a:gd name="connsiteY6" fmla="*/ 10808 h 91817"/>
                <a:gd name="connsiteX7" fmla="*/ 92578 w 113141"/>
                <a:gd name="connsiteY7" fmla="*/ 35954 h 91817"/>
                <a:gd name="connsiteX8" fmla="*/ 52561 w 113141"/>
                <a:gd name="connsiteY8" fmla="*/ 70244 h 91817"/>
                <a:gd name="connsiteX9" fmla="*/ -5751 w 113141"/>
                <a:gd name="connsiteY9" fmla="*/ 62243 h 9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141" h="91817">
                  <a:moveTo>
                    <a:pt x="-5751" y="62243"/>
                  </a:moveTo>
                  <a:cubicBezTo>
                    <a:pt x="-5751" y="27953"/>
                    <a:pt x="4540" y="-1765"/>
                    <a:pt x="17117" y="-1765"/>
                  </a:cubicBezTo>
                  <a:cubicBezTo>
                    <a:pt x="22833" y="-1765"/>
                    <a:pt x="23977" y="8522"/>
                    <a:pt x="20547" y="22238"/>
                  </a:cubicBezTo>
                  <a:cubicBezTo>
                    <a:pt x="14830" y="42812"/>
                    <a:pt x="18260" y="45098"/>
                    <a:pt x="45701" y="41669"/>
                  </a:cubicBezTo>
                  <a:cubicBezTo>
                    <a:pt x="85718" y="37097"/>
                    <a:pt x="96008" y="13094"/>
                    <a:pt x="60564" y="6236"/>
                  </a:cubicBezTo>
                  <a:cubicBezTo>
                    <a:pt x="38840" y="1664"/>
                    <a:pt x="37697" y="1664"/>
                    <a:pt x="57134" y="521"/>
                  </a:cubicBezTo>
                  <a:cubicBezTo>
                    <a:pt x="69711" y="-622"/>
                    <a:pt x="88005" y="3950"/>
                    <a:pt x="97152" y="10808"/>
                  </a:cubicBezTo>
                  <a:cubicBezTo>
                    <a:pt x="112015" y="21095"/>
                    <a:pt x="110872" y="24524"/>
                    <a:pt x="92578" y="35954"/>
                  </a:cubicBezTo>
                  <a:cubicBezTo>
                    <a:pt x="81145" y="43955"/>
                    <a:pt x="62851" y="58814"/>
                    <a:pt x="52561" y="70244"/>
                  </a:cubicBezTo>
                  <a:cubicBezTo>
                    <a:pt x="26263" y="99962"/>
                    <a:pt x="-5751" y="95390"/>
                    <a:pt x="-5751" y="6224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0" name="Free-form: Shape 529">
              <a:extLst>
                <a:ext uri="{FF2B5EF4-FFF2-40B4-BE49-F238E27FC236}">
                  <a16:creationId xmlns:a16="http://schemas.microsoft.com/office/drawing/2014/main" id="{068D0476-793E-6FE0-A4E1-128B700D5C35}"/>
                </a:ext>
              </a:extLst>
            </p:cNvPr>
            <p:cNvSpPr/>
            <p:nvPr/>
          </p:nvSpPr>
          <p:spPr>
            <a:xfrm flipV="1">
              <a:off x="9150467" y="4381169"/>
              <a:ext cx="169799" cy="64230"/>
            </a:xfrm>
            <a:custGeom>
              <a:avLst/>
              <a:gdLst>
                <a:gd name="connsiteX0" fmla="*/ 5945 w 169799"/>
                <a:gd name="connsiteY0" fmla="*/ 55670 h 64230"/>
                <a:gd name="connsiteX1" fmla="*/ -5488 w 169799"/>
                <a:gd name="connsiteY1" fmla="*/ 24809 h 64230"/>
                <a:gd name="connsiteX2" fmla="*/ 81407 w 169799"/>
                <a:gd name="connsiteY2" fmla="*/ -337 h 64230"/>
                <a:gd name="connsiteX3" fmla="*/ 163728 w 169799"/>
                <a:gd name="connsiteY3" fmla="*/ 12236 h 64230"/>
                <a:gd name="connsiteX4" fmla="*/ 146578 w 169799"/>
                <a:gd name="connsiteY4" fmla="*/ 36239 h 64230"/>
                <a:gd name="connsiteX5" fmla="*/ 95127 w 169799"/>
                <a:gd name="connsiteY5" fmla="*/ 19094 h 64230"/>
                <a:gd name="connsiteX6" fmla="*/ 66543 w 169799"/>
                <a:gd name="connsiteY6" fmla="*/ 8807 h 64230"/>
                <a:gd name="connsiteX7" fmla="*/ 41389 w 169799"/>
                <a:gd name="connsiteY7" fmla="*/ 32810 h 64230"/>
                <a:gd name="connsiteX8" fmla="*/ 5945 w 169799"/>
                <a:gd name="connsiteY8" fmla="*/ 55670 h 64230"/>
                <a:gd name="connsiteX9" fmla="*/ 26526 w 169799"/>
                <a:gd name="connsiteY9" fmla="*/ 38525 h 64230"/>
                <a:gd name="connsiteX10" fmla="*/ 15092 w 169799"/>
                <a:gd name="connsiteY10" fmla="*/ 25952 h 64230"/>
                <a:gd name="connsiteX11" fmla="*/ 3658 w 169799"/>
                <a:gd name="connsiteY11" fmla="*/ 30524 h 64230"/>
                <a:gd name="connsiteX12" fmla="*/ 15092 w 169799"/>
                <a:gd name="connsiteY12" fmla="*/ 43097 h 64230"/>
                <a:gd name="connsiteX13" fmla="*/ 26526 w 169799"/>
                <a:gd name="connsiteY13" fmla="*/ 38525 h 64230"/>
                <a:gd name="connsiteX14" fmla="*/ 148865 w 169799"/>
                <a:gd name="connsiteY14" fmla="*/ 13379 h 64230"/>
                <a:gd name="connsiteX15" fmla="*/ 127141 w 169799"/>
                <a:gd name="connsiteY15" fmla="*/ 12236 h 64230"/>
                <a:gd name="connsiteX16" fmla="*/ 134001 w 169799"/>
                <a:gd name="connsiteY16" fmla="*/ 19094 h 64230"/>
                <a:gd name="connsiteX17" fmla="*/ 148865 w 169799"/>
                <a:gd name="connsiteY17" fmla="*/ 13379 h 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9799" h="64230">
                  <a:moveTo>
                    <a:pt x="5945" y="55670"/>
                  </a:moveTo>
                  <a:cubicBezTo>
                    <a:pt x="-3202" y="49955"/>
                    <a:pt x="-7775" y="36239"/>
                    <a:pt x="-5488" y="24809"/>
                  </a:cubicBezTo>
                  <a:cubicBezTo>
                    <a:pt x="-2058" y="6521"/>
                    <a:pt x="10519" y="3092"/>
                    <a:pt x="81407" y="-337"/>
                  </a:cubicBezTo>
                  <a:cubicBezTo>
                    <a:pt x="147721" y="-3766"/>
                    <a:pt x="163728" y="-1480"/>
                    <a:pt x="163728" y="12236"/>
                  </a:cubicBezTo>
                  <a:cubicBezTo>
                    <a:pt x="163728" y="21380"/>
                    <a:pt x="155725" y="31667"/>
                    <a:pt x="146578" y="36239"/>
                  </a:cubicBezTo>
                  <a:cubicBezTo>
                    <a:pt x="125998" y="43097"/>
                    <a:pt x="95127" y="33953"/>
                    <a:pt x="95127" y="19094"/>
                  </a:cubicBezTo>
                  <a:cubicBezTo>
                    <a:pt x="95127" y="13379"/>
                    <a:pt x="82550" y="8807"/>
                    <a:pt x="66543" y="8807"/>
                  </a:cubicBezTo>
                  <a:cubicBezTo>
                    <a:pt x="44819" y="8807"/>
                    <a:pt x="39102" y="14522"/>
                    <a:pt x="41389" y="32810"/>
                  </a:cubicBezTo>
                  <a:cubicBezTo>
                    <a:pt x="43676" y="60242"/>
                    <a:pt x="28812" y="70529"/>
                    <a:pt x="5945" y="55670"/>
                  </a:cubicBezTo>
                  <a:close/>
                  <a:moveTo>
                    <a:pt x="26526" y="38525"/>
                  </a:moveTo>
                  <a:cubicBezTo>
                    <a:pt x="26526" y="35096"/>
                    <a:pt x="21952" y="29381"/>
                    <a:pt x="15092" y="25952"/>
                  </a:cubicBezTo>
                  <a:cubicBezTo>
                    <a:pt x="9375" y="22523"/>
                    <a:pt x="3658" y="24809"/>
                    <a:pt x="3658" y="30524"/>
                  </a:cubicBezTo>
                  <a:cubicBezTo>
                    <a:pt x="3658" y="37382"/>
                    <a:pt x="9375" y="43097"/>
                    <a:pt x="15092" y="43097"/>
                  </a:cubicBezTo>
                  <a:cubicBezTo>
                    <a:pt x="21952" y="43097"/>
                    <a:pt x="26526" y="40811"/>
                    <a:pt x="26526" y="38525"/>
                  </a:cubicBezTo>
                  <a:close/>
                  <a:moveTo>
                    <a:pt x="148865" y="13379"/>
                  </a:moveTo>
                  <a:cubicBezTo>
                    <a:pt x="145435" y="9950"/>
                    <a:pt x="135145" y="8807"/>
                    <a:pt x="127141" y="12236"/>
                  </a:cubicBezTo>
                  <a:cubicBezTo>
                    <a:pt x="117994" y="15665"/>
                    <a:pt x="121424" y="19094"/>
                    <a:pt x="134001" y="19094"/>
                  </a:cubicBezTo>
                  <a:cubicBezTo>
                    <a:pt x="146578" y="20237"/>
                    <a:pt x="153438" y="16808"/>
                    <a:pt x="148865" y="1337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1" name="Free-form: Shape 530">
              <a:extLst>
                <a:ext uri="{FF2B5EF4-FFF2-40B4-BE49-F238E27FC236}">
                  <a16:creationId xmlns:a16="http://schemas.microsoft.com/office/drawing/2014/main" id="{4B6E9A27-E27C-48F6-136B-0A41B190D64F}"/>
                </a:ext>
              </a:extLst>
            </p:cNvPr>
            <p:cNvSpPr/>
            <p:nvPr/>
          </p:nvSpPr>
          <p:spPr>
            <a:xfrm flipV="1">
              <a:off x="8920946" y="4389462"/>
              <a:ext cx="62809" cy="43525"/>
            </a:xfrm>
            <a:custGeom>
              <a:avLst/>
              <a:gdLst>
                <a:gd name="connsiteX0" fmla="*/ 9304 w 62809"/>
                <a:gd name="connsiteY0" fmla="*/ 26111 h 43525"/>
                <a:gd name="connsiteX1" fmla="*/ -4416 w 62809"/>
                <a:gd name="connsiteY1" fmla="*/ 965 h 43525"/>
                <a:gd name="connsiteX2" fmla="*/ 56182 w 62809"/>
                <a:gd name="connsiteY2" fmla="*/ 30683 h 43525"/>
                <a:gd name="connsiteX3" fmla="*/ 9304 w 62809"/>
                <a:gd name="connsiteY3" fmla="*/ 26111 h 4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9" h="43525">
                  <a:moveTo>
                    <a:pt x="9304" y="26111"/>
                  </a:moveTo>
                  <a:cubicBezTo>
                    <a:pt x="-2129" y="16967"/>
                    <a:pt x="-8989" y="5537"/>
                    <a:pt x="-4416" y="965"/>
                  </a:cubicBezTo>
                  <a:cubicBezTo>
                    <a:pt x="8161" y="-10465"/>
                    <a:pt x="64186" y="16967"/>
                    <a:pt x="56182" y="30683"/>
                  </a:cubicBezTo>
                  <a:cubicBezTo>
                    <a:pt x="47035" y="46685"/>
                    <a:pt x="35602" y="45542"/>
                    <a:pt x="9304" y="261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2" name="Free-form: Shape 531">
              <a:extLst>
                <a:ext uri="{FF2B5EF4-FFF2-40B4-BE49-F238E27FC236}">
                  <a16:creationId xmlns:a16="http://schemas.microsoft.com/office/drawing/2014/main" id="{F05DFB12-75B6-57E3-DE51-9769C96925FC}"/>
                </a:ext>
              </a:extLst>
            </p:cNvPr>
            <p:cNvSpPr/>
            <p:nvPr/>
          </p:nvSpPr>
          <p:spPr>
            <a:xfrm flipV="1">
              <a:off x="9437100" y="4389717"/>
              <a:ext cx="131418" cy="96480"/>
            </a:xfrm>
            <a:custGeom>
              <a:avLst/>
              <a:gdLst>
                <a:gd name="connsiteX0" fmla="*/ -3062 w 131418"/>
                <a:gd name="connsiteY0" fmla="*/ 72489 h 96480"/>
                <a:gd name="connsiteX1" fmla="*/ 17518 w 131418"/>
                <a:gd name="connsiteY1" fmla="*/ 34770 h 96480"/>
                <a:gd name="connsiteX2" fmla="*/ 43815 w 131418"/>
                <a:gd name="connsiteY2" fmla="*/ 45057 h 96480"/>
                <a:gd name="connsiteX3" fmla="*/ 81546 w 131418"/>
                <a:gd name="connsiteY3" fmla="*/ 55344 h 96480"/>
                <a:gd name="connsiteX4" fmla="*/ 105557 w 131418"/>
                <a:gd name="connsiteY4" fmla="*/ 41628 h 96480"/>
                <a:gd name="connsiteX5" fmla="*/ 118133 w 131418"/>
                <a:gd name="connsiteY5" fmla="*/ 3909 h 96480"/>
                <a:gd name="connsiteX6" fmla="*/ 121564 w 131418"/>
                <a:gd name="connsiteY6" fmla="*/ 32484 h 96480"/>
                <a:gd name="connsiteX7" fmla="*/ 91836 w 131418"/>
                <a:gd name="connsiteY7" fmla="*/ 74775 h 96480"/>
                <a:gd name="connsiteX8" fmla="*/ 30095 w 131418"/>
                <a:gd name="connsiteY8" fmla="*/ 78204 h 96480"/>
                <a:gd name="connsiteX9" fmla="*/ -3062 w 131418"/>
                <a:gd name="connsiteY9" fmla="*/ 72489 h 9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418" h="96480">
                  <a:moveTo>
                    <a:pt x="-3062" y="72489"/>
                  </a:moveTo>
                  <a:cubicBezTo>
                    <a:pt x="-12209" y="43914"/>
                    <a:pt x="-776" y="23340"/>
                    <a:pt x="17518" y="34770"/>
                  </a:cubicBezTo>
                  <a:cubicBezTo>
                    <a:pt x="25522" y="39342"/>
                    <a:pt x="36955" y="43914"/>
                    <a:pt x="43815" y="45057"/>
                  </a:cubicBezTo>
                  <a:cubicBezTo>
                    <a:pt x="50675" y="46200"/>
                    <a:pt x="67826" y="50772"/>
                    <a:pt x="81546" y="55344"/>
                  </a:cubicBezTo>
                  <a:cubicBezTo>
                    <a:pt x="99840" y="61059"/>
                    <a:pt x="105557" y="57630"/>
                    <a:pt x="105557" y="41628"/>
                  </a:cubicBezTo>
                  <a:cubicBezTo>
                    <a:pt x="105557" y="30198"/>
                    <a:pt x="111273" y="13053"/>
                    <a:pt x="118133" y="3909"/>
                  </a:cubicBezTo>
                  <a:cubicBezTo>
                    <a:pt x="126137" y="-8664"/>
                    <a:pt x="127280" y="-663"/>
                    <a:pt x="121564" y="32484"/>
                  </a:cubicBezTo>
                  <a:cubicBezTo>
                    <a:pt x="112417" y="87348"/>
                    <a:pt x="108987" y="91920"/>
                    <a:pt x="91836" y="74775"/>
                  </a:cubicBezTo>
                  <a:cubicBezTo>
                    <a:pt x="72399" y="55344"/>
                    <a:pt x="36955" y="57630"/>
                    <a:pt x="30095" y="78204"/>
                  </a:cubicBezTo>
                  <a:cubicBezTo>
                    <a:pt x="20948" y="102207"/>
                    <a:pt x="6084" y="99921"/>
                    <a:pt x="-3062" y="7248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-form: Shape 532">
              <a:extLst>
                <a:ext uri="{FF2B5EF4-FFF2-40B4-BE49-F238E27FC236}">
                  <a16:creationId xmlns:a16="http://schemas.microsoft.com/office/drawing/2014/main" id="{BB88FEC4-9917-3DAA-EE75-25489FE3DD43}"/>
                </a:ext>
              </a:extLst>
            </p:cNvPr>
            <p:cNvSpPr/>
            <p:nvPr/>
          </p:nvSpPr>
          <p:spPr>
            <a:xfrm flipV="1">
              <a:off x="9628973" y="4389120"/>
              <a:ext cx="134166" cy="99155"/>
            </a:xfrm>
            <a:custGeom>
              <a:avLst/>
              <a:gdLst>
                <a:gd name="connsiteX0" fmla="*/ -6434 w 134166"/>
                <a:gd name="connsiteY0" fmla="*/ 77996 h 99155"/>
                <a:gd name="connsiteX1" fmla="*/ 3856 w 134166"/>
                <a:gd name="connsiteY1" fmla="*/ 72281 h 99155"/>
                <a:gd name="connsiteX2" fmla="*/ 38157 w 134166"/>
                <a:gd name="connsiteY2" fmla="*/ 83711 h 99155"/>
                <a:gd name="connsiteX3" fmla="*/ 33584 w 134166"/>
                <a:gd name="connsiteY3" fmla="*/ 49421 h 99155"/>
                <a:gd name="connsiteX4" fmla="*/ 3856 w 134166"/>
                <a:gd name="connsiteY4" fmla="*/ 17417 h 99155"/>
                <a:gd name="connsiteX5" fmla="*/ 32440 w 134166"/>
                <a:gd name="connsiteY5" fmla="*/ 17417 h 99155"/>
                <a:gd name="connsiteX6" fmla="*/ 91895 w 134166"/>
                <a:gd name="connsiteY6" fmla="*/ 5987 h 99155"/>
                <a:gd name="connsiteX7" fmla="*/ 127339 w 134166"/>
                <a:gd name="connsiteY7" fmla="*/ -871 h 99155"/>
                <a:gd name="connsiteX8" fmla="*/ 86178 w 134166"/>
                <a:gd name="connsiteY8" fmla="*/ 18560 h 99155"/>
                <a:gd name="connsiteX9" fmla="*/ 56451 w 134166"/>
                <a:gd name="connsiteY9" fmla="*/ 51707 h 99155"/>
                <a:gd name="connsiteX10" fmla="*/ 33584 w 134166"/>
                <a:gd name="connsiteY10" fmla="*/ 97427 h 99155"/>
                <a:gd name="connsiteX11" fmla="*/ -6434 w 134166"/>
                <a:gd name="connsiteY11" fmla="*/ 77996 h 9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166" h="99155">
                  <a:moveTo>
                    <a:pt x="-6434" y="77996"/>
                  </a:moveTo>
                  <a:cubicBezTo>
                    <a:pt x="-6434" y="61994"/>
                    <a:pt x="-4147" y="60851"/>
                    <a:pt x="3856" y="72281"/>
                  </a:cubicBezTo>
                  <a:cubicBezTo>
                    <a:pt x="8430" y="81425"/>
                    <a:pt x="24437" y="85997"/>
                    <a:pt x="38157" y="83711"/>
                  </a:cubicBezTo>
                  <a:cubicBezTo>
                    <a:pt x="62168" y="80282"/>
                    <a:pt x="62168" y="80282"/>
                    <a:pt x="33584" y="49421"/>
                  </a:cubicBezTo>
                  <a:lnTo>
                    <a:pt x="3856" y="17417"/>
                  </a:lnTo>
                  <a:lnTo>
                    <a:pt x="32440" y="17417"/>
                  </a:lnTo>
                  <a:cubicBezTo>
                    <a:pt x="48447" y="17417"/>
                    <a:pt x="74745" y="11702"/>
                    <a:pt x="91895" y="5987"/>
                  </a:cubicBezTo>
                  <a:cubicBezTo>
                    <a:pt x="109045" y="-871"/>
                    <a:pt x="125052" y="-3157"/>
                    <a:pt x="127339" y="-871"/>
                  </a:cubicBezTo>
                  <a:cubicBezTo>
                    <a:pt x="130769" y="2558"/>
                    <a:pt x="111332" y="10559"/>
                    <a:pt x="86178" y="18560"/>
                  </a:cubicBezTo>
                  <a:cubicBezTo>
                    <a:pt x="42731" y="31133"/>
                    <a:pt x="40444" y="34562"/>
                    <a:pt x="56451" y="51707"/>
                  </a:cubicBezTo>
                  <a:cubicBezTo>
                    <a:pt x="83891" y="82568"/>
                    <a:pt x="77031" y="97427"/>
                    <a:pt x="33584" y="97427"/>
                  </a:cubicBezTo>
                  <a:cubicBezTo>
                    <a:pt x="2713" y="97427"/>
                    <a:pt x="-6434" y="92855"/>
                    <a:pt x="-6434" y="7799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4" name="Free-form: Shape 533">
              <a:extLst>
                <a:ext uri="{FF2B5EF4-FFF2-40B4-BE49-F238E27FC236}">
                  <a16:creationId xmlns:a16="http://schemas.microsoft.com/office/drawing/2014/main" id="{BF9369FD-5001-39A4-3202-B18D55119AD4}"/>
                </a:ext>
              </a:extLst>
            </p:cNvPr>
            <p:cNvSpPr/>
            <p:nvPr/>
          </p:nvSpPr>
          <p:spPr>
            <a:xfrm flipV="1">
              <a:off x="9335380" y="4411541"/>
              <a:ext cx="64921" cy="34728"/>
            </a:xfrm>
            <a:custGeom>
              <a:avLst/>
              <a:gdLst>
                <a:gd name="connsiteX0" fmla="*/ -1851 w 64921"/>
                <a:gd name="connsiteY0" fmla="*/ 25694 h 34728"/>
                <a:gd name="connsiteX1" fmla="*/ 31306 w 64921"/>
                <a:gd name="connsiteY1" fmla="*/ -1738 h 34728"/>
                <a:gd name="connsiteX2" fmla="*/ 58747 w 64921"/>
                <a:gd name="connsiteY2" fmla="*/ 15407 h 34728"/>
                <a:gd name="connsiteX3" fmla="*/ -1851 w 64921"/>
                <a:gd name="connsiteY3" fmla="*/ 25694 h 3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21" h="34728">
                  <a:moveTo>
                    <a:pt x="-1851" y="25694"/>
                  </a:moveTo>
                  <a:cubicBezTo>
                    <a:pt x="-14428" y="11978"/>
                    <a:pt x="1579" y="-1738"/>
                    <a:pt x="31306" y="-1738"/>
                  </a:cubicBezTo>
                  <a:cubicBezTo>
                    <a:pt x="48456" y="-1738"/>
                    <a:pt x="58747" y="5120"/>
                    <a:pt x="58747" y="15407"/>
                  </a:cubicBezTo>
                  <a:cubicBezTo>
                    <a:pt x="58747" y="32552"/>
                    <a:pt x="13012" y="39410"/>
                    <a:pt x="-1851" y="2569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5" name="Free-form: Shape 534">
              <a:extLst>
                <a:ext uri="{FF2B5EF4-FFF2-40B4-BE49-F238E27FC236}">
                  <a16:creationId xmlns:a16="http://schemas.microsoft.com/office/drawing/2014/main" id="{D2A93D4C-37C2-6CEC-7680-DFF625A1B478}"/>
                </a:ext>
              </a:extLst>
            </p:cNvPr>
            <p:cNvSpPr/>
            <p:nvPr/>
          </p:nvSpPr>
          <p:spPr>
            <a:xfrm flipV="1">
              <a:off x="5377539" y="4514850"/>
              <a:ext cx="96117" cy="388620"/>
            </a:xfrm>
            <a:custGeom>
              <a:avLst/>
              <a:gdLst>
                <a:gd name="connsiteX0" fmla="*/ 49955 w 96117"/>
                <a:gd name="connsiteY0" fmla="*/ 327716 h 388620"/>
                <a:gd name="connsiteX1" fmla="*/ 48811 w 96117"/>
                <a:gd name="connsiteY1" fmla="*/ 232847 h 388620"/>
                <a:gd name="connsiteX2" fmla="*/ 44238 w 96117"/>
                <a:gd name="connsiteY2" fmla="*/ 112832 h 388620"/>
                <a:gd name="connsiteX3" fmla="*/ 36234 w 96117"/>
                <a:gd name="connsiteY3" fmla="*/ 27107 h 388620"/>
                <a:gd name="connsiteX4" fmla="*/ 25944 w 96117"/>
                <a:gd name="connsiteY4" fmla="*/ 76256 h 388620"/>
                <a:gd name="connsiteX5" fmla="*/ 4220 w 96117"/>
                <a:gd name="connsiteY5" fmla="*/ 124262 h 388620"/>
                <a:gd name="connsiteX6" fmla="*/ -1496 w 96117"/>
                <a:gd name="connsiteY6" fmla="*/ 108260 h 388620"/>
                <a:gd name="connsiteX7" fmla="*/ 19084 w 96117"/>
                <a:gd name="connsiteY7" fmla="*/ 45395 h 388620"/>
                <a:gd name="connsiteX8" fmla="*/ 41951 w 96117"/>
                <a:gd name="connsiteY8" fmla="*/ -1468 h 388620"/>
                <a:gd name="connsiteX9" fmla="*/ 56815 w 96117"/>
                <a:gd name="connsiteY9" fmla="*/ 99116 h 388620"/>
                <a:gd name="connsiteX10" fmla="*/ 71678 w 96117"/>
                <a:gd name="connsiteY10" fmla="*/ 249992 h 388620"/>
                <a:gd name="connsiteX11" fmla="*/ 87685 w 96117"/>
                <a:gd name="connsiteY11" fmla="*/ 272852 h 388620"/>
                <a:gd name="connsiteX12" fmla="*/ 91116 w 96117"/>
                <a:gd name="connsiteY12" fmla="*/ 301427 h 388620"/>
                <a:gd name="connsiteX13" fmla="*/ 63675 w 96117"/>
                <a:gd name="connsiteY13" fmla="*/ 387152 h 388620"/>
                <a:gd name="connsiteX14" fmla="*/ 49955 w 96117"/>
                <a:gd name="connsiteY14" fmla="*/ 327716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117" h="388620">
                  <a:moveTo>
                    <a:pt x="49955" y="327716"/>
                  </a:moveTo>
                  <a:cubicBezTo>
                    <a:pt x="48811" y="294569"/>
                    <a:pt x="48811" y="252278"/>
                    <a:pt x="48811" y="232847"/>
                  </a:cubicBezTo>
                  <a:cubicBezTo>
                    <a:pt x="49955" y="214559"/>
                    <a:pt x="47668" y="159695"/>
                    <a:pt x="44238" y="112832"/>
                  </a:cubicBezTo>
                  <a:lnTo>
                    <a:pt x="36234" y="27107"/>
                  </a:lnTo>
                  <a:lnTo>
                    <a:pt x="25944" y="76256"/>
                  </a:lnTo>
                  <a:cubicBezTo>
                    <a:pt x="20227" y="102545"/>
                    <a:pt x="9937" y="124262"/>
                    <a:pt x="4220" y="124262"/>
                  </a:cubicBezTo>
                  <a:cubicBezTo>
                    <a:pt x="-2640" y="124262"/>
                    <a:pt x="-4926" y="117404"/>
                    <a:pt x="-1496" y="108260"/>
                  </a:cubicBezTo>
                  <a:cubicBezTo>
                    <a:pt x="1934" y="99116"/>
                    <a:pt x="11081" y="71684"/>
                    <a:pt x="19084" y="45395"/>
                  </a:cubicBezTo>
                  <a:cubicBezTo>
                    <a:pt x="27088" y="19106"/>
                    <a:pt x="37378" y="-1468"/>
                    <a:pt x="41951" y="-1468"/>
                  </a:cubicBezTo>
                  <a:cubicBezTo>
                    <a:pt x="46525" y="-1468"/>
                    <a:pt x="53385" y="43109"/>
                    <a:pt x="56815" y="99116"/>
                  </a:cubicBezTo>
                  <a:cubicBezTo>
                    <a:pt x="61388" y="153980"/>
                    <a:pt x="67105" y="221417"/>
                    <a:pt x="71678" y="249992"/>
                  </a:cubicBezTo>
                  <a:cubicBezTo>
                    <a:pt x="77395" y="295712"/>
                    <a:pt x="79682" y="297998"/>
                    <a:pt x="87685" y="272852"/>
                  </a:cubicBezTo>
                  <a:cubicBezTo>
                    <a:pt x="93402" y="254564"/>
                    <a:pt x="94546" y="264851"/>
                    <a:pt x="91116" y="301427"/>
                  </a:cubicBezTo>
                  <a:cubicBezTo>
                    <a:pt x="83112" y="372293"/>
                    <a:pt x="78539" y="387152"/>
                    <a:pt x="63675" y="387152"/>
                  </a:cubicBezTo>
                  <a:cubicBezTo>
                    <a:pt x="57958" y="387152"/>
                    <a:pt x="51098" y="359720"/>
                    <a:pt x="49955" y="32771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6" name="Free-form: Shape 535">
              <a:extLst>
                <a:ext uri="{FF2B5EF4-FFF2-40B4-BE49-F238E27FC236}">
                  <a16:creationId xmlns:a16="http://schemas.microsoft.com/office/drawing/2014/main" id="{FD1009B6-AF69-FF8F-175D-27AD513EC239}"/>
                </a:ext>
              </a:extLst>
            </p:cNvPr>
            <p:cNvSpPr/>
            <p:nvPr/>
          </p:nvSpPr>
          <p:spPr>
            <a:xfrm flipV="1">
              <a:off x="5661524" y="4629150"/>
              <a:ext cx="75244" cy="68580"/>
            </a:xfrm>
            <a:custGeom>
              <a:avLst/>
              <a:gdLst>
                <a:gd name="connsiteX0" fmla="*/ -3288 w 75244"/>
                <a:gd name="connsiteY0" fmla="*/ 32778 h 68580"/>
                <a:gd name="connsiteX1" fmla="*/ 37873 w 75244"/>
                <a:gd name="connsiteY1" fmla="*/ -1512 h 68580"/>
                <a:gd name="connsiteX2" fmla="*/ 71031 w 75244"/>
                <a:gd name="connsiteY2" fmla="*/ 9918 h 68580"/>
                <a:gd name="connsiteX3" fmla="*/ 41303 w 75244"/>
                <a:gd name="connsiteY3" fmla="*/ 15633 h 68580"/>
                <a:gd name="connsiteX4" fmla="*/ 19580 w 75244"/>
                <a:gd name="connsiteY4" fmla="*/ 37350 h 68580"/>
                <a:gd name="connsiteX5" fmla="*/ 8146 w 75244"/>
                <a:gd name="connsiteY5" fmla="*/ 67068 h 68580"/>
                <a:gd name="connsiteX6" fmla="*/ -3288 w 75244"/>
                <a:gd name="connsiteY6" fmla="*/ 32778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44" h="68580">
                  <a:moveTo>
                    <a:pt x="-3288" y="32778"/>
                  </a:moveTo>
                  <a:cubicBezTo>
                    <a:pt x="-3288" y="774"/>
                    <a:pt x="142" y="-1512"/>
                    <a:pt x="37873" y="-1512"/>
                  </a:cubicBezTo>
                  <a:cubicBezTo>
                    <a:pt x="63027" y="-1512"/>
                    <a:pt x="75604" y="3060"/>
                    <a:pt x="71031" y="9918"/>
                  </a:cubicBezTo>
                  <a:cubicBezTo>
                    <a:pt x="66457" y="16776"/>
                    <a:pt x="53880" y="19062"/>
                    <a:pt x="41303" y="15633"/>
                  </a:cubicBezTo>
                  <a:cubicBezTo>
                    <a:pt x="24153" y="9918"/>
                    <a:pt x="19580" y="14490"/>
                    <a:pt x="19580" y="37350"/>
                  </a:cubicBezTo>
                  <a:cubicBezTo>
                    <a:pt x="19580" y="53352"/>
                    <a:pt x="15006" y="67068"/>
                    <a:pt x="8146" y="67068"/>
                  </a:cubicBezTo>
                  <a:cubicBezTo>
                    <a:pt x="2429" y="67068"/>
                    <a:pt x="-3288" y="52209"/>
                    <a:pt x="-3288" y="3277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7" name="Free-form: Shape 536">
              <a:extLst>
                <a:ext uri="{FF2B5EF4-FFF2-40B4-BE49-F238E27FC236}">
                  <a16:creationId xmlns:a16="http://schemas.microsoft.com/office/drawing/2014/main" id="{E893F5FA-F5FE-E9F1-E87E-1B7808D8F814}"/>
                </a:ext>
              </a:extLst>
            </p:cNvPr>
            <p:cNvSpPr/>
            <p:nvPr/>
          </p:nvSpPr>
          <p:spPr>
            <a:xfrm flipV="1">
              <a:off x="5561733" y="4641544"/>
              <a:ext cx="74480" cy="54538"/>
            </a:xfrm>
            <a:custGeom>
              <a:avLst/>
              <a:gdLst>
                <a:gd name="connsiteX0" fmla="*/ 18834 w 74480"/>
                <a:gd name="connsiteY0" fmla="*/ 40280 h 54538"/>
                <a:gd name="connsiteX1" fmla="*/ -2890 w 74480"/>
                <a:gd name="connsiteY1" fmla="*/ 15134 h 54538"/>
                <a:gd name="connsiteX2" fmla="*/ 66855 w 74480"/>
                <a:gd name="connsiteY2" fmla="*/ 8276 h 54538"/>
                <a:gd name="connsiteX3" fmla="*/ 48561 w 74480"/>
                <a:gd name="connsiteY3" fmla="*/ 13991 h 54538"/>
                <a:gd name="connsiteX4" fmla="*/ 16547 w 74480"/>
                <a:gd name="connsiteY4" fmla="*/ 18563 h 54538"/>
                <a:gd name="connsiteX5" fmla="*/ 32554 w 74480"/>
                <a:gd name="connsiteY5" fmla="*/ 31136 h 54538"/>
                <a:gd name="connsiteX6" fmla="*/ 56565 w 74480"/>
                <a:gd name="connsiteY6" fmla="*/ 42566 h 54538"/>
                <a:gd name="connsiteX7" fmla="*/ 18834 w 74480"/>
                <a:gd name="connsiteY7" fmla="*/ 40280 h 5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80" h="54538">
                  <a:moveTo>
                    <a:pt x="18834" y="40280"/>
                  </a:moveTo>
                  <a:cubicBezTo>
                    <a:pt x="5114" y="33422"/>
                    <a:pt x="-5176" y="21992"/>
                    <a:pt x="-2890" y="15134"/>
                  </a:cubicBezTo>
                  <a:cubicBezTo>
                    <a:pt x="2827" y="-3154"/>
                    <a:pt x="50848" y="-7726"/>
                    <a:pt x="66855" y="8276"/>
                  </a:cubicBezTo>
                  <a:cubicBezTo>
                    <a:pt x="76002" y="18563"/>
                    <a:pt x="71429" y="19706"/>
                    <a:pt x="48561" y="13991"/>
                  </a:cubicBezTo>
                  <a:cubicBezTo>
                    <a:pt x="27981" y="8276"/>
                    <a:pt x="16547" y="10562"/>
                    <a:pt x="16547" y="18563"/>
                  </a:cubicBezTo>
                  <a:cubicBezTo>
                    <a:pt x="16547" y="25421"/>
                    <a:pt x="23408" y="31136"/>
                    <a:pt x="32554" y="31136"/>
                  </a:cubicBezTo>
                  <a:cubicBezTo>
                    <a:pt x="41701" y="31136"/>
                    <a:pt x="53135" y="36851"/>
                    <a:pt x="56565" y="42566"/>
                  </a:cubicBezTo>
                  <a:cubicBezTo>
                    <a:pt x="65712" y="57425"/>
                    <a:pt x="53135" y="56282"/>
                    <a:pt x="18834" y="402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-form: Shape 537">
              <a:extLst>
                <a:ext uri="{FF2B5EF4-FFF2-40B4-BE49-F238E27FC236}">
                  <a16:creationId xmlns:a16="http://schemas.microsoft.com/office/drawing/2014/main" id="{914CE896-D652-1421-7915-F53DCD91D47D}"/>
                </a:ext>
              </a:extLst>
            </p:cNvPr>
            <p:cNvSpPr/>
            <p:nvPr/>
          </p:nvSpPr>
          <p:spPr>
            <a:xfrm flipV="1">
              <a:off x="2768830" y="4669388"/>
              <a:ext cx="228671" cy="106215"/>
            </a:xfrm>
            <a:custGeom>
              <a:avLst/>
              <a:gdLst>
                <a:gd name="connsiteX0" fmla="*/ 46950 w 228671"/>
                <a:gd name="connsiteY0" fmla="*/ 74133 h 106215"/>
                <a:gd name="connsiteX1" fmla="*/ 9219 w 228671"/>
                <a:gd name="connsiteY1" fmla="*/ 30699 h 106215"/>
                <a:gd name="connsiteX2" fmla="*/ -1071 w 228671"/>
                <a:gd name="connsiteY2" fmla="*/ 16983 h 106215"/>
                <a:gd name="connsiteX3" fmla="*/ 68674 w 228671"/>
                <a:gd name="connsiteY3" fmla="*/ 4410 h 106215"/>
                <a:gd name="connsiteX4" fmla="*/ 144135 w 228671"/>
                <a:gd name="connsiteY4" fmla="*/ 12411 h 106215"/>
                <a:gd name="connsiteX5" fmla="*/ 213880 w 228671"/>
                <a:gd name="connsiteY5" fmla="*/ 5553 h 106215"/>
                <a:gd name="connsiteX6" fmla="*/ 227600 w 228671"/>
                <a:gd name="connsiteY6" fmla="*/ 4410 h 106215"/>
                <a:gd name="connsiteX7" fmla="*/ 210450 w 228671"/>
                <a:gd name="connsiteY7" fmla="*/ 23841 h 106215"/>
                <a:gd name="connsiteX8" fmla="*/ 193300 w 228671"/>
                <a:gd name="connsiteY8" fmla="*/ 47844 h 106215"/>
                <a:gd name="connsiteX9" fmla="*/ 149852 w 228671"/>
                <a:gd name="connsiteY9" fmla="*/ 42129 h 106215"/>
                <a:gd name="connsiteX10" fmla="*/ 82394 w 228671"/>
                <a:gd name="connsiteY10" fmla="*/ 19269 h 106215"/>
                <a:gd name="connsiteX11" fmla="*/ 29800 w 228671"/>
                <a:gd name="connsiteY11" fmla="*/ 19269 h 106215"/>
                <a:gd name="connsiteX12" fmla="*/ 54954 w 228671"/>
                <a:gd name="connsiteY12" fmla="*/ 46701 h 106215"/>
                <a:gd name="connsiteX13" fmla="*/ 76677 w 228671"/>
                <a:gd name="connsiteY13" fmla="*/ 95850 h 106215"/>
                <a:gd name="connsiteX14" fmla="*/ 46950 w 228671"/>
                <a:gd name="connsiteY14" fmla="*/ 74133 h 10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671" h="106215">
                  <a:moveTo>
                    <a:pt x="46950" y="74133"/>
                  </a:moveTo>
                  <a:cubicBezTo>
                    <a:pt x="32086" y="50130"/>
                    <a:pt x="14936" y="30699"/>
                    <a:pt x="9219" y="30699"/>
                  </a:cubicBezTo>
                  <a:cubicBezTo>
                    <a:pt x="3502" y="30699"/>
                    <a:pt x="-1071" y="23841"/>
                    <a:pt x="-1071" y="16983"/>
                  </a:cubicBezTo>
                  <a:cubicBezTo>
                    <a:pt x="-1071" y="6696"/>
                    <a:pt x="19509" y="2124"/>
                    <a:pt x="68674" y="4410"/>
                  </a:cubicBezTo>
                  <a:cubicBezTo>
                    <a:pt x="106405" y="5553"/>
                    <a:pt x="140705" y="8982"/>
                    <a:pt x="144135" y="12411"/>
                  </a:cubicBezTo>
                  <a:cubicBezTo>
                    <a:pt x="156712" y="23841"/>
                    <a:pt x="200160" y="19269"/>
                    <a:pt x="213880" y="5553"/>
                  </a:cubicBezTo>
                  <a:cubicBezTo>
                    <a:pt x="223027" y="-3591"/>
                    <a:pt x="227600" y="-3591"/>
                    <a:pt x="227600" y="4410"/>
                  </a:cubicBezTo>
                  <a:cubicBezTo>
                    <a:pt x="227600" y="11268"/>
                    <a:pt x="219597" y="19269"/>
                    <a:pt x="210450" y="23841"/>
                  </a:cubicBezTo>
                  <a:cubicBezTo>
                    <a:pt x="201303" y="27270"/>
                    <a:pt x="193300" y="37557"/>
                    <a:pt x="193300" y="47844"/>
                  </a:cubicBezTo>
                  <a:cubicBezTo>
                    <a:pt x="193300" y="71847"/>
                    <a:pt x="167003" y="69561"/>
                    <a:pt x="149852" y="42129"/>
                  </a:cubicBezTo>
                  <a:cubicBezTo>
                    <a:pt x="139562" y="24984"/>
                    <a:pt x="123555" y="19269"/>
                    <a:pt x="82394" y="19269"/>
                  </a:cubicBezTo>
                  <a:lnTo>
                    <a:pt x="29800" y="19269"/>
                  </a:lnTo>
                  <a:lnTo>
                    <a:pt x="54954" y="46701"/>
                  </a:lnTo>
                  <a:cubicBezTo>
                    <a:pt x="69817" y="61560"/>
                    <a:pt x="78964" y="83277"/>
                    <a:pt x="76677" y="95850"/>
                  </a:cubicBezTo>
                  <a:cubicBezTo>
                    <a:pt x="73247" y="111852"/>
                    <a:pt x="67530" y="107280"/>
                    <a:pt x="46950" y="7413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-form: Shape 538">
              <a:extLst>
                <a:ext uri="{FF2B5EF4-FFF2-40B4-BE49-F238E27FC236}">
                  <a16:creationId xmlns:a16="http://schemas.microsoft.com/office/drawing/2014/main" id="{26B3D9C7-E476-0F72-BADE-79A630C41F5A}"/>
                </a:ext>
              </a:extLst>
            </p:cNvPr>
            <p:cNvSpPr/>
            <p:nvPr/>
          </p:nvSpPr>
          <p:spPr>
            <a:xfrm flipV="1">
              <a:off x="3105952" y="4686300"/>
              <a:ext cx="82923" cy="80010"/>
            </a:xfrm>
            <a:custGeom>
              <a:avLst/>
              <a:gdLst>
                <a:gd name="connsiteX0" fmla="*/ 58343 w 82923"/>
                <a:gd name="connsiteY0" fmla="*/ 55699 h 80010"/>
                <a:gd name="connsiteX1" fmla="*/ 29760 w 82923"/>
                <a:gd name="connsiteY1" fmla="*/ 39697 h 80010"/>
                <a:gd name="connsiteX2" fmla="*/ 1176 w 82923"/>
                <a:gd name="connsiteY2" fmla="*/ 22552 h 80010"/>
                <a:gd name="connsiteX3" fmla="*/ 18326 w 82923"/>
                <a:gd name="connsiteY3" fmla="*/ -1452 h 80010"/>
                <a:gd name="connsiteX4" fmla="*/ 21756 w 82923"/>
                <a:gd name="connsiteY4" fmla="*/ 9979 h 80010"/>
                <a:gd name="connsiteX5" fmla="*/ 43480 w 82923"/>
                <a:gd name="connsiteY5" fmla="*/ 21409 h 80010"/>
                <a:gd name="connsiteX6" fmla="*/ 73207 w 82923"/>
                <a:gd name="connsiteY6" fmla="*/ 7693 h 80010"/>
                <a:gd name="connsiteX7" fmla="*/ 78924 w 82923"/>
                <a:gd name="connsiteY7" fmla="*/ 835 h 80010"/>
                <a:gd name="connsiteX8" fmla="*/ 61774 w 82923"/>
                <a:gd name="connsiteY8" fmla="*/ 78559 h 80010"/>
                <a:gd name="connsiteX9" fmla="*/ 58343 w 82923"/>
                <a:gd name="connsiteY9" fmla="*/ 55699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23" h="80010">
                  <a:moveTo>
                    <a:pt x="58343" y="55699"/>
                  </a:moveTo>
                  <a:cubicBezTo>
                    <a:pt x="64060" y="35125"/>
                    <a:pt x="60630" y="33982"/>
                    <a:pt x="29760" y="39697"/>
                  </a:cubicBezTo>
                  <a:cubicBezTo>
                    <a:pt x="-2255" y="46555"/>
                    <a:pt x="-4541" y="44269"/>
                    <a:pt x="1176" y="22552"/>
                  </a:cubicBezTo>
                  <a:cubicBezTo>
                    <a:pt x="4606" y="9979"/>
                    <a:pt x="12609" y="-1452"/>
                    <a:pt x="18326" y="-1452"/>
                  </a:cubicBezTo>
                  <a:cubicBezTo>
                    <a:pt x="24043" y="-1452"/>
                    <a:pt x="25186" y="4264"/>
                    <a:pt x="21756" y="9979"/>
                  </a:cubicBezTo>
                  <a:cubicBezTo>
                    <a:pt x="17183" y="16837"/>
                    <a:pt x="27473" y="21409"/>
                    <a:pt x="43480" y="21409"/>
                  </a:cubicBezTo>
                  <a:cubicBezTo>
                    <a:pt x="59487" y="21409"/>
                    <a:pt x="73207" y="15694"/>
                    <a:pt x="73207" y="7693"/>
                  </a:cubicBezTo>
                  <a:cubicBezTo>
                    <a:pt x="73207" y="835"/>
                    <a:pt x="75494" y="-2595"/>
                    <a:pt x="78924" y="835"/>
                  </a:cubicBezTo>
                  <a:cubicBezTo>
                    <a:pt x="88071" y="8836"/>
                    <a:pt x="72064" y="78559"/>
                    <a:pt x="61774" y="78559"/>
                  </a:cubicBezTo>
                  <a:cubicBezTo>
                    <a:pt x="56057" y="78559"/>
                    <a:pt x="54913" y="68272"/>
                    <a:pt x="58343" y="556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-form: Shape 539">
              <a:extLst>
                <a:ext uri="{FF2B5EF4-FFF2-40B4-BE49-F238E27FC236}">
                  <a16:creationId xmlns:a16="http://schemas.microsoft.com/office/drawing/2014/main" id="{4E321EB9-1DF1-3ED9-7007-532C5A4703AD}"/>
                </a:ext>
              </a:extLst>
            </p:cNvPr>
            <p:cNvSpPr/>
            <p:nvPr/>
          </p:nvSpPr>
          <p:spPr>
            <a:xfrm flipV="1">
              <a:off x="3459841" y="4687106"/>
              <a:ext cx="117937" cy="84918"/>
            </a:xfrm>
            <a:custGeom>
              <a:avLst/>
              <a:gdLst>
                <a:gd name="connsiteX0" fmla="*/ -851 w 117937"/>
                <a:gd name="connsiteY0" fmla="*/ 72847 h 84918"/>
                <a:gd name="connsiteX1" fmla="*/ 19729 w 117937"/>
                <a:gd name="connsiteY1" fmla="*/ 55702 h 84918"/>
                <a:gd name="connsiteX2" fmla="*/ 60890 w 117937"/>
                <a:gd name="connsiteY2" fmla="*/ 23698 h 84918"/>
                <a:gd name="connsiteX3" fmla="*/ 74610 w 117937"/>
                <a:gd name="connsiteY3" fmla="*/ -1448 h 84918"/>
                <a:gd name="connsiteX4" fmla="*/ 68893 w 117937"/>
                <a:gd name="connsiteY4" fmla="*/ 24841 h 84918"/>
                <a:gd name="connsiteX5" fmla="*/ 79184 w 117937"/>
                <a:gd name="connsiteY5" fmla="*/ 49987 h 84918"/>
                <a:gd name="connsiteX6" fmla="*/ 107768 w 117937"/>
                <a:gd name="connsiteY6" fmla="*/ 67132 h 84918"/>
                <a:gd name="connsiteX7" fmla="*/ 86044 w 117937"/>
                <a:gd name="connsiteY7" fmla="*/ 70561 h 84918"/>
                <a:gd name="connsiteX8" fmla="*/ 34593 w 117937"/>
                <a:gd name="connsiteY8" fmla="*/ 70561 h 84918"/>
                <a:gd name="connsiteX9" fmla="*/ -851 w 117937"/>
                <a:gd name="connsiteY9" fmla="*/ 72847 h 8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937" h="84918">
                  <a:moveTo>
                    <a:pt x="-851" y="72847"/>
                  </a:moveTo>
                  <a:cubicBezTo>
                    <a:pt x="-4281" y="67132"/>
                    <a:pt x="4865" y="59131"/>
                    <a:pt x="19729" y="55702"/>
                  </a:cubicBezTo>
                  <a:cubicBezTo>
                    <a:pt x="35736" y="51130"/>
                    <a:pt x="54030" y="37414"/>
                    <a:pt x="60890" y="23698"/>
                  </a:cubicBezTo>
                  <a:lnTo>
                    <a:pt x="74610" y="-1448"/>
                  </a:lnTo>
                  <a:lnTo>
                    <a:pt x="68893" y="24841"/>
                  </a:lnTo>
                  <a:cubicBezTo>
                    <a:pt x="66607" y="39700"/>
                    <a:pt x="70037" y="49987"/>
                    <a:pt x="79184" y="49987"/>
                  </a:cubicBezTo>
                  <a:cubicBezTo>
                    <a:pt x="87187" y="49987"/>
                    <a:pt x="99764" y="57988"/>
                    <a:pt x="107768" y="67132"/>
                  </a:cubicBezTo>
                  <a:cubicBezTo>
                    <a:pt x="124918" y="87706"/>
                    <a:pt x="115771" y="88849"/>
                    <a:pt x="86044" y="70561"/>
                  </a:cubicBezTo>
                  <a:cubicBezTo>
                    <a:pt x="68893" y="60274"/>
                    <a:pt x="56317" y="60274"/>
                    <a:pt x="34593" y="70561"/>
                  </a:cubicBezTo>
                  <a:cubicBezTo>
                    <a:pt x="17442" y="78562"/>
                    <a:pt x="2579" y="79705"/>
                    <a:pt x="-851" y="7284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-form: Shape 540">
              <a:extLst>
                <a:ext uri="{FF2B5EF4-FFF2-40B4-BE49-F238E27FC236}">
                  <a16:creationId xmlns:a16="http://schemas.microsoft.com/office/drawing/2014/main" id="{C9485A77-A00C-197F-D604-674CB9B7FB76}"/>
                </a:ext>
              </a:extLst>
            </p:cNvPr>
            <p:cNvSpPr/>
            <p:nvPr/>
          </p:nvSpPr>
          <p:spPr>
            <a:xfrm flipV="1">
              <a:off x="3228729" y="4697599"/>
              <a:ext cx="65385" cy="78745"/>
            </a:xfrm>
            <a:custGeom>
              <a:avLst/>
              <a:gdLst>
                <a:gd name="connsiteX0" fmla="*/ 648 w 65385"/>
                <a:gd name="connsiteY0" fmla="*/ 40597 h 78745"/>
                <a:gd name="connsiteX1" fmla="*/ 40666 w 65385"/>
                <a:gd name="connsiteY1" fmla="*/ 2878 h 78745"/>
                <a:gd name="connsiteX2" fmla="*/ 45239 w 65385"/>
                <a:gd name="connsiteY2" fmla="*/ 61171 h 78745"/>
                <a:gd name="connsiteX3" fmla="*/ 648 w 65385"/>
                <a:gd name="connsiteY3" fmla="*/ 40597 h 78745"/>
                <a:gd name="connsiteX4" fmla="*/ 34949 w 65385"/>
                <a:gd name="connsiteY4" fmla="*/ 47455 h 78745"/>
                <a:gd name="connsiteX5" fmla="*/ 37236 w 65385"/>
                <a:gd name="connsiteY5" fmla="*/ 16594 h 78745"/>
                <a:gd name="connsiteX6" fmla="*/ 15512 w 65385"/>
                <a:gd name="connsiteY6" fmla="*/ 32596 h 78745"/>
                <a:gd name="connsiteX7" fmla="*/ 34949 w 65385"/>
                <a:gd name="connsiteY7" fmla="*/ 47455 h 7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85" h="78745">
                  <a:moveTo>
                    <a:pt x="648" y="40597"/>
                  </a:moveTo>
                  <a:cubicBezTo>
                    <a:pt x="9795" y="-3980"/>
                    <a:pt x="12082" y="-6266"/>
                    <a:pt x="40666" y="2878"/>
                  </a:cubicBezTo>
                  <a:cubicBezTo>
                    <a:pt x="70393" y="12022"/>
                    <a:pt x="71536" y="40597"/>
                    <a:pt x="45239" y="61171"/>
                  </a:cubicBezTo>
                  <a:cubicBezTo>
                    <a:pt x="8652" y="88603"/>
                    <a:pt x="-7355" y="80602"/>
                    <a:pt x="648" y="40597"/>
                  </a:cubicBezTo>
                  <a:close/>
                  <a:moveTo>
                    <a:pt x="34949" y="47455"/>
                  </a:moveTo>
                  <a:cubicBezTo>
                    <a:pt x="57816" y="38311"/>
                    <a:pt x="58960" y="24595"/>
                    <a:pt x="37236" y="16594"/>
                  </a:cubicBezTo>
                  <a:cubicBezTo>
                    <a:pt x="28089" y="13165"/>
                    <a:pt x="18942" y="18880"/>
                    <a:pt x="15512" y="32596"/>
                  </a:cubicBezTo>
                  <a:cubicBezTo>
                    <a:pt x="8652" y="56599"/>
                    <a:pt x="9795" y="57742"/>
                    <a:pt x="34949" y="4745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-form: Shape 541">
              <a:extLst>
                <a:ext uri="{FF2B5EF4-FFF2-40B4-BE49-F238E27FC236}">
                  <a16:creationId xmlns:a16="http://schemas.microsoft.com/office/drawing/2014/main" id="{3204F01C-4992-84BB-E532-A13042FD0EAD}"/>
                </a:ext>
              </a:extLst>
            </p:cNvPr>
            <p:cNvSpPr/>
            <p:nvPr/>
          </p:nvSpPr>
          <p:spPr>
            <a:xfrm flipV="1">
              <a:off x="3335842" y="4699095"/>
              <a:ext cx="129540" cy="73805"/>
            </a:xfrm>
            <a:custGeom>
              <a:avLst/>
              <a:gdLst>
                <a:gd name="connsiteX0" fmla="*/ 901 w 129540"/>
                <a:gd name="connsiteY0" fmla="*/ 68014 h 73805"/>
                <a:gd name="connsiteX1" fmla="*/ 5474 w 129540"/>
                <a:gd name="connsiteY1" fmla="*/ 25723 h 73805"/>
                <a:gd name="connsiteX2" fmla="*/ 24912 w 129540"/>
                <a:gd name="connsiteY2" fmla="*/ 2863 h 73805"/>
                <a:gd name="connsiteX3" fmla="*/ 77506 w 129540"/>
                <a:gd name="connsiteY3" fmla="*/ 5149 h 73805"/>
                <a:gd name="connsiteX4" fmla="*/ 127814 w 129540"/>
                <a:gd name="connsiteY4" fmla="*/ -566 h 73805"/>
                <a:gd name="connsiteX5" fmla="*/ 96943 w 129540"/>
                <a:gd name="connsiteY5" fmla="*/ 12007 h 73805"/>
                <a:gd name="connsiteX6" fmla="*/ 63786 w 129540"/>
                <a:gd name="connsiteY6" fmla="*/ 44011 h 73805"/>
                <a:gd name="connsiteX7" fmla="*/ 37488 w 129540"/>
                <a:gd name="connsiteY7" fmla="*/ 71443 h 73805"/>
                <a:gd name="connsiteX8" fmla="*/ 901 w 129540"/>
                <a:gd name="connsiteY8" fmla="*/ 68014 h 73805"/>
                <a:gd name="connsiteX9" fmla="*/ 48922 w 129540"/>
                <a:gd name="connsiteY9" fmla="*/ 50869 h 73805"/>
                <a:gd name="connsiteX10" fmla="*/ 38632 w 129540"/>
                <a:gd name="connsiteY10" fmla="*/ 39439 h 73805"/>
                <a:gd name="connsiteX11" fmla="*/ 20338 w 129540"/>
                <a:gd name="connsiteY11" fmla="*/ 50869 h 73805"/>
                <a:gd name="connsiteX12" fmla="*/ 30628 w 129540"/>
                <a:gd name="connsiteY12" fmla="*/ 62299 h 73805"/>
                <a:gd name="connsiteX13" fmla="*/ 48922 w 129540"/>
                <a:gd name="connsiteY13" fmla="*/ 50869 h 7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540" h="73805">
                  <a:moveTo>
                    <a:pt x="901" y="68014"/>
                  </a:moveTo>
                  <a:cubicBezTo>
                    <a:pt x="-3672" y="63442"/>
                    <a:pt x="-1386" y="45154"/>
                    <a:pt x="5474" y="25723"/>
                  </a:cubicBezTo>
                  <a:cubicBezTo>
                    <a:pt x="12335" y="7435"/>
                    <a:pt x="21481" y="-2852"/>
                    <a:pt x="24912" y="2863"/>
                  </a:cubicBezTo>
                  <a:cubicBezTo>
                    <a:pt x="29485" y="10864"/>
                    <a:pt x="47779" y="12007"/>
                    <a:pt x="77506" y="5149"/>
                  </a:cubicBezTo>
                  <a:cubicBezTo>
                    <a:pt x="102660" y="-566"/>
                    <a:pt x="124384" y="-2852"/>
                    <a:pt x="127814" y="-566"/>
                  </a:cubicBezTo>
                  <a:cubicBezTo>
                    <a:pt x="130100" y="2863"/>
                    <a:pt x="116380" y="8578"/>
                    <a:pt x="96943" y="12007"/>
                  </a:cubicBezTo>
                  <a:cubicBezTo>
                    <a:pt x="69502" y="17722"/>
                    <a:pt x="61499" y="24580"/>
                    <a:pt x="63786" y="44011"/>
                  </a:cubicBezTo>
                  <a:cubicBezTo>
                    <a:pt x="64929" y="62299"/>
                    <a:pt x="59212" y="69157"/>
                    <a:pt x="37488" y="71443"/>
                  </a:cubicBezTo>
                  <a:cubicBezTo>
                    <a:pt x="21481" y="73729"/>
                    <a:pt x="4331" y="71443"/>
                    <a:pt x="901" y="68014"/>
                  </a:cubicBezTo>
                  <a:close/>
                  <a:moveTo>
                    <a:pt x="48922" y="50869"/>
                  </a:moveTo>
                  <a:cubicBezTo>
                    <a:pt x="48922" y="45154"/>
                    <a:pt x="44349" y="39439"/>
                    <a:pt x="38632" y="39439"/>
                  </a:cubicBezTo>
                  <a:cubicBezTo>
                    <a:pt x="31772" y="39439"/>
                    <a:pt x="23768" y="45154"/>
                    <a:pt x="20338" y="50869"/>
                  </a:cubicBezTo>
                  <a:cubicBezTo>
                    <a:pt x="16908" y="57727"/>
                    <a:pt x="21481" y="62299"/>
                    <a:pt x="30628" y="62299"/>
                  </a:cubicBezTo>
                  <a:cubicBezTo>
                    <a:pt x="40919" y="62299"/>
                    <a:pt x="48922" y="57727"/>
                    <a:pt x="48922" y="508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-form: Shape 542">
              <a:extLst>
                <a:ext uri="{FF2B5EF4-FFF2-40B4-BE49-F238E27FC236}">
                  <a16:creationId xmlns:a16="http://schemas.microsoft.com/office/drawing/2014/main" id="{E683778C-DC5F-DA6F-7181-E41E88E316E5}"/>
                </a:ext>
              </a:extLst>
            </p:cNvPr>
            <p:cNvSpPr/>
            <p:nvPr/>
          </p:nvSpPr>
          <p:spPr>
            <a:xfrm flipV="1">
              <a:off x="3008935" y="4720590"/>
              <a:ext cx="79394" cy="39332"/>
            </a:xfrm>
            <a:custGeom>
              <a:avLst/>
              <a:gdLst>
                <a:gd name="connsiteX0" fmla="*/ 55967 w 79394"/>
                <a:gd name="connsiteY0" fmla="*/ 25322 h 39332"/>
                <a:gd name="connsiteX1" fmla="*/ 27383 w 79394"/>
                <a:gd name="connsiteY1" fmla="*/ 19607 h 39332"/>
                <a:gd name="connsiteX2" fmla="*/ -1201 w 79394"/>
                <a:gd name="connsiteY2" fmla="*/ 16178 h 39332"/>
                <a:gd name="connsiteX3" fmla="*/ 55967 w 79394"/>
                <a:gd name="connsiteY3" fmla="*/ 7034 h 39332"/>
                <a:gd name="connsiteX4" fmla="*/ 67400 w 79394"/>
                <a:gd name="connsiteY4" fmla="*/ 37895 h 39332"/>
                <a:gd name="connsiteX5" fmla="*/ 55967 w 79394"/>
                <a:gd name="connsiteY5" fmla="*/ 25322 h 3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394" h="39332">
                  <a:moveTo>
                    <a:pt x="55967" y="25322"/>
                  </a:moveTo>
                  <a:cubicBezTo>
                    <a:pt x="55967" y="17321"/>
                    <a:pt x="44533" y="15035"/>
                    <a:pt x="27383" y="19607"/>
                  </a:cubicBezTo>
                  <a:cubicBezTo>
                    <a:pt x="11376" y="24179"/>
                    <a:pt x="-1201" y="21893"/>
                    <a:pt x="-1201" y="16178"/>
                  </a:cubicBezTo>
                  <a:cubicBezTo>
                    <a:pt x="-1201" y="-2110"/>
                    <a:pt x="33099" y="-7825"/>
                    <a:pt x="55967" y="7034"/>
                  </a:cubicBezTo>
                  <a:cubicBezTo>
                    <a:pt x="79977" y="21893"/>
                    <a:pt x="85694" y="37895"/>
                    <a:pt x="67400" y="37895"/>
                  </a:cubicBezTo>
                  <a:cubicBezTo>
                    <a:pt x="61683" y="37895"/>
                    <a:pt x="55967" y="32180"/>
                    <a:pt x="55967" y="2532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4" name="Free-form: Shape 543">
              <a:extLst>
                <a:ext uri="{FF2B5EF4-FFF2-40B4-BE49-F238E27FC236}">
                  <a16:creationId xmlns:a16="http://schemas.microsoft.com/office/drawing/2014/main" id="{93F13C82-4961-D48A-9CFF-2A23AABF1491}"/>
                </a:ext>
              </a:extLst>
            </p:cNvPr>
            <p:cNvSpPr/>
            <p:nvPr/>
          </p:nvSpPr>
          <p:spPr>
            <a:xfrm flipV="1">
              <a:off x="7046095" y="4766310"/>
              <a:ext cx="73646" cy="114300"/>
            </a:xfrm>
            <a:custGeom>
              <a:avLst/>
              <a:gdLst>
                <a:gd name="connsiteX0" fmla="*/ 35675 w 73646"/>
                <a:gd name="connsiteY0" fmla="*/ 72937 h 114300"/>
                <a:gd name="connsiteX1" fmla="*/ 25385 w 73646"/>
                <a:gd name="connsiteY1" fmla="*/ 39790 h 114300"/>
                <a:gd name="connsiteX2" fmla="*/ 2518 w 73646"/>
                <a:gd name="connsiteY2" fmla="*/ 64936 h 114300"/>
                <a:gd name="connsiteX3" fmla="*/ -4342 w 73646"/>
                <a:gd name="connsiteY3" fmla="*/ 54649 h 114300"/>
                <a:gd name="connsiteX4" fmla="*/ 33389 w 73646"/>
                <a:gd name="connsiteY4" fmla="*/ 12358 h 114300"/>
                <a:gd name="connsiteX5" fmla="*/ 47109 w 73646"/>
                <a:gd name="connsiteY5" fmla="*/ 13501 h 114300"/>
                <a:gd name="connsiteX6" fmla="*/ 64259 w 73646"/>
                <a:gd name="connsiteY6" fmla="*/ -1358 h 114300"/>
                <a:gd name="connsiteX7" fmla="*/ 63116 w 73646"/>
                <a:gd name="connsiteY7" fmla="*/ 20359 h 114300"/>
                <a:gd name="connsiteX8" fmla="*/ 51682 w 73646"/>
                <a:gd name="connsiteY8" fmla="*/ 77509 h 114300"/>
                <a:gd name="connsiteX9" fmla="*/ 40249 w 73646"/>
                <a:gd name="connsiteY9" fmla="*/ 112942 h 114300"/>
                <a:gd name="connsiteX10" fmla="*/ 35675 w 73646"/>
                <a:gd name="connsiteY10" fmla="*/ 729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646" h="114300">
                  <a:moveTo>
                    <a:pt x="35675" y="72937"/>
                  </a:moveTo>
                  <a:cubicBezTo>
                    <a:pt x="41392" y="39790"/>
                    <a:pt x="40249" y="34075"/>
                    <a:pt x="25385" y="39790"/>
                  </a:cubicBezTo>
                  <a:cubicBezTo>
                    <a:pt x="15095" y="43219"/>
                    <a:pt x="4805" y="54649"/>
                    <a:pt x="2518" y="64936"/>
                  </a:cubicBezTo>
                  <a:cubicBezTo>
                    <a:pt x="-912" y="76366"/>
                    <a:pt x="-3199" y="71794"/>
                    <a:pt x="-4342" y="54649"/>
                  </a:cubicBezTo>
                  <a:cubicBezTo>
                    <a:pt x="-5486" y="19216"/>
                    <a:pt x="21955" y="-11645"/>
                    <a:pt x="33389" y="12358"/>
                  </a:cubicBezTo>
                  <a:cubicBezTo>
                    <a:pt x="39105" y="23788"/>
                    <a:pt x="41392" y="23788"/>
                    <a:pt x="47109" y="13501"/>
                  </a:cubicBezTo>
                  <a:cubicBezTo>
                    <a:pt x="50539" y="5500"/>
                    <a:pt x="58542" y="-1358"/>
                    <a:pt x="64259" y="-1358"/>
                  </a:cubicBezTo>
                  <a:cubicBezTo>
                    <a:pt x="71119" y="-1358"/>
                    <a:pt x="71119" y="7786"/>
                    <a:pt x="63116" y="20359"/>
                  </a:cubicBezTo>
                  <a:cubicBezTo>
                    <a:pt x="57399" y="32932"/>
                    <a:pt x="51682" y="58078"/>
                    <a:pt x="51682" y="77509"/>
                  </a:cubicBezTo>
                  <a:cubicBezTo>
                    <a:pt x="51682" y="96940"/>
                    <a:pt x="45966" y="112942"/>
                    <a:pt x="40249" y="112942"/>
                  </a:cubicBezTo>
                  <a:cubicBezTo>
                    <a:pt x="32245" y="112942"/>
                    <a:pt x="31102" y="98083"/>
                    <a:pt x="35675" y="729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5" name="Free-form: Shape 544">
              <a:extLst>
                <a:ext uri="{FF2B5EF4-FFF2-40B4-BE49-F238E27FC236}">
                  <a16:creationId xmlns:a16="http://schemas.microsoft.com/office/drawing/2014/main" id="{B1C61E12-5259-EB51-89A1-855B75949B70}"/>
                </a:ext>
              </a:extLst>
            </p:cNvPr>
            <p:cNvSpPr/>
            <p:nvPr/>
          </p:nvSpPr>
          <p:spPr>
            <a:xfrm flipV="1">
              <a:off x="4655369" y="4789170"/>
              <a:ext cx="89603" cy="125730"/>
            </a:xfrm>
            <a:custGeom>
              <a:avLst/>
              <a:gdLst>
                <a:gd name="connsiteX0" fmla="*/ 58097 w 89603"/>
                <a:gd name="connsiteY0" fmla="*/ 83252 h 125730"/>
                <a:gd name="connsiteX1" fmla="*/ 48950 w 89603"/>
                <a:gd name="connsiteY1" fmla="*/ 48962 h 125730"/>
                <a:gd name="connsiteX2" fmla="*/ 14649 w 89603"/>
                <a:gd name="connsiteY2" fmla="*/ 62678 h 125730"/>
                <a:gd name="connsiteX3" fmla="*/ -2501 w 89603"/>
                <a:gd name="connsiteY3" fmla="*/ 34103 h 125730"/>
                <a:gd name="connsiteX4" fmla="*/ 10076 w 89603"/>
                <a:gd name="connsiteY4" fmla="*/ -1331 h 125730"/>
                <a:gd name="connsiteX5" fmla="*/ 14649 w 89603"/>
                <a:gd name="connsiteY5" fmla="*/ 22673 h 125730"/>
                <a:gd name="connsiteX6" fmla="*/ 34086 w 89603"/>
                <a:gd name="connsiteY6" fmla="*/ 38675 h 125730"/>
                <a:gd name="connsiteX7" fmla="*/ 75247 w 89603"/>
                <a:gd name="connsiteY7" fmla="*/ 11243 h 125730"/>
                <a:gd name="connsiteX8" fmla="*/ 82107 w 89603"/>
                <a:gd name="connsiteY8" fmla="*/ 32960 h 125730"/>
                <a:gd name="connsiteX9" fmla="*/ 74104 w 89603"/>
                <a:gd name="connsiteY9" fmla="*/ 99254 h 125730"/>
                <a:gd name="connsiteX10" fmla="*/ 63813 w 89603"/>
                <a:gd name="connsiteY10" fmla="*/ 124400 h 125730"/>
                <a:gd name="connsiteX11" fmla="*/ 58097 w 89603"/>
                <a:gd name="connsiteY11" fmla="*/ 83252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603" h="125730">
                  <a:moveTo>
                    <a:pt x="58097" y="83252"/>
                  </a:moveTo>
                  <a:cubicBezTo>
                    <a:pt x="63813" y="50105"/>
                    <a:pt x="61527" y="43247"/>
                    <a:pt x="48950" y="48962"/>
                  </a:cubicBezTo>
                  <a:cubicBezTo>
                    <a:pt x="39803" y="52391"/>
                    <a:pt x="23796" y="59249"/>
                    <a:pt x="14649" y="62678"/>
                  </a:cubicBezTo>
                  <a:cubicBezTo>
                    <a:pt x="2072" y="68393"/>
                    <a:pt x="-2501" y="61535"/>
                    <a:pt x="-2501" y="34103"/>
                  </a:cubicBezTo>
                  <a:cubicBezTo>
                    <a:pt x="-2501" y="14672"/>
                    <a:pt x="3216" y="-1331"/>
                    <a:pt x="10076" y="-1331"/>
                  </a:cubicBezTo>
                  <a:cubicBezTo>
                    <a:pt x="16936" y="-1331"/>
                    <a:pt x="19223" y="8957"/>
                    <a:pt x="14649" y="22673"/>
                  </a:cubicBezTo>
                  <a:cubicBezTo>
                    <a:pt x="7789" y="43247"/>
                    <a:pt x="10076" y="45533"/>
                    <a:pt x="34086" y="38675"/>
                  </a:cubicBezTo>
                  <a:cubicBezTo>
                    <a:pt x="47806" y="34103"/>
                    <a:pt x="67244" y="22673"/>
                    <a:pt x="75247" y="11243"/>
                  </a:cubicBezTo>
                  <a:cubicBezTo>
                    <a:pt x="88967" y="-4760"/>
                    <a:pt x="90111" y="-1331"/>
                    <a:pt x="82107" y="32960"/>
                  </a:cubicBezTo>
                  <a:cubicBezTo>
                    <a:pt x="77534" y="54677"/>
                    <a:pt x="74104" y="84395"/>
                    <a:pt x="74104" y="99254"/>
                  </a:cubicBezTo>
                  <a:cubicBezTo>
                    <a:pt x="74104" y="112970"/>
                    <a:pt x="69530" y="124400"/>
                    <a:pt x="63813" y="124400"/>
                  </a:cubicBezTo>
                  <a:cubicBezTo>
                    <a:pt x="55810" y="124400"/>
                    <a:pt x="54667" y="108398"/>
                    <a:pt x="58097" y="8325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6" name="Free-form: Shape 545">
              <a:extLst>
                <a:ext uri="{FF2B5EF4-FFF2-40B4-BE49-F238E27FC236}">
                  <a16:creationId xmlns:a16="http://schemas.microsoft.com/office/drawing/2014/main" id="{9BF16BB5-8FBE-434C-FA9B-E60CA9452163}"/>
                </a:ext>
              </a:extLst>
            </p:cNvPr>
            <p:cNvSpPr/>
            <p:nvPr/>
          </p:nvSpPr>
          <p:spPr>
            <a:xfrm flipV="1">
              <a:off x="7408453" y="4790251"/>
              <a:ext cx="114544" cy="78928"/>
            </a:xfrm>
            <a:custGeom>
              <a:avLst/>
              <a:gdLst>
                <a:gd name="connsiteX0" fmla="*/ 3446 w 114544"/>
                <a:gd name="connsiteY0" fmla="*/ 63799 h 78928"/>
                <a:gd name="connsiteX1" fmla="*/ 10306 w 114544"/>
                <a:gd name="connsiteY1" fmla="*/ -1352 h 78928"/>
                <a:gd name="connsiteX2" fmla="*/ 20596 w 114544"/>
                <a:gd name="connsiteY2" fmla="*/ 22651 h 78928"/>
                <a:gd name="connsiteX3" fmla="*/ 32030 w 114544"/>
                <a:gd name="connsiteY3" fmla="*/ 38653 h 78928"/>
                <a:gd name="connsiteX4" fmla="*/ 65187 w 114544"/>
                <a:gd name="connsiteY4" fmla="*/ 43225 h 78928"/>
                <a:gd name="connsiteX5" fmla="*/ 93771 w 114544"/>
                <a:gd name="connsiteY5" fmla="*/ 26080 h 78928"/>
                <a:gd name="connsiteX6" fmla="*/ 106348 w 114544"/>
                <a:gd name="connsiteY6" fmla="*/ 44368 h 78928"/>
                <a:gd name="connsiteX7" fmla="*/ 85768 w 114544"/>
                <a:gd name="connsiteY7" fmla="*/ 68371 h 78928"/>
                <a:gd name="connsiteX8" fmla="*/ 32030 w 114544"/>
                <a:gd name="connsiteY8" fmla="*/ 67228 h 78928"/>
                <a:gd name="connsiteX9" fmla="*/ 3446 w 114544"/>
                <a:gd name="connsiteY9" fmla="*/ 63799 h 7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544" h="78928">
                  <a:moveTo>
                    <a:pt x="3446" y="63799"/>
                  </a:moveTo>
                  <a:cubicBezTo>
                    <a:pt x="-10274" y="47797"/>
                    <a:pt x="-5701" y="-1352"/>
                    <a:pt x="10306" y="-1352"/>
                  </a:cubicBezTo>
                  <a:cubicBezTo>
                    <a:pt x="16023" y="-1352"/>
                    <a:pt x="20596" y="8935"/>
                    <a:pt x="20596" y="22651"/>
                  </a:cubicBezTo>
                  <a:cubicBezTo>
                    <a:pt x="20596" y="35224"/>
                    <a:pt x="25170" y="42082"/>
                    <a:pt x="32030" y="38653"/>
                  </a:cubicBezTo>
                  <a:cubicBezTo>
                    <a:pt x="37747" y="35224"/>
                    <a:pt x="52610" y="37510"/>
                    <a:pt x="65187" y="43225"/>
                  </a:cubicBezTo>
                  <a:cubicBezTo>
                    <a:pt x="83481" y="53512"/>
                    <a:pt x="88054" y="51226"/>
                    <a:pt x="93771" y="26080"/>
                  </a:cubicBezTo>
                  <a:cubicBezTo>
                    <a:pt x="105205" y="-16211"/>
                    <a:pt x="115495" y="934"/>
                    <a:pt x="106348" y="44368"/>
                  </a:cubicBezTo>
                  <a:cubicBezTo>
                    <a:pt x="100631" y="70657"/>
                    <a:pt x="94914" y="77515"/>
                    <a:pt x="85768" y="68371"/>
                  </a:cubicBezTo>
                  <a:cubicBezTo>
                    <a:pt x="69761" y="52369"/>
                    <a:pt x="32030" y="52369"/>
                    <a:pt x="32030" y="67228"/>
                  </a:cubicBezTo>
                  <a:cubicBezTo>
                    <a:pt x="32030" y="82087"/>
                    <a:pt x="17166" y="80944"/>
                    <a:pt x="3446" y="6379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7" name="Free-form: Shape 546">
              <a:extLst>
                <a:ext uri="{FF2B5EF4-FFF2-40B4-BE49-F238E27FC236}">
                  <a16:creationId xmlns:a16="http://schemas.microsoft.com/office/drawing/2014/main" id="{522A9D09-C4BE-97AD-17E5-D4A71DFFBD0D}"/>
                </a:ext>
              </a:extLst>
            </p:cNvPr>
            <p:cNvSpPr/>
            <p:nvPr/>
          </p:nvSpPr>
          <p:spPr>
            <a:xfrm flipV="1">
              <a:off x="2052808" y="4800599"/>
              <a:ext cx="61482" cy="103817"/>
            </a:xfrm>
            <a:custGeom>
              <a:avLst/>
              <a:gdLst>
                <a:gd name="connsiteX0" fmla="*/ 35283 w 61482"/>
                <a:gd name="connsiteY0" fmla="*/ 83056 h 103817"/>
                <a:gd name="connsiteX1" fmla="*/ 21563 w 61482"/>
                <a:gd name="connsiteY1" fmla="*/ 77341 h 103817"/>
                <a:gd name="connsiteX2" fmla="*/ -161 w 61482"/>
                <a:gd name="connsiteY2" fmla="*/ 37336 h 103817"/>
                <a:gd name="connsiteX3" fmla="*/ 7843 w 61482"/>
                <a:gd name="connsiteY3" fmla="*/ 9904 h 103817"/>
                <a:gd name="connsiteX4" fmla="*/ 36427 w 61482"/>
                <a:gd name="connsiteY4" fmla="*/ 17905 h 103817"/>
                <a:gd name="connsiteX5" fmla="*/ 49004 w 61482"/>
                <a:gd name="connsiteY5" fmla="*/ 27049 h 103817"/>
                <a:gd name="connsiteX6" fmla="*/ 47860 w 61482"/>
                <a:gd name="connsiteY6" fmla="*/ 78484 h 103817"/>
                <a:gd name="connsiteX7" fmla="*/ 54720 w 61482"/>
                <a:gd name="connsiteY7" fmla="*/ 102487 h 103817"/>
                <a:gd name="connsiteX8" fmla="*/ 35283 w 61482"/>
                <a:gd name="connsiteY8" fmla="*/ 83056 h 10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82" h="103817">
                  <a:moveTo>
                    <a:pt x="35283" y="83056"/>
                  </a:moveTo>
                  <a:cubicBezTo>
                    <a:pt x="29566" y="69340"/>
                    <a:pt x="24993" y="67054"/>
                    <a:pt x="21563" y="77341"/>
                  </a:cubicBezTo>
                  <a:cubicBezTo>
                    <a:pt x="10129" y="105916"/>
                    <a:pt x="983" y="88771"/>
                    <a:pt x="-161" y="37336"/>
                  </a:cubicBezTo>
                  <a:cubicBezTo>
                    <a:pt x="-1304" y="-3812"/>
                    <a:pt x="983" y="-10670"/>
                    <a:pt x="7843" y="9904"/>
                  </a:cubicBezTo>
                  <a:cubicBezTo>
                    <a:pt x="16990" y="32764"/>
                    <a:pt x="19276" y="33907"/>
                    <a:pt x="36427" y="17905"/>
                  </a:cubicBezTo>
                  <a:cubicBezTo>
                    <a:pt x="62724" y="-8384"/>
                    <a:pt x="69584" y="-3812"/>
                    <a:pt x="49004" y="27049"/>
                  </a:cubicBezTo>
                  <a:cubicBezTo>
                    <a:pt x="32997" y="51052"/>
                    <a:pt x="32997" y="56767"/>
                    <a:pt x="47860" y="78484"/>
                  </a:cubicBezTo>
                  <a:cubicBezTo>
                    <a:pt x="57007" y="91057"/>
                    <a:pt x="60437" y="102487"/>
                    <a:pt x="54720" y="102487"/>
                  </a:cubicBezTo>
                  <a:cubicBezTo>
                    <a:pt x="47860" y="102487"/>
                    <a:pt x="39857" y="93343"/>
                    <a:pt x="35283" y="8305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-form: Shape 547">
              <a:extLst>
                <a:ext uri="{FF2B5EF4-FFF2-40B4-BE49-F238E27FC236}">
                  <a16:creationId xmlns:a16="http://schemas.microsoft.com/office/drawing/2014/main" id="{EA14D09D-0E61-6B6B-33AD-E862EB937D4C}"/>
                </a:ext>
              </a:extLst>
            </p:cNvPr>
            <p:cNvSpPr/>
            <p:nvPr/>
          </p:nvSpPr>
          <p:spPr>
            <a:xfrm flipV="1">
              <a:off x="6943057" y="4802680"/>
              <a:ext cx="74210" cy="75750"/>
            </a:xfrm>
            <a:custGeom>
              <a:avLst/>
              <a:gdLst>
                <a:gd name="connsiteX0" fmla="*/ 9595 w 74210"/>
                <a:gd name="connsiteY0" fmla="*/ 59345 h 75750"/>
                <a:gd name="connsiteX1" fmla="*/ 11882 w 74210"/>
                <a:gd name="connsiteY1" fmla="*/ 30770 h 75750"/>
                <a:gd name="connsiteX2" fmla="*/ 39322 w 74210"/>
                <a:gd name="connsiteY2" fmla="*/ 11339 h 75750"/>
                <a:gd name="connsiteX3" fmla="*/ 51899 w 74210"/>
                <a:gd name="connsiteY3" fmla="*/ 17054 h 75750"/>
                <a:gd name="connsiteX4" fmla="*/ 66763 w 74210"/>
                <a:gd name="connsiteY4" fmla="*/ 35342 h 75750"/>
                <a:gd name="connsiteX5" fmla="*/ 55329 w 74210"/>
                <a:gd name="connsiteY5" fmla="*/ 52487 h 75750"/>
                <a:gd name="connsiteX6" fmla="*/ 9595 w 74210"/>
                <a:gd name="connsiteY6" fmla="*/ 59345 h 7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10" h="75750">
                  <a:moveTo>
                    <a:pt x="9595" y="59345"/>
                  </a:moveTo>
                  <a:cubicBezTo>
                    <a:pt x="-9842" y="38771"/>
                    <a:pt x="-8699" y="30770"/>
                    <a:pt x="11882" y="30770"/>
                  </a:cubicBezTo>
                  <a:cubicBezTo>
                    <a:pt x="19885" y="30770"/>
                    <a:pt x="33605" y="21626"/>
                    <a:pt x="39322" y="11339"/>
                  </a:cubicBezTo>
                  <a:cubicBezTo>
                    <a:pt x="49612" y="-6949"/>
                    <a:pt x="50756" y="-5806"/>
                    <a:pt x="51899" y="17054"/>
                  </a:cubicBezTo>
                  <a:cubicBezTo>
                    <a:pt x="51899" y="35342"/>
                    <a:pt x="56472" y="41057"/>
                    <a:pt x="66763" y="35342"/>
                  </a:cubicBezTo>
                  <a:cubicBezTo>
                    <a:pt x="73623" y="30770"/>
                    <a:pt x="69049" y="38771"/>
                    <a:pt x="55329" y="52487"/>
                  </a:cubicBezTo>
                  <a:cubicBezTo>
                    <a:pt x="25602" y="81062"/>
                    <a:pt x="27889" y="79919"/>
                    <a:pt x="9595" y="5934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-form: Shape 548">
              <a:extLst>
                <a:ext uri="{FF2B5EF4-FFF2-40B4-BE49-F238E27FC236}">
                  <a16:creationId xmlns:a16="http://schemas.microsoft.com/office/drawing/2014/main" id="{183DC5AE-444F-87ED-1C6D-9C48FCC03811}"/>
                </a:ext>
              </a:extLst>
            </p:cNvPr>
            <p:cNvSpPr/>
            <p:nvPr/>
          </p:nvSpPr>
          <p:spPr>
            <a:xfrm flipV="1">
              <a:off x="6680244" y="4812030"/>
              <a:ext cx="122683" cy="115273"/>
            </a:xfrm>
            <a:custGeom>
              <a:avLst/>
              <a:gdLst>
                <a:gd name="connsiteX0" fmla="*/ 1620 w 122683"/>
                <a:gd name="connsiteY0" fmla="*/ 78527 h 115273"/>
                <a:gd name="connsiteX1" fmla="*/ 80512 w 122683"/>
                <a:gd name="connsiteY1" fmla="*/ 15662 h 115273"/>
                <a:gd name="connsiteX2" fmla="*/ 86229 w 122683"/>
                <a:gd name="connsiteY2" fmla="*/ 71669 h 115273"/>
                <a:gd name="connsiteX3" fmla="*/ 51928 w 122683"/>
                <a:gd name="connsiteY3" fmla="*/ 99101 h 115273"/>
                <a:gd name="connsiteX4" fmla="*/ 30204 w 122683"/>
                <a:gd name="connsiteY4" fmla="*/ 113960 h 115273"/>
                <a:gd name="connsiteX5" fmla="*/ 1620 w 122683"/>
                <a:gd name="connsiteY5" fmla="*/ 78527 h 115273"/>
                <a:gd name="connsiteX6" fmla="*/ 91945 w 122683"/>
                <a:gd name="connsiteY6" fmla="*/ 45380 h 115273"/>
                <a:gd name="connsiteX7" fmla="*/ 10767 w 122683"/>
                <a:gd name="connsiteY7" fmla="*/ 14519 h 115273"/>
                <a:gd name="connsiteX8" fmla="*/ 11910 w 122683"/>
                <a:gd name="connsiteY8" fmla="*/ 45380 h 115273"/>
                <a:gd name="connsiteX9" fmla="*/ 55358 w 122683"/>
                <a:gd name="connsiteY9" fmla="*/ 65954 h 115273"/>
                <a:gd name="connsiteX10" fmla="*/ 91945 w 122683"/>
                <a:gd name="connsiteY10" fmla="*/ 45380 h 11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683" h="115273">
                  <a:moveTo>
                    <a:pt x="1620" y="78527"/>
                  </a:moveTo>
                  <a:cubicBezTo>
                    <a:pt x="-14387" y="-4912"/>
                    <a:pt x="477" y="-17485"/>
                    <a:pt x="80512" y="15662"/>
                  </a:cubicBezTo>
                  <a:cubicBezTo>
                    <a:pt x="129676" y="36236"/>
                    <a:pt x="130820" y="54524"/>
                    <a:pt x="86229" y="71669"/>
                  </a:cubicBezTo>
                  <a:cubicBezTo>
                    <a:pt x="67935" y="78527"/>
                    <a:pt x="51928" y="91100"/>
                    <a:pt x="51928" y="99101"/>
                  </a:cubicBezTo>
                  <a:cubicBezTo>
                    <a:pt x="51928" y="107102"/>
                    <a:pt x="42781" y="113960"/>
                    <a:pt x="30204" y="113960"/>
                  </a:cubicBezTo>
                  <a:cubicBezTo>
                    <a:pt x="15340" y="113960"/>
                    <a:pt x="7337" y="102530"/>
                    <a:pt x="1620" y="78527"/>
                  </a:cubicBezTo>
                  <a:close/>
                  <a:moveTo>
                    <a:pt x="91945" y="45380"/>
                  </a:moveTo>
                  <a:cubicBezTo>
                    <a:pt x="91945" y="29378"/>
                    <a:pt x="23344" y="1946"/>
                    <a:pt x="10767" y="14519"/>
                  </a:cubicBezTo>
                  <a:cubicBezTo>
                    <a:pt x="7337" y="17948"/>
                    <a:pt x="7337" y="31664"/>
                    <a:pt x="11910" y="45380"/>
                  </a:cubicBezTo>
                  <a:cubicBezTo>
                    <a:pt x="17627" y="64811"/>
                    <a:pt x="26774" y="68240"/>
                    <a:pt x="55358" y="65954"/>
                  </a:cubicBezTo>
                  <a:cubicBezTo>
                    <a:pt x="78225" y="63668"/>
                    <a:pt x="91945" y="55667"/>
                    <a:pt x="91945" y="4538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0" name="Free-form: Shape 549">
              <a:extLst>
                <a:ext uri="{FF2B5EF4-FFF2-40B4-BE49-F238E27FC236}">
                  <a16:creationId xmlns:a16="http://schemas.microsoft.com/office/drawing/2014/main" id="{C3FC068E-3D61-8A8E-A3C6-9A66BBE0D58C}"/>
                </a:ext>
              </a:extLst>
            </p:cNvPr>
            <p:cNvSpPr/>
            <p:nvPr/>
          </p:nvSpPr>
          <p:spPr>
            <a:xfrm flipV="1">
              <a:off x="7147888" y="4812030"/>
              <a:ext cx="97989" cy="59579"/>
            </a:xfrm>
            <a:custGeom>
              <a:avLst/>
              <a:gdLst>
                <a:gd name="connsiteX0" fmla="*/ -4467 w 97989"/>
                <a:gd name="connsiteY0" fmla="*/ 44523 h 59579"/>
                <a:gd name="connsiteX1" fmla="*/ 64135 w 97989"/>
                <a:gd name="connsiteY1" fmla="*/ 1089 h 59579"/>
                <a:gd name="connsiteX2" fmla="*/ 72138 w 97989"/>
                <a:gd name="connsiteY2" fmla="*/ 11376 h 59579"/>
                <a:gd name="connsiteX3" fmla="*/ 46985 w 97989"/>
                <a:gd name="connsiteY3" fmla="*/ 35379 h 59579"/>
                <a:gd name="connsiteX4" fmla="*/ 25261 w 97989"/>
                <a:gd name="connsiteY4" fmla="*/ 58239 h 59579"/>
                <a:gd name="connsiteX5" fmla="*/ -4467 w 97989"/>
                <a:gd name="connsiteY5" fmla="*/ 44523 h 59579"/>
                <a:gd name="connsiteX6" fmla="*/ 41268 w 97989"/>
                <a:gd name="connsiteY6" fmla="*/ 42237 h 59579"/>
                <a:gd name="connsiteX7" fmla="*/ 29834 w 97989"/>
                <a:gd name="connsiteY7" fmla="*/ 29664 h 59579"/>
                <a:gd name="connsiteX8" fmla="*/ 18401 w 97989"/>
                <a:gd name="connsiteY8" fmla="*/ 34236 h 59579"/>
                <a:gd name="connsiteX9" fmla="*/ 29834 w 97989"/>
                <a:gd name="connsiteY9" fmla="*/ 46809 h 59579"/>
                <a:gd name="connsiteX10" fmla="*/ 41268 w 97989"/>
                <a:gd name="connsiteY10" fmla="*/ 42237 h 5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89" h="59579">
                  <a:moveTo>
                    <a:pt x="-4467" y="44523"/>
                  </a:moveTo>
                  <a:cubicBezTo>
                    <a:pt x="-3323" y="9090"/>
                    <a:pt x="24117" y="-8055"/>
                    <a:pt x="64135" y="1089"/>
                  </a:cubicBezTo>
                  <a:cubicBezTo>
                    <a:pt x="101866" y="9090"/>
                    <a:pt x="101866" y="10233"/>
                    <a:pt x="72138" y="11376"/>
                  </a:cubicBezTo>
                  <a:cubicBezTo>
                    <a:pt x="44698" y="12519"/>
                    <a:pt x="41268" y="15948"/>
                    <a:pt x="46985" y="35379"/>
                  </a:cubicBezTo>
                  <a:cubicBezTo>
                    <a:pt x="52701" y="53667"/>
                    <a:pt x="49271" y="58239"/>
                    <a:pt x="25261" y="58239"/>
                  </a:cubicBezTo>
                  <a:cubicBezTo>
                    <a:pt x="9254" y="58239"/>
                    <a:pt x="-4467" y="51381"/>
                    <a:pt x="-4467" y="44523"/>
                  </a:cubicBezTo>
                  <a:close/>
                  <a:moveTo>
                    <a:pt x="41268" y="42237"/>
                  </a:moveTo>
                  <a:cubicBezTo>
                    <a:pt x="41268" y="38808"/>
                    <a:pt x="36694" y="33093"/>
                    <a:pt x="29834" y="29664"/>
                  </a:cubicBezTo>
                  <a:cubicBezTo>
                    <a:pt x="24117" y="26235"/>
                    <a:pt x="18401" y="28521"/>
                    <a:pt x="18401" y="34236"/>
                  </a:cubicBezTo>
                  <a:cubicBezTo>
                    <a:pt x="18401" y="41094"/>
                    <a:pt x="24117" y="46809"/>
                    <a:pt x="29834" y="46809"/>
                  </a:cubicBezTo>
                  <a:cubicBezTo>
                    <a:pt x="36694" y="46809"/>
                    <a:pt x="41268" y="44523"/>
                    <a:pt x="41268" y="4223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1" name="Free-form: Shape 550">
              <a:extLst>
                <a:ext uri="{FF2B5EF4-FFF2-40B4-BE49-F238E27FC236}">
                  <a16:creationId xmlns:a16="http://schemas.microsoft.com/office/drawing/2014/main" id="{93258988-8361-1278-BAE8-392072F9C82E}"/>
                </a:ext>
              </a:extLst>
            </p:cNvPr>
            <p:cNvSpPr/>
            <p:nvPr/>
          </p:nvSpPr>
          <p:spPr>
            <a:xfrm flipV="1">
              <a:off x="8338130" y="4812030"/>
              <a:ext cx="576601" cy="188595"/>
            </a:xfrm>
            <a:custGeom>
              <a:avLst/>
              <a:gdLst>
                <a:gd name="connsiteX0" fmla="*/ 4691 w 576601"/>
                <a:gd name="connsiteY0" fmla="*/ 148455 h 188595"/>
                <a:gd name="connsiteX1" fmla="*/ -2169 w 576601"/>
                <a:gd name="connsiteY1" fmla="*/ 87876 h 188595"/>
                <a:gd name="connsiteX2" fmla="*/ 3548 w 576601"/>
                <a:gd name="connsiteY2" fmla="*/ 84447 h 188595"/>
                <a:gd name="connsiteX3" fmla="*/ 16125 w 576601"/>
                <a:gd name="connsiteY3" fmla="*/ 133596 h 188595"/>
                <a:gd name="connsiteX4" fmla="*/ 108737 w 576601"/>
                <a:gd name="connsiteY4" fmla="*/ 151884 h 188595"/>
                <a:gd name="connsiteX5" fmla="*/ 336265 w 576601"/>
                <a:gd name="connsiteY5" fmla="*/ 134739 h 188595"/>
                <a:gd name="connsiteX6" fmla="*/ 513485 w 576601"/>
                <a:gd name="connsiteY6" fmla="*/ 127881 h 188595"/>
                <a:gd name="connsiteX7" fmla="*/ 543212 w 576601"/>
                <a:gd name="connsiteY7" fmla="*/ 134739 h 188595"/>
                <a:gd name="connsiteX8" fmla="*/ 558076 w 576601"/>
                <a:gd name="connsiteY8" fmla="*/ 70731 h 188595"/>
                <a:gd name="connsiteX9" fmla="*/ 554646 w 576601"/>
                <a:gd name="connsiteY9" fmla="*/ -1278 h 188595"/>
                <a:gd name="connsiteX10" fmla="*/ 564936 w 576601"/>
                <a:gd name="connsiteY10" fmla="*/ 71874 h 188595"/>
                <a:gd name="connsiteX11" fmla="*/ 550072 w 576601"/>
                <a:gd name="connsiteY11" fmla="*/ 156456 h 188595"/>
                <a:gd name="connsiteX12" fmla="*/ 93873 w 576601"/>
                <a:gd name="connsiteY12" fmla="*/ 170172 h 188595"/>
                <a:gd name="connsiteX13" fmla="*/ 9264 w 576601"/>
                <a:gd name="connsiteY13" fmla="*/ 187317 h 188595"/>
                <a:gd name="connsiteX14" fmla="*/ 4691 w 576601"/>
                <a:gd name="connsiteY14" fmla="*/ 148455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601" h="188595">
                  <a:moveTo>
                    <a:pt x="4691" y="148455"/>
                  </a:moveTo>
                  <a:cubicBezTo>
                    <a:pt x="4691" y="126738"/>
                    <a:pt x="1261" y="99306"/>
                    <a:pt x="-2169" y="87876"/>
                  </a:cubicBezTo>
                  <a:cubicBezTo>
                    <a:pt x="-7886" y="70731"/>
                    <a:pt x="-6743" y="70731"/>
                    <a:pt x="3548" y="84447"/>
                  </a:cubicBezTo>
                  <a:cubicBezTo>
                    <a:pt x="10408" y="93591"/>
                    <a:pt x="16125" y="115308"/>
                    <a:pt x="16125" y="133596"/>
                  </a:cubicBezTo>
                  <a:cubicBezTo>
                    <a:pt x="16125" y="169029"/>
                    <a:pt x="20698" y="170172"/>
                    <a:pt x="108737" y="151884"/>
                  </a:cubicBezTo>
                  <a:cubicBezTo>
                    <a:pt x="143037" y="146169"/>
                    <a:pt x="244796" y="138168"/>
                    <a:pt x="336265" y="134739"/>
                  </a:cubicBezTo>
                  <a:cubicBezTo>
                    <a:pt x="427733" y="131310"/>
                    <a:pt x="507768" y="129024"/>
                    <a:pt x="513485" y="127881"/>
                  </a:cubicBezTo>
                  <a:cubicBezTo>
                    <a:pt x="520345" y="127881"/>
                    <a:pt x="532922" y="131310"/>
                    <a:pt x="543212" y="134739"/>
                  </a:cubicBezTo>
                  <a:cubicBezTo>
                    <a:pt x="558076" y="141597"/>
                    <a:pt x="560363" y="132453"/>
                    <a:pt x="558076" y="70731"/>
                  </a:cubicBezTo>
                  <a:lnTo>
                    <a:pt x="554646" y="-1278"/>
                  </a:lnTo>
                  <a:lnTo>
                    <a:pt x="564936" y="71874"/>
                  </a:lnTo>
                  <a:cubicBezTo>
                    <a:pt x="576370" y="149598"/>
                    <a:pt x="571796" y="170172"/>
                    <a:pt x="550072" y="156456"/>
                  </a:cubicBezTo>
                  <a:cubicBezTo>
                    <a:pt x="526062" y="141597"/>
                    <a:pt x="178481" y="153027"/>
                    <a:pt x="93873" y="170172"/>
                  </a:cubicBezTo>
                  <a:cubicBezTo>
                    <a:pt x="50425" y="179316"/>
                    <a:pt x="12695" y="187317"/>
                    <a:pt x="9264" y="187317"/>
                  </a:cubicBezTo>
                  <a:cubicBezTo>
                    <a:pt x="6978" y="187317"/>
                    <a:pt x="4691" y="170172"/>
                    <a:pt x="4691" y="14845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2" name="Free-form: Shape 551">
              <a:extLst>
                <a:ext uri="{FF2B5EF4-FFF2-40B4-BE49-F238E27FC236}">
                  <a16:creationId xmlns:a16="http://schemas.microsoft.com/office/drawing/2014/main" id="{3E24F34C-200E-7330-EA10-902ED6C849D6}"/>
                </a:ext>
              </a:extLst>
            </p:cNvPr>
            <p:cNvSpPr/>
            <p:nvPr/>
          </p:nvSpPr>
          <p:spPr>
            <a:xfrm flipV="1">
              <a:off x="4520715" y="4824493"/>
              <a:ext cx="117503" cy="89422"/>
            </a:xfrm>
            <a:custGeom>
              <a:avLst/>
              <a:gdLst>
                <a:gd name="connsiteX0" fmla="*/ 6479 w 117503"/>
                <a:gd name="connsiteY0" fmla="*/ 71998 h 89422"/>
                <a:gd name="connsiteX1" fmla="*/ 4192 w 117503"/>
                <a:gd name="connsiteY1" fmla="*/ 26278 h 89422"/>
                <a:gd name="connsiteX2" fmla="*/ 65933 w 117503"/>
                <a:gd name="connsiteY2" fmla="*/ -1154 h 89422"/>
                <a:gd name="connsiteX3" fmla="*/ 115098 w 117503"/>
                <a:gd name="connsiteY3" fmla="*/ 1132 h 89422"/>
                <a:gd name="connsiteX4" fmla="*/ 70507 w 117503"/>
                <a:gd name="connsiteY4" fmla="*/ 7990 h 89422"/>
                <a:gd name="connsiteX5" fmla="*/ 43066 w 117503"/>
                <a:gd name="connsiteY5" fmla="*/ 44566 h 89422"/>
                <a:gd name="connsiteX6" fmla="*/ 40779 w 117503"/>
                <a:gd name="connsiteY6" fmla="*/ 54853 h 89422"/>
                <a:gd name="connsiteX7" fmla="*/ 63646 w 117503"/>
                <a:gd name="connsiteY7" fmla="*/ 81142 h 89422"/>
                <a:gd name="connsiteX8" fmla="*/ 51070 w 117503"/>
                <a:gd name="connsiteY8" fmla="*/ 88000 h 89422"/>
                <a:gd name="connsiteX9" fmla="*/ 6479 w 117503"/>
                <a:gd name="connsiteY9" fmla="*/ 71998 h 8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503" h="89422">
                  <a:moveTo>
                    <a:pt x="6479" y="71998"/>
                  </a:moveTo>
                  <a:cubicBezTo>
                    <a:pt x="-4955" y="58282"/>
                    <a:pt x="-4955" y="47995"/>
                    <a:pt x="4192" y="26278"/>
                  </a:cubicBezTo>
                  <a:cubicBezTo>
                    <a:pt x="15625" y="2275"/>
                    <a:pt x="24772" y="-2297"/>
                    <a:pt x="65933" y="-1154"/>
                  </a:cubicBezTo>
                  <a:lnTo>
                    <a:pt x="115098" y="1132"/>
                  </a:lnTo>
                  <a:lnTo>
                    <a:pt x="70507" y="7990"/>
                  </a:lnTo>
                  <a:cubicBezTo>
                    <a:pt x="20199" y="15991"/>
                    <a:pt x="-382" y="42280"/>
                    <a:pt x="43066" y="44566"/>
                  </a:cubicBezTo>
                  <a:cubicBezTo>
                    <a:pt x="69363" y="45709"/>
                    <a:pt x="69363" y="45709"/>
                    <a:pt x="40779" y="54853"/>
                  </a:cubicBezTo>
                  <a:cubicBezTo>
                    <a:pt x="12195" y="62854"/>
                    <a:pt x="13339" y="65140"/>
                    <a:pt x="63646" y="81142"/>
                  </a:cubicBezTo>
                  <a:cubicBezTo>
                    <a:pt x="72793" y="84571"/>
                    <a:pt x="67077" y="88000"/>
                    <a:pt x="51070" y="88000"/>
                  </a:cubicBezTo>
                  <a:cubicBezTo>
                    <a:pt x="33919" y="89143"/>
                    <a:pt x="14482" y="81142"/>
                    <a:pt x="6479" y="7199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3" name="Free-form: Shape 552">
              <a:extLst>
                <a:ext uri="{FF2B5EF4-FFF2-40B4-BE49-F238E27FC236}">
                  <a16:creationId xmlns:a16="http://schemas.microsoft.com/office/drawing/2014/main" id="{2C44F011-09A0-6861-C217-9CA7A82CDF37}"/>
                </a:ext>
              </a:extLst>
            </p:cNvPr>
            <p:cNvSpPr/>
            <p:nvPr/>
          </p:nvSpPr>
          <p:spPr>
            <a:xfrm flipV="1">
              <a:off x="5002721" y="4827093"/>
              <a:ext cx="75220" cy="94515"/>
            </a:xfrm>
            <a:custGeom>
              <a:avLst/>
              <a:gdLst>
                <a:gd name="connsiteX0" fmla="*/ 55771 w 75220"/>
                <a:gd name="connsiteY0" fmla="*/ 85409 h 94515"/>
                <a:gd name="connsiteX1" fmla="*/ 19183 w 75220"/>
                <a:gd name="connsiteY1" fmla="*/ 79694 h 94515"/>
                <a:gd name="connsiteX2" fmla="*/ -1397 w 75220"/>
                <a:gd name="connsiteY2" fmla="*/ 73979 h 94515"/>
                <a:gd name="connsiteX3" fmla="*/ 22614 w 75220"/>
                <a:gd name="connsiteY3" fmla="*/ 62549 h 94515"/>
                <a:gd name="connsiteX4" fmla="*/ 38621 w 75220"/>
                <a:gd name="connsiteY4" fmla="*/ 35117 h 94515"/>
                <a:gd name="connsiteX5" fmla="*/ 50054 w 75220"/>
                <a:gd name="connsiteY5" fmla="*/ -316 h 94515"/>
                <a:gd name="connsiteX6" fmla="*/ 53484 w 75220"/>
                <a:gd name="connsiteY6" fmla="*/ 29402 h 94515"/>
                <a:gd name="connsiteX7" fmla="*/ 62631 w 75220"/>
                <a:gd name="connsiteY7" fmla="*/ 73979 h 94515"/>
                <a:gd name="connsiteX8" fmla="*/ 70635 w 75220"/>
                <a:gd name="connsiteY8" fmla="*/ 91124 h 94515"/>
                <a:gd name="connsiteX9" fmla="*/ 55771 w 75220"/>
                <a:gd name="connsiteY9" fmla="*/ 85409 h 9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20" h="94515">
                  <a:moveTo>
                    <a:pt x="55771" y="85409"/>
                  </a:moveTo>
                  <a:cubicBezTo>
                    <a:pt x="51197" y="77408"/>
                    <a:pt x="35190" y="75122"/>
                    <a:pt x="19183" y="79694"/>
                  </a:cubicBezTo>
                  <a:cubicBezTo>
                    <a:pt x="890" y="84266"/>
                    <a:pt x="-5970" y="81980"/>
                    <a:pt x="-1397" y="73979"/>
                  </a:cubicBezTo>
                  <a:cubicBezTo>
                    <a:pt x="2033" y="68264"/>
                    <a:pt x="13467" y="62549"/>
                    <a:pt x="22614" y="62549"/>
                  </a:cubicBezTo>
                  <a:cubicBezTo>
                    <a:pt x="31760" y="62549"/>
                    <a:pt x="38621" y="51119"/>
                    <a:pt x="38621" y="35117"/>
                  </a:cubicBezTo>
                  <a:cubicBezTo>
                    <a:pt x="38621" y="19115"/>
                    <a:pt x="43194" y="3113"/>
                    <a:pt x="50054" y="-316"/>
                  </a:cubicBezTo>
                  <a:cubicBezTo>
                    <a:pt x="56914" y="-4888"/>
                    <a:pt x="58058" y="6542"/>
                    <a:pt x="53484" y="29402"/>
                  </a:cubicBezTo>
                  <a:cubicBezTo>
                    <a:pt x="48911" y="53405"/>
                    <a:pt x="51197" y="68264"/>
                    <a:pt x="62631" y="73979"/>
                  </a:cubicBezTo>
                  <a:cubicBezTo>
                    <a:pt x="70635" y="79694"/>
                    <a:pt x="75208" y="87695"/>
                    <a:pt x="70635" y="91124"/>
                  </a:cubicBezTo>
                  <a:cubicBezTo>
                    <a:pt x="67204" y="95696"/>
                    <a:pt x="60344" y="92267"/>
                    <a:pt x="55771" y="8540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-form: Shape 553">
              <a:extLst>
                <a:ext uri="{FF2B5EF4-FFF2-40B4-BE49-F238E27FC236}">
                  <a16:creationId xmlns:a16="http://schemas.microsoft.com/office/drawing/2014/main" id="{DA968FE6-D32E-2BA4-4062-C838CEB693D7}"/>
                </a:ext>
              </a:extLst>
            </p:cNvPr>
            <p:cNvSpPr/>
            <p:nvPr/>
          </p:nvSpPr>
          <p:spPr>
            <a:xfrm flipV="1">
              <a:off x="7268050" y="4824031"/>
              <a:ext cx="51341" cy="41630"/>
            </a:xfrm>
            <a:custGeom>
              <a:avLst/>
              <a:gdLst>
                <a:gd name="connsiteX0" fmla="*/ 2208 w 51341"/>
                <a:gd name="connsiteY0" fmla="*/ 24863 h 41630"/>
                <a:gd name="connsiteX1" fmla="*/ 7924 w 51341"/>
                <a:gd name="connsiteY1" fmla="*/ 2003 h 41630"/>
                <a:gd name="connsiteX2" fmla="*/ 46799 w 51341"/>
                <a:gd name="connsiteY2" fmla="*/ 24863 h 41630"/>
                <a:gd name="connsiteX3" fmla="*/ 2208 w 51341"/>
                <a:gd name="connsiteY3" fmla="*/ 24863 h 4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1" h="41630">
                  <a:moveTo>
                    <a:pt x="2208" y="24863"/>
                  </a:moveTo>
                  <a:cubicBezTo>
                    <a:pt x="-8083" y="12290"/>
                    <a:pt x="-6939" y="7718"/>
                    <a:pt x="7924" y="2003"/>
                  </a:cubicBezTo>
                  <a:cubicBezTo>
                    <a:pt x="30792" y="-7141"/>
                    <a:pt x="46799" y="3146"/>
                    <a:pt x="46799" y="24863"/>
                  </a:cubicBezTo>
                  <a:cubicBezTo>
                    <a:pt x="46799" y="45437"/>
                    <a:pt x="19358" y="45437"/>
                    <a:pt x="2208" y="2486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5" name="Free-form: Shape 554">
              <a:extLst>
                <a:ext uri="{FF2B5EF4-FFF2-40B4-BE49-F238E27FC236}">
                  <a16:creationId xmlns:a16="http://schemas.microsoft.com/office/drawing/2014/main" id="{1826C319-5C1A-DA22-CE4E-F2047FD6C376}"/>
                </a:ext>
              </a:extLst>
            </p:cNvPr>
            <p:cNvSpPr/>
            <p:nvPr/>
          </p:nvSpPr>
          <p:spPr>
            <a:xfrm flipV="1">
              <a:off x="7336581" y="4823726"/>
              <a:ext cx="45677" cy="43601"/>
            </a:xfrm>
            <a:custGeom>
              <a:avLst/>
              <a:gdLst>
                <a:gd name="connsiteX0" fmla="*/ -3490 w 45677"/>
                <a:gd name="connsiteY0" fmla="*/ 33387 h 43601"/>
                <a:gd name="connsiteX1" fmla="*/ 1083 w 45677"/>
                <a:gd name="connsiteY1" fmla="*/ 8241 h 43601"/>
                <a:gd name="connsiteX2" fmla="*/ 28524 w 45677"/>
                <a:gd name="connsiteY2" fmla="*/ 7098 h 43601"/>
                <a:gd name="connsiteX3" fmla="*/ 39957 w 45677"/>
                <a:gd name="connsiteY3" fmla="*/ 32244 h 43601"/>
                <a:gd name="connsiteX4" fmla="*/ -3490 w 45677"/>
                <a:gd name="connsiteY4" fmla="*/ 33387 h 4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77" h="43601">
                  <a:moveTo>
                    <a:pt x="-3490" y="33387"/>
                  </a:moveTo>
                  <a:cubicBezTo>
                    <a:pt x="-5777" y="28815"/>
                    <a:pt x="-4634" y="17385"/>
                    <a:pt x="1083" y="8241"/>
                  </a:cubicBezTo>
                  <a:cubicBezTo>
                    <a:pt x="9087" y="-4332"/>
                    <a:pt x="13660" y="-4332"/>
                    <a:pt x="28524" y="7098"/>
                  </a:cubicBezTo>
                  <a:cubicBezTo>
                    <a:pt x="38814" y="15099"/>
                    <a:pt x="43387" y="26529"/>
                    <a:pt x="39957" y="32244"/>
                  </a:cubicBezTo>
                  <a:cubicBezTo>
                    <a:pt x="31954" y="44817"/>
                    <a:pt x="4513" y="45960"/>
                    <a:pt x="-3490" y="333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6" name="Free-form: Shape 555">
              <a:extLst>
                <a:ext uri="{FF2B5EF4-FFF2-40B4-BE49-F238E27FC236}">
                  <a16:creationId xmlns:a16="http://schemas.microsoft.com/office/drawing/2014/main" id="{0969587F-C201-717C-7711-8142703E5F04}"/>
                </a:ext>
              </a:extLst>
            </p:cNvPr>
            <p:cNvSpPr/>
            <p:nvPr/>
          </p:nvSpPr>
          <p:spPr>
            <a:xfrm flipV="1">
              <a:off x="4758272" y="4837261"/>
              <a:ext cx="75193" cy="74937"/>
            </a:xfrm>
            <a:custGeom>
              <a:avLst/>
              <a:gdLst>
                <a:gd name="connsiteX0" fmla="*/ 12287 w 75193"/>
                <a:gd name="connsiteY0" fmla="*/ 68000 h 74937"/>
                <a:gd name="connsiteX1" fmla="*/ -2577 w 75193"/>
                <a:gd name="connsiteY1" fmla="*/ 51998 h 74937"/>
                <a:gd name="connsiteX2" fmla="*/ 6570 w 75193"/>
                <a:gd name="connsiteY2" fmla="*/ 46283 h 74937"/>
                <a:gd name="connsiteX3" fmla="*/ 53448 w 75193"/>
                <a:gd name="connsiteY3" fmla="*/ 13136 h 74937"/>
                <a:gd name="connsiteX4" fmla="*/ 60308 w 75193"/>
                <a:gd name="connsiteY4" fmla="*/ 22280 h 74937"/>
                <a:gd name="connsiteX5" fmla="*/ 68312 w 75193"/>
                <a:gd name="connsiteY5" fmla="*/ 54284 h 74937"/>
                <a:gd name="connsiteX6" fmla="*/ 60308 w 75193"/>
                <a:gd name="connsiteY6" fmla="*/ 64571 h 74937"/>
                <a:gd name="connsiteX7" fmla="*/ 12287 w 75193"/>
                <a:gd name="connsiteY7" fmla="*/ 68000 h 7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193" h="74937">
                  <a:moveTo>
                    <a:pt x="12287" y="68000"/>
                  </a:moveTo>
                  <a:cubicBezTo>
                    <a:pt x="4284" y="65714"/>
                    <a:pt x="-2577" y="57713"/>
                    <a:pt x="-2577" y="51998"/>
                  </a:cubicBezTo>
                  <a:cubicBezTo>
                    <a:pt x="-2577" y="45140"/>
                    <a:pt x="1997" y="42854"/>
                    <a:pt x="6570" y="46283"/>
                  </a:cubicBezTo>
                  <a:cubicBezTo>
                    <a:pt x="19147" y="53141"/>
                    <a:pt x="36298" y="41711"/>
                    <a:pt x="53448" y="13136"/>
                  </a:cubicBezTo>
                  <a:cubicBezTo>
                    <a:pt x="66025" y="-7438"/>
                    <a:pt x="67168" y="-7438"/>
                    <a:pt x="60308" y="22280"/>
                  </a:cubicBezTo>
                  <a:cubicBezTo>
                    <a:pt x="56878" y="42854"/>
                    <a:pt x="59165" y="53141"/>
                    <a:pt x="68312" y="54284"/>
                  </a:cubicBezTo>
                  <a:cubicBezTo>
                    <a:pt x="76315" y="54284"/>
                    <a:pt x="72885" y="58856"/>
                    <a:pt x="60308" y="64571"/>
                  </a:cubicBezTo>
                  <a:cubicBezTo>
                    <a:pt x="34011" y="76001"/>
                    <a:pt x="30581" y="76001"/>
                    <a:pt x="12287" y="6800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7" name="Free-form: Shape 556">
              <a:extLst>
                <a:ext uri="{FF2B5EF4-FFF2-40B4-BE49-F238E27FC236}">
                  <a16:creationId xmlns:a16="http://schemas.microsoft.com/office/drawing/2014/main" id="{2A26B066-21DF-14B3-0A74-3F7B536D7FA0}"/>
                </a:ext>
              </a:extLst>
            </p:cNvPr>
            <p:cNvSpPr/>
            <p:nvPr/>
          </p:nvSpPr>
          <p:spPr>
            <a:xfrm flipV="1">
              <a:off x="4867601" y="4834299"/>
              <a:ext cx="96240" cy="68188"/>
            </a:xfrm>
            <a:custGeom>
              <a:avLst/>
              <a:gdLst>
                <a:gd name="connsiteX0" fmla="*/ -1095 w 96240"/>
                <a:gd name="connsiteY0" fmla="*/ 59425 h 68188"/>
                <a:gd name="connsiteX1" fmla="*/ 4622 w 96240"/>
                <a:gd name="connsiteY1" fmla="*/ 25135 h 68188"/>
                <a:gd name="connsiteX2" fmla="*/ 64076 w 96240"/>
                <a:gd name="connsiteY2" fmla="*/ -1154 h 68188"/>
                <a:gd name="connsiteX3" fmla="*/ 82370 w 96240"/>
                <a:gd name="connsiteY3" fmla="*/ 5704 h 68188"/>
                <a:gd name="connsiteX4" fmla="*/ 32062 w 96240"/>
                <a:gd name="connsiteY4" fmla="*/ 34279 h 68188"/>
                <a:gd name="connsiteX5" fmla="*/ 34349 w 96240"/>
                <a:gd name="connsiteY5" fmla="*/ 50281 h 68188"/>
                <a:gd name="connsiteX6" fmla="*/ 65220 w 96240"/>
                <a:gd name="connsiteY6" fmla="*/ 54853 h 68188"/>
                <a:gd name="connsiteX7" fmla="*/ -1095 w 96240"/>
                <a:gd name="connsiteY7" fmla="*/ 59425 h 6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40" h="68188">
                  <a:moveTo>
                    <a:pt x="-1095" y="59425"/>
                  </a:moveTo>
                  <a:cubicBezTo>
                    <a:pt x="-4525" y="55996"/>
                    <a:pt x="-2238" y="39994"/>
                    <a:pt x="4622" y="25135"/>
                  </a:cubicBezTo>
                  <a:cubicBezTo>
                    <a:pt x="14912" y="2275"/>
                    <a:pt x="25202" y="-2297"/>
                    <a:pt x="64076" y="-1154"/>
                  </a:cubicBezTo>
                  <a:cubicBezTo>
                    <a:pt x="96090" y="-11"/>
                    <a:pt x="101807" y="2275"/>
                    <a:pt x="82370" y="5704"/>
                  </a:cubicBezTo>
                  <a:cubicBezTo>
                    <a:pt x="66363" y="9133"/>
                    <a:pt x="43496" y="21706"/>
                    <a:pt x="32062" y="34279"/>
                  </a:cubicBezTo>
                  <a:cubicBezTo>
                    <a:pt x="10339" y="57139"/>
                    <a:pt x="10339" y="57139"/>
                    <a:pt x="34349" y="50281"/>
                  </a:cubicBezTo>
                  <a:cubicBezTo>
                    <a:pt x="46926" y="45709"/>
                    <a:pt x="60646" y="47995"/>
                    <a:pt x="65220" y="54853"/>
                  </a:cubicBezTo>
                  <a:cubicBezTo>
                    <a:pt x="73223" y="67426"/>
                    <a:pt x="11482" y="71998"/>
                    <a:pt x="-1095" y="5942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8" name="Free-form: Shape 557">
              <a:extLst>
                <a:ext uri="{FF2B5EF4-FFF2-40B4-BE49-F238E27FC236}">
                  <a16:creationId xmlns:a16="http://schemas.microsoft.com/office/drawing/2014/main" id="{EAE37C89-D988-2D42-8976-C85D61C05B4C}"/>
                </a:ext>
              </a:extLst>
            </p:cNvPr>
            <p:cNvSpPr/>
            <p:nvPr/>
          </p:nvSpPr>
          <p:spPr>
            <a:xfrm flipV="1">
              <a:off x="6817495" y="4834890"/>
              <a:ext cx="113155" cy="50549"/>
            </a:xfrm>
            <a:custGeom>
              <a:avLst/>
              <a:gdLst>
                <a:gd name="connsiteX0" fmla="*/ 6041 w 113155"/>
                <a:gd name="connsiteY0" fmla="*/ 27510 h 50549"/>
                <a:gd name="connsiteX1" fmla="*/ 28908 w 113155"/>
                <a:gd name="connsiteY1" fmla="*/ 6936 h 50549"/>
                <a:gd name="connsiteX2" fmla="*/ 86076 w 113155"/>
                <a:gd name="connsiteY2" fmla="*/ 5793 h 50549"/>
                <a:gd name="connsiteX3" fmla="*/ 108943 w 113155"/>
                <a:gd name="connsiteY3" fmla="*/ 3507 h 50549"/>
                <a:gd name="connsiteX4" fmla="*/ 22048 w 113155"/>
                <a:gd name="connsiteY4" fmla="*/ 49227 h 50549"/>
                <a:gd name="connsiteX5" fmla="*/ 6041 w 113155"/>
                <a:gd name="connsiteY5" fmla="*/ 27510 h 5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55" h="50549">
                  <a:moveTo>
                    <a:pt x="6041" y="27510"/>
                  </a:moveTo>
                  <a:cubicBezTo>
                    <a:pt x="-11110" y="-5637"/>
                    <a:pt x="-8823" y="-6780"/>
                    <a:pt x="28908" y="6936"/>
                  </a:cubicBezTo>
                  <a:cubicBezTo>
                    <a:pt x="55205" y="17223"/>
                    <a:pt x="68925" y="17223"/>
                    <a:pt x="86076" y="5793"/>
                  </a:cubicBezTo>
                  <a:cubicBezTo>
                    <a:pt x="99796" y="-2208"/>
                    <a:pt x="108943" y="-3351"/>
                    <a:pt x="108943" y="3507"/>
                  </a:cubicBezTo>
                  <a:cubicBezTo>
                    <a:pt x="108943" y="12651"/>
                    <a:pt x="39198" y="49227"/>
                    <a:pt x="22048" y="49227"/>
                  </a:cubicBezTo>
                  <a:cubicBezTo>
                    <a:pt x="19761" y="49227"/>
                    <a:pt x="12901" y="38940"/>
                    <a:pt x="6041" y="2751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9" name="Free-form: Shape 558">
              <a:extLst>
                <a:ext uri="{FF2B5EF4-FFF2-40B4-BE49-F238E27FC236}">
                  <a16:creationId xmlns:a16="http://schemas.microsoft.com/office/drawing/2014/main" id="{ED36BA21-CD15-314C-182F-81EDD5664B77}"/>
                </a:ext>
              </a:extLst>
            </p:cNvPr>
            <p:cNvSpPr/>
            <p:nvPr/>
          </p:nvSpPr>
          <p:spPr>
            <a:xfrm flipV="1">
              <a:off x="3489258" y="4847834"/>
              <a:ext cx="124839" cy="87462"/>
            </a:xfrm>
            <a:custGeom>
              <a:avLst/>
              <a:gdLst>
                <a:gd name="connsiteX0" fmla="*/ 66892 w 124839"/>
                <a:gd name="connsiteY0" fmla="*/ 63681 h 87462"/>
                <a:gd name="connsiteX1" fmla="*/ 25731 w 124839"/>
                <a:gd name="connsiteY1" fmla="*/ 57966 h 87462"/>
                <a:gd name="connsiteX2" fmla="*/ 6294 w 124839"/>
                <a:gd name="connsiteY2" fmla="*/ 68253 h 87462"/>
                <a:gd name="connsiteX3" fmla="*/ 9724 w 124839"/>
                <a:gd name="connsiteY3" fmla="*/ 1959 h 87462"/>
                <a:gd name="connsiteX4" fmla="*/ 21157 w 124839"/>
                <a:gd name="connsiteY4" fmla="*/ 11103 h 87462"/>
                <a:gd name="connsiteX5" fmla="*/ 89759 w 124839"/>
                <a:gd name="connsiteY5" fmla="*/ 53394 h 87462"/>
                <a:gd name="connsiteX6" fmla="*/ 101192 w 124839"/>
                <a:gd name="connsiteY6" fmla="*/ 31677 h 87462"/>
                <a:gd name="connsiteX7" fmla="*/ 114913 w 124839"/>
                <a:gd name="connsiteY7" fmla="*/ 816 h 87462"/>
                <a:gd name="connsiteX8" fmla="*/ 120629 w 124839"/>
                <a:gd name="connsiteY8" fmla="*/ 20247 h 87462"/>
                <a:gd name="connsiteX9" fmla="*/ 112626 w 124839"/>
                <a:gd name="connsiteY9" fmla="*/ 68253 h 87462"/>
                <a:gd name="connsiteX10" fmla="*/ 66892 w 124839"/>
                <a:gd name="connsiteY10" fmla="*/ 63681 h 8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39" h="87462">
                  <a:moveTo>
                    <a:pt x="66892" y="63681"/>
                  </a:moveTo>
                  <a:cubicBezTo>
                    <a:pt x="42881" y="43107"/>
                    <a:pt x="38308" y="41964"/>
                    <a:pt x="25731" y="57966"/>
                  </a:cubicBezTo>
                  <a:cubicBezTo>
                    <a:pt x="18871" y="68253"/>
                    <a:pt x="9724" y="72825"/>
                    <a:pt x="6294" y="68253"/>
                  </a:cubicBezTo>
                  <a:cubicBezTo>
                    <a:pt x="-6283" y="56823"/>
                    <a:pt x="-2853" y="9960"/>
                    <a:pt x="9724" y="1959"/>
                  </a:cubicBezTo>
                  <a:cubicBezTo>
                    <a:pt x="16584" y="-1470"/>
                    <a:pt x="21157" y="1959"/>
                    <a:pt x="21157" y="11103"/>
                  </a:cubicBezTo>
                  <a:cubicBezTo>
                    <a:pt x="21157" y="25962"/>
                    <a:pt x="65748" y="53394"/>
                    <a:pt x="89759" y="53394"/>
                  </a:cubicBezTo>
                  <a:cubicBezTo>
                    <a:pt x="96619" y="53394"/>
                    <a:pt x="101192" y="43107"/>
                    <a:pt x="101192" y="31677"/>
                  </a:cubicBezTo>
                  <a:cubicBezTo>
                    <a:pt x="101192" y="19104"/>
                    <a:pt x="106909" y="5388"/>
                    <a:pt x="114913" y="816"/>
                  </a:cubicBezTo>
                  <a:cubicBezTo>
                    <a:pt x="124060" y="-4899"/>
                    <a:pt x="125203" y="816"/>
                    <a:pt x="120629" y="20247"/>
                  </a:cubicBezTo>
                  <a:cubicBezTo>
                    <a:pt x="116056" y="35106"/>
                    <a:pt x="112626" y="56823"/>
                    <a:pt x="112626" y="68253"/>
                  </a:cubicBezTo>
                  <a:cubicBezTo>
                    <a:pt x="112626" y="93399"/>
                    <a:pt x="102336" y="92256"/>
                    <a:pt x="66892" y="6368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0" name="Free-form: Shape 559">
              <a:extLst>
                <a:ext uri="{FF2B5EF4-FFF2-40B4-BE49-F238E27FC236}">
                  <a16:creationId xmlns:a16="http://schemas.microsoft.com/office/drawing/2014/main" id="{927898BA-6710-BD82-88B6-F7323CD1D963}"/>
                </a:ext>
              </a:extLst>
            </p:cNvPr>
            <p:cNvSpPr/>
            <p:nvPr/>
          </p:nvSpPr>
          <p:spPr>
            <a:xfrm flipV="1">
              <a:off x="3096293" y="4857750"/>
              <a:ext cx="129193" cy="90840"/>
            </a:xfrm>
            <a:custGeom>
              <a:avLst/>
              <a:gdLst>
                <a:gd name="connsiteX0" fmla="*/ 534 w 129193"/>
                <a:gd name="connsiteY0" fmla="*/ 49554 h 90840"/>
                <a:gd name="connsiteX1" fmla="*/ 25688 w 129193"/>
                <a:gd name="connsiteY1" fmla="*/ 11835 h 90840"/>
                <a:gd name="connsiteX2" fmla="*/ 90859 w 129193"/>
                <a:gd name="connsiteY2" fmla="*/ 25551 h 90840"/>
                <a:gd name="connsiteX3" fmla="*/ 111440 w 129193"/>
                <a:gd name="connsiteY3" fmla="*/ 27837 h 90840"/>
                <a:gd name="connsiteX4" fmla="*/ 46268 w 129193"/>
                <a:gd name="connsiteY4" fmla="*/ 57555 h 90840"/>
                <a:gd name="connsiteX5" fmla="*/ 27974 w 129193"/>
                <a:gd name="connsiteY5" fmla="*/ 89559 h 90840"/>
                <a:gd name="connsiteX6" fmla="*/ 534 w 129193"/>
                <a:gd name="connsiteY6" fmla="*/ 49554 h 90840"/>
                <a:gd name="connsiteX7" fmla="*/ 30261 w 129193"/>
                <a:gd name="connsiteY7" fmla="*/ 60984 h 90840"/>
                <a:gd name="connsiteX8" fmla="*/ 18828 w 129193"/>
                <a:gd name="connsiteY8" fmla="*/ 43839 h 90840"/>
                <a:gd name="connsiteX9" fmla="*/ 14254 w 129193"/>
                <a:gd name="connsiteY9" fmla="*/ 60984 h 90840"/>
                <a:gd name="connsiteX10" fmla="*/ 25688 w 129193"/>
                <a:gd name="connsiteY10" fmla="*/ 78129 h 90840"/>
                <a:gd name="connsiteX11" fmla="*/ 30261 w 129193"/>
                <a:gd name="connsiteY11" fmla="*/ 60984 h 9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193" h="90840">
                  <a:moveTo>
                    <a:pt x="534" y="49554"/>
                  </a:moveTo>
                  <a:cubicBezTo>
                    <a:pt x="5107" y="11835"/>
                    <a:pt x="25688" y="-20169"/>
                    <a:pt x="25688" y="11835"/>
                  </a:cubicBezTo>
                  <a:cubicBezTo>
                    <a:pt x="25688" y="22122"/>
                    <a:pt x="43981" y="26694"/>
                    <a:pt x="90859" y="25551"/>
                  </a:cubicBezTo>
                  <a:cubicBezTo>
                    <a:pt x="132020" y="24408"/>
                    <a:pt x="138880" y="25551"/>
                    <a:pt x="111440" y="27837"/>
                  </a:cubicBezTo>
                  <a:cubicBezTo>
                    <a:pt x="43981" y="35838"/>
                    <a:pt x="30261" y="41553"/>
                    <a:pt x="46268" y="57555"/>
                  </a:cubicBezTo>
                  <a:cubicBezTo>
                    <a:pt x="67992" y="79272"/>
                    <a:pt x="62275" y="89559"/>
                    <a:pt x="27974" y="89559"/>
                  </a:cubicBezTo>
                  <a:cubicBezTo>
                    <a:pt x="-1753" y="89559"/>
                    <a:pt x="-4040" y="87273"/>
                    <a:pt x="534" y="49554"/>
                  </a:cubicBezTo>
                  <a:close/>
                  <a:moveTo>
                    <a:pt x="30261" y="60984"/>
                  </a:moveTo>
                  <a:cubicBezTo>
                    <a:pt x="25688" y="51840"/>
                    <a:pt x="21114" y="43839"/>
                    <a:pt x="18828" y="43839"/>
                  </a:cubicBezTo>
                  <a:cubicBezTo>
                    <a:pt x="16541" y="43839"/>
                    <a:pt x="14254" y="51840"/>
                    <a:pt x="14254" y="60984"/>
                  </a:cubicBezTo>
                  <a:cubicBezTo>
                    <a:pt x="14254" y="70128"/>
                    <a:pt x="18828" y="78129"/>
                    <a:pt x="25688" y="78129"/>
                  </a:cubicBezTo>
                  <a:cubicBezTo>
                    <a:pt x="31405" y="78129"/>
                    <a:pt x="33691" y="70128"/>
                    <a:pt x="30261" y="6098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1" name="Free-form: Shape 560">
              <a:extLst>
                <a:ext uri="{FF2B5EF4-FFF2-40B4-BE49-F238E27FC236}">
                  <a16:creationId xmlns:a16="http://schemas.microsoft.com/office/drawing/2014/main" id="{E09A9EF4-85EA-79AA-BF7D-275C0468C9BC}"/>
                </a:ext>
              </a:extLst>
            </p:cNvPr>
            <p:cNvSpPr/>
            <p:nvPr/>
          </p:nvSpPr>
          <p:spPr>
            <a:xfrm flipV="1">
              <a:off x="3274802" y="4882600"/>
              <a:ext cx="62736" cy="38846"/>
            </a:xfrm>
            <a:custGeom>
              <a:avLst/>
              <a:gdLst>
                <a:gd name="connsiteX0" fmla="*/ 1418 w 62736"/>
                <a:gd name="connsiteY0" fmla="*/ 28124 h 38846"/>
                <a:gd name="connsiteX1" fmla="*/ 3705 w 62736"/>
                <a:gd name="connsiteY1" fmla="*/ 4121 h 38846"/>
                <a:gd name="connsiteX2" fmla="*/ 60873 w 62736"/>
                <a:gd name="connsiteY2" fmla="*/ 21266 h 38846"/>
                <a:gd name="connsiteX3" fmla="*/ 1418 w 62736"/>
                <a:gd name="connsiteY3" fmla="*/ 28124 h 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36" h="38846">
                  <a:moveTo>
                    <a:pt x="1418" y="28124"/>
                  </a:moveTo>
                  <a:cubicBezTo>
                    <a:pt x="-3155" y="20123"/>
                    <a:pt x="-2012" y="9836"/>
                    <a:pt x="3705" y="4121"/>
                  </a:cubicBezTo>
                  <a:cubicBezTo>
                    <a:pt x="17425" y="-9595"/>
                    <a:pt x="66589" y="5264"/>
                    <a:pt x="60873" y="21266"/>
                  </a:cubicBezTo>
                  <a:cubicBezTo>
                    <a:pt x="55156" y="38411"/>
                    <a:pt x="10565" y="44126"/>
                    <a:pt x="1418" y="2812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2" name="Free-form: Shape 561">
              <a:extLst>
                <a:ext uri="{FF2B5EF4-FFF2-40B4-BE49-F238E27FC236}">
                  <a16:creationId xmlns:a16="http://schemas.microsoft.com/office/drawing/2014/main" id="{33D4CB19-02E2-12EC-4696-6EFF2FAF8214}"/>
                </a:ext>
              </a:extLst>
            </p:cNvPr>
            <p:cNvSpPr/>
            <p:nvPr/>
          </p:nvSpPr>
          <p:spPr>
            <a:xfrm flipV="1">
              <a:off x="3380446" y="4881321"/>
              <a:ext cx="57376" cy="42633"/>
            </a:xfrm>
            <a:custGeom>
              <a:avLst/>
              <a:gdLst>
                <a:gd name="connsiteX0" fmla="*/ 882 w 57376"/>
                <a:gd name="connsiteY0" fmla="*/ 24918 h 42633"/>
                <a:gd name="connsiteX1" fmla="*/ 39756 w 57376"/>
                <a:gd name="connsiteY1" fmla="*/ 2058 h 42633"/>
                <a:gd name="connsiteX2" fmla="*/ 48903 w 57376"/>
                <a:gd name="connsiteY2" fmla="*/ 26061 h 42633"/>
                <a:gd name="connsiteX3" fmla="*/ 882 w 57376"/>
                <a:gd name="connsiteY3" fmla="*/ 24918 h 4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6" h="42633">
                  <a:moveTo>
                    <a:pt x="882" y="24918"/>
                  </a:moveTo>
                  <a:cubicBezTo>
                    <a:pt x="-8265" y="3201"/>
                    <a:pt x="10029" y="-7086"/>
                    <a:pt x="39756" y="2058"/>
                  </a:cubicBezTo>
                  <a:cubicBezTo>
                    <a:pt x="58050" y="7773"/>
                    <a:pt x="60336" y="13488"/>
                    <a:pt x="48903" y="26061"/>
                  </a:cubicBezTo>
                  <a:cubicBezTo>
                    <a:pt x="31752" y="46635"/>
                    <a:pt x="8885" y="46635"/>
                    <a:pt x="882" y="2491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3" name="Free-form: Shape 562">
              <a:extLst>
                <a:ext uri="{FF2B5EF4-FFF2-40B4-BE49-F238E27FC236}">
                  <a16:creationId xmlns:a16="http://schemas.microsoft.com/office/drawing/2014/main" id="{094BC9A6-34CC-F456-ABC3-7B86DB0C675A}"/>
                </a:ext>
              </a:extLst>
            </p:cNvPr>
            <p:cNvSpPr/>
            <p:nvPr/>
          </p:nvSpPr>
          <p:spPr>
            <a:xfrm flipV="1">
              <a:off x="7919435" y="4933530"/>
              <a:ext cx="341690" cy="484289"/>
            </a:xfrm>
            <a:custGeom>
              <a:avLst/>
              <a:gdLst>
                <a:gd name="connsiteX0" fmla="*/ -4951 w 341690"/>
                <a:gd name="connsiteY0" fmla="*/ 479041 h 484289"/>
                <a:gd name="connsiteX1" fmla="*/ 3053 w 341690"/>
                <a:gd name="connsiteY1" fmla="*/ 376171 h 484289"/>
                <a:gd name="connsiteX2" fmla="*/ 6483 w 341690"/>
                <a:gd name="connsiteY2" fmla="*/ 141856 h 484289"/>
                <a:gd name="connsiteX3" fmla="*/ 13343 w 341690"/>
                <a:gd name="connsiteY3" fmla="*/ 19555 h 484289"/>
                <a:gd name="connsiteX4" fmla="*/ 183703 w 341690"/>
                <a:gd name="connsiteY4" fmla="*/ 16126 h 484289"/>
                <a:gd name="connsiteX5" fmla="*/ 294609 w 341690"/>
                <a:gd name="connsiteY5" fmla="*/ -1019 h 484289"/>
                <a:gd name="connsiteX6" fmla="*/ 331196 w 341690"/>
                <a:gd name="connsiteY6" fmla="*/ -1019 h 484289"/>
                <a:gd name="connsiteX7" fmla="*/ 334626 w 341690"/>
                <a:gd name="connsiteY7" fmla="*/ 236725 h 484289"/>
                <a:gd name="connsiteX8" fmla="*/ 335770 w 341690"/>
                <a:gd name="connsiteY8" fmla="*/ 477898 h 484289"/>
                <a:gd name="connsiteX9" fmla="*/ -4951 w 341690"/>
                <a:gd name="connsiteY9" fmla="*/ 479041 h 484289"/>
                <a:gd name="connsiteX10" fmla="*/ 216861 w 341690"/>
                <a:gd name="connsiteY10" fmla="*/ 456181 h 484289"/>
                <a:gd name="connsiteX11" fmla="*/ 237441 w 341690"/>
                <a:gd name="connsiteY11" fmla="*/ 364741 h 484289"/>
                <a:gd name="connsiteX12" fmla="*/ 242014 w 341690"/>
                <a:gd name="connsiteY12" fmla="*/ 273301 h 484289"/>
                <a:gd name="connsiteX13" fmla="*/ 252305 w 341690"/>
                <a:gd name="connsiteY13" fmla="*/ 370456 h 484289"/>
                <a:gd name="connsiteX14" fmla="*/ 252305 w 341690"/>
                <a:gd name="connsiteY14" fmla="*/ 467611 h 484289"/>
                <a:gd name="connsiteX15" fmla="*/ 286605 w 341690"/>
                <a:gd name="connsiteY15" fmla="*/ 467611 h 484289"/>
                <a:gd name="connsiteX16" fmla="*/ 320906 w 341690"/>
                <a:gd name="connsiteY16" fmla="*/ 467611 h 484289"/>
                <a:gd name="connsiteX17" fmla="*/ 320906 w 341690"/>
                <a:gd name="connsiteY17" fmla="*/ 364741 h 484289"/>
                <a:gd name="connsiteX18" fmla="*/ 320906 w 341690"/>
                <a:gd name="connsiteY18" fmla="*/ 261871 h 484289"/>
                <a:gd name="connsiteX19" fmla="*/ 240871 w 341690"/>
                <a:gd name="connsiteY19" fmla="*/ 261871 h 484289"/>
                <a:gd name="connsiteX20" fmla="*/ 160836 w 341690"/>
                <a:gd name="connsiteY20" fmla="*/ 250441 h 484289"/>
                <a:gd name="connsiteX21" fmla="*/ 195137 w 341690"/>
                <a:gd name="connsiteY21" fmla="*/ 239011 h 484289"/>
                <a:gd name="connsiteX22" fmla="*/ 236298 w 341690"/>
                <a:gd name="connsiteY22" fmla="*/ 210436 h 484289"/>
                <a:gd name="connsiteX23" fmla="*/ 229438 w 341690"/>
                <a:gd name="connsiteY23" fmla="*/ 28699 h 484289"/>
                <a:gd name="connsiteX24" fmla="*/ 167696 w 341690"/>
                <a:gd name="connsiteY24" fmla="*/ 34414 h 484289"/>
                <a:gd name="connsiteX25" fmla="*/ 64794 w 341690"/>
                <a:gd name="connsiteY25" fmla="*/ 46987 h 484289"/>
                <a:gd name="connsiteX26" fmla="*/ 17916 w 341690"/>
                <a:gd name="connsiteY26" fmla="*/ 48130 h 484289"/>
                <a:gd name="connsiteX27" fmla="*/ 16773 w 341690"/>
                <a:gd name="connsiteY27" fmla="*/ 258442 h 484289"/>
                <a:gd name="connsiteX28" fmla="*/ 15630 w 341690"/>
                <a:gd name="connsiteY28" fmla="*/ 468754 h 484289"/>
                <a:gd name="connsiteX29" fmla="*/ 102525 w 341690"/>
                <a:gd name="connsiteY29" fmla="*/ 463039 h 484289"/>
                <a:gd name="connsiteX30" fmla="*/ 216861 w 341690"/>
                <a:gd name="connsiteY30" fmla="*/ 456181 h 484289"/>
                <a:gd name="connsiteX31" fmla="*/ 320906 w 341690"/>
                <a:gd name="connsiteY31" fmla="*/ 136141 h 484289"/>
                <a:gd name="connsiteX32" fmla="*/ 320906 w 341690"/>
                <a:gd name="connsiteY32" fmla="*/ 21841 h 484289"/>
                <a:gd name="connsiteX33" fmla="*/ 286605 w 341690"/>
                <a:gd name="connsiteY33" fmla="*/ 21841 h 484289"/>
                <a:gd name="connsiteX34" fmla="*/ 252305 w 341690"/>
                <a:gd name="connsiteY34" fmla="*/ 21841 h 484289"/>
                <a:gd name="connsiteX35" fmla="*/ 252305 w 341690"/>
                <a:gd name="connsiteY35" fmla="*/ 129283 h 484289"/>
                <a:gd name="connsiteX36" fmla="*/ 252305 w 341690"/>
                <a:gd name="connsiteY36" fmla="*/ 237868 h 484289"/>
                <a:gd name="connsiteX37" fmla="*/ 284319 w 341690"/>
                <a:gd name="connsiteY37" fmla="*/ 242440 h 484289"/>
                <a:gd name="connsiteX38" fmla="*/ 318619 w 341690"/>
                <a:gd name="connsiteY38" fmla="*/ 249298 h 484289"/>
                <a:gd name="connsiteX39" fmla="*/ 320906 w 341690"/>
                <a:gd name="connsiteY39" fmla="*/ 136141 h 48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41690" h="484289">
                  <a:moveTo>
                    <a:pt x="-4951" y="479041"/>
                  </a:moveTo>
                  <a:cubicBezTo>
                    <a:pt x="-6094" y="475612"/>
                    <a:pt x="-2664" y="429892"/>
                    <a:pt x="3053" y="376171"/>
                  </a:cubicBezTo>
                  <a:cubicBezTo>
                    <a:pt x="8770" y="322450"/>
                    <a:pt x="9913" y="217294"/>
                    <a:pt x="6483" y="141856"/>
                  </a:cubicBezTo>
                  <a:cubicBezTo>
                    <a:pt x="-377" y="29842"/>
                    <a:pt x="1909" y="6982"/>
                    <a:pt x="13343" y="19555"/>
                  </a:cubicBezTo>
                  <a:cubicBezTo>
                    <a:pt x="32780" y="37843"/>
                    <a:pt x="91091" y="36700"/>
                    <a:pt x="183703" y="16126"/>
                  </a:cubicBezTo>
                  <a:cubicBezTo>
                    <a:pt x="224864" y="6982"/>
                    <a:pt x="274028" y="124"/>
                    <a:pt x="294609" y="-1019"/>
                  </a:cubicBezTo>
                  <a:lnTo>
                    <a:pt x="331196" y="-1019"/>
                  </a:lnTo>
                  <a:lnTo>
                    <a:pt x="334626" y="236725"/>
                  </a:lnTo>
                  <a:cubicBezTo>
                    <a:pt x="336913" y="367027"/>
                    <a:pt x="336913" y="475612"/>
                    <a:pt x="335770" y="477898"/>
                  </a:cubicBezTo>
                  <a:cubicBezTo>
                    <a:pt x="332340" y="483613"/>
                    <a:pt x="-1521" y="485899"/>
                    <a:pt x="-4951" y="479041"/>
                  </a:cubicBezTo>
                  <a:close/>
                  <a:moveTo>
                    <a:pt x="216861" y="456181"/>
                  </a:moveTo>
                  <a:cubicBezTo>
                    <a:pt x="243158" y="456181"/>
                    <a:pt x="243158" y="455038"/>
                    <a:pt x="237441" y="364741"/>
                  </a:cubicBezTo>
                  <a:cubicBezTo>
                    <a:pt x="235154" y="314449"/>
                    <a:pt x="236298" y="273301"/>
                    <a:pt x="242014" y="273301"/>
                  </a:cubicBezTo>
                  <a:cubicBezTo>
                    <a:pt x="247731" y="273301"/>
                    <a:pt x="252305" y="316735"/>
                    <a:pt x="252305" y="370456"/>
                  </a:cubicBezTo>
                  <a:lnTo>
                    <a:pt x="252305" y="467611"/>
                  </a:lnTo>
                  <a:lnTo>
                    <a:pt x="286605" y="467611"/>
                  </a:lnTo>
                  <a:lnTo>
                    <a:pt x="320906" y="467611"/>
                  </a:lnTo>
                  <a:lnTo>
                    <a:pt x="320906" y="364741"/>
                  </a:lnTo>
                  <a:lnTo>
                    <a:pt x="320906" y="261871"/>
                  </a:lnTo>
                  <a:lnTo>
                    <a:pt x="240871" y="261871"/>
                  </a:lnTo>
                  <a:cubicBezTo>
                    <a:pt x="195137" y="261871"/>
                    <a:pt x="160836" y="257299"/>
                    <a:pt x="160836" y="250441"/>
                  </a:cubicBezTo>
                  <a:cubicBezTo>
                    <a:pt x="160836" y="244726"/>
                    <a:pt x="175700" y="239011"/>
                    <a:pt x="195137" y="239011"/>
                  </a:cubicBezTo>
                  <a:cubicBezTo>
                    <a:pt x="221434" y="239011"/>
                    <a:pt x="230581" y="233296"/>
                    <a:pt x="236298" y="210436"/>
                  </a:cubicBezTo>
                  <a:cubicBezTo>
                    <a:pt x="244301" y="179575"/>
                    <a:pt x="238584" y="37843"/>
                    <a:pt x="229438" y="28699"/>
                  </a:cubicBezTo>
                  <a:cubicBezTo>
                    <a:pt x="226007" y="26413"/>
                    <a:pt x="198567" y="28699"/>
                    <a:pt x="167696" y="34414"/>
                  </a:cubicBezTo>
                  <a:cubicBezTo>
                    <a:pt x="136826" y="40129"/>
                    <a:pt x="91091" y="45844"/>
                    <a:pt x="64794" y="46987"/>
                  </a:cubicBezTo>
                  <a:lnTo>
                    <a:pt x="17916" y="48130"/>
                  </a:lnTo>
                  <a:lnTo>
                    <a:pt x="16773" y="258442"/>
                  </a:lnTo>
                  <a:lnTo>
                    <a:pt x="15630" y="468754"/>
                  </a:lnTo>
                  <a:lnTo>
                    <a:pt x="102525" y="463039"/>
                  </a:lnTo>
                  <a:cubicBezTo>
                    <a:pt x="150546" y="459610"/>
                    <a:pt x="201997" y="457324"/>
                    <a:pt x="216861" y="456181"/>
                  </a:cubicBezTo>
                  <a:close/>
                  <a:moveTo>
                    <a:pt x="320906" y="136141"/>
                  </a:moveTo>
                  <a:lnTo>
                    <a:pt x="320906" y="21841"/>
                  </a:lnTo>
                  <a:lnTo>
                    <a:pt x="286605" y="21841"/>
                  </a:lnTo>
                  <a:lnTo>
                    <a:pt x="252305" y="21841"/>
                  </a:lnTo>
                  <a:lnTo>
                    <a:pt x="252305" y="129283"/>
                  </a:lnTo>
                  <a:lnTo>
                    <a:pt x="252305" y="237868"/>
                  </a:lnTo>
                  <a:lnTo>
                    <a:pt x="284319" y="242440"/>
                  </a:lnTo>
                  <a:cubicBezTo>
                    <a:pt x="301469" y="244726"/>
                    <a:pt x="316333" y="248155"/>
                    <a:pt x="318619" y="249298"/>
                  </a:cubicBezTo>
                  <a:cubicBezTo>
                    <a:pt x="319763" y="249298"/>
                    <a:pt x="320906" y="199006"/>
                    <a:pt x="320906" y="13614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4" name="Free-form: Shape 563">
              <a:extLst>
                <a:ext uri="{FF2B5EF4-FFF2-40B4-BE49-F238E27FC236}">
                  <a16:creationId xmlns:a16="http://schemas.microsoft.com/office/drawing/2014/main" id="{A9726867-CE2C-5A32-F4C2-6949157FB8C6}"/>
                </a:ext>
              </a:extLst>
            </p:cNvPr>
            <p:cNvSpPr/>
            <p:nvPr/>
          </p:nvSpPr>
          <p:spPr>
            <a:xfrm flipV="1">
              <a:off x="8340913" y="4993130"/>
              <a:ext cx="554832" cy="1116781"/>
            </a:xfrm>
            <a:custGeom>
              <a:avLst/>
              <a:gdLst>
                <a:gd name="connsiteX0" fmla="*/ -2658 w 554832"/>
                <a:gd name="connsiteY0" fmla="*/ 914320 h 1116781"/>
                <a:gd name="connsiteX1" fmla="*/ 3058 w 554832"/>
                <a:gd name="connsiteY1" fmla="*/ 361108 h 1116781"/>
                <a:gd name="connsiteX2" fmla="*/ 9918 w 554832"/>
                <a:gd name="connsiteY2" fmla="*/ 54784 h 1116781"/>
                <a:gd name="connsiteX3" fmla="*/ 28212 w 554832"/>
                <a:gd name="connsiteY3" fmla="*/ 39925 h 1116781"/>
                <a:gd name="connsiteX4" fmla="*/ 61370 w 554832"/>
                <a:gd name="connsiteY4" fmla="*/ 20494 h 1116781"/>
                <a:gd name="connsiteX5" fmla="*/ 120824 w 554832"/>
                <a:gd name="connsiteY5" fmla="*/ 20494 h 1116781"/>
                <a:gd name="connsiteX6" fmla="*/ 261457 w 554832"/>
                <a:gd name="connsiteY6" fmla="*/ 27352 h 1116781"/>
                <a:gd name="connsiteX7" fmla="*/ 419240 w 554832"/>
                <a:gd name="connsiteY7" fmla="*/ 10207 h 1116781"/>
                <a:gd name="connsiteX8" fmla="*/ 493559 w 554832"/>
                <a:gd name="connsiteY8" fmla="*/ -80 h 1116781"/>
                <a:gd name="connsiteX9" fmla="*/ 533576 w 554832"/>
                <a:gd name="connsiteY9" fmla="*/ 12493 h 1116781"/>
                <a:gd name="connsiteX10" fmla="*/ 543866 w 554832"/>
                <a:gd name="connsiteY10" fmla="*/ 49069 h 1116781"/>
                <a:gd name="connsiteX11" fmla="*/ 540436 w 554832"/>
                <a:gd name="connsiteY11" fmla="*/ 182800 h 1116781"/>
                <a:gd name="connsiteX12" fmla="*/ 543866 w 554832"/>
                <a:gd name="connsiteY12" fmla="*/ 1077769 h 1116781"/>
                <a:gd name="connsiteX13" fmla="*/ 538150 w 554832"/>
                <a:gd name="connsiteY13" fmla="*/ 731440 h 1116781"/>
                <a:gd name="connsiteX14" fmla="*/ 538150 w 554832"/>
                <a:gd name="connsiteY14" fmla="*/ 390826 h 1116781"/>
                <a:gd name="connsiteX15" fmla="*/ 467261 w 554832"/>
                <a:gd name="connsiteY15" fmla="*/ 398827 h 1116781"/>
                <a:gd name="connsiteX16" fmla="*/ 275177 w 554832"/>
                <a:gd name="connsiteY16" fmla="*/ 413686 h 1116781"/>
                <a:gd name="connsiteX17" fmla="*/ 152838 w 554832"/>
                <a:gd name="connsiteY17" fmla="*/ 420544 h 1116781"/>
                <a:gd name="connsiteX18" fmla="*/ 180279 w 554832"/>
                <a:gd name="connsiteY18" fmla="*/ 482266 h 1116781"/>
                <a:gd name="connsiteX19" fmla="*/ 188282 w 554832"/>
                <a:gd name="connsiteY19" fmla="*/ 540559 h 1116781"/>
                <a:gd name="connsiteX20" fmla="*/ 171132 w 554832"/>
                <a:gd name="connsiteY20" fmla="*/ 519985 h 1116781"/>
                <a:gd name="connsiteX21" fmla="*/ 155125 w 554832"/>
                <a:gd name="connsiteY21" fmla="*/ 460549 h 1116781"/>
                <a:gd name="connsiteX22" fmla="*/ 112821 w 554832"/>
                <a:gd name="connsiteY22" fmla="*/ 436546 h 1116781"/>
                <a:gd name="connsiteX23" fmla="*/ 75090 w 554832"/>
                <a:gd name="connsiteY23" fmla="*/ 487981 h 1116781"/>
                <a:gd name="connsiteX24" fmla="*/ 89953 w 554832"/>
                <a:gd name="connsiteY24" fmla="*/ 519985 h 1116781"/>
                <a:gd name="connsiteX25" fmla="*/ 92240 w 554832"/>
                <a:gd name="connsiteY25" fmla="*/ 538273 h 1116781"/>
                <a:gd name="connsiteX26" fmla="*/ 47649 w 554832"/>
                <a:gd name="connsiteY26" fmla="*/ 493696 h 1116781"/>
                <a:gd name="connsiteX27" fmla="*/ 174562 w 554832"/>
                <a:gd name="connsiteY27" fmla="*/ 401113 h 1116781"/>
                <a:gd name="connsiteX28" fmla="*/ 380366 w 554832"/>
                <a:gd name="connsiteY28" fmla="*/ 394255 h 1116781"/>
                <a:gd name="connsiteX29" fmla="*/ 541580 w 554832"/>
                <a:gd name="connsiteY29" fmla="*/ 379396 h 1116781"/>
                <a:gd name="connsiteX30" fmla="*/ 531289 w 554832"/>
                <a:gd name="connsiteY30" fmla="*/ 246808 h 1116781"/>
                <a:gd name="connsiteX31" fmla="*/ 522143 w 554832"/>
                <a:gd name="connsiteY31" fmla="*/ 63928 h 1116781"/>
                <a:gd name="connsiteX32" fmla="*/ 523286 w 554832"/>
                <a:gd name="connsiteY32" fmla="*/ 14779 h 1116781"/>
                <a:gd name="connsiteX33" fmla="*/ 459258 w 554832"/>
                <a:gd name="connsiteY33" fmla="*/ 21637 h 1116781"/>
                <a:gd name="connsiteX34" fmla="*/ 123111 w 554832"/>
                <a:gd name="connsiteY34" fmla="*/ 37639 h 1116781"/>
                <a:gd name="connsiteX35" fmla="*/ 52223 w 554832"/>
                <a:gd name="connsiteY35" fmla="*/ 49069 h 1116781"/>
                <a:gd name="connsiteX36" fmla="*/ 20209 w 554832"/>
                <a:gd name="connsiteY36" fmla="*/ 71929 h 1116781"/>
                <a:gd name="connsiteX37" fmla="*/ 16779 w 554832"/>
                <a:gd name="connsiteY37" fmla="*/ 441118 h 1116781"/>
                <a:gd name="connsiteX38" fmla="*/ 3058 w 554832"/>
                <a:gd name="connsiteY38" fmla="*/ 994330 h 1116781"/>
                <a:gd name="connsiteX39" fmla="*/ -2658 w 554832"/>
                <a:gd name="connsiteY39" fmla="*/ 914320 h 11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54832" h="1116781">
                  <a:moveTo>
                    <a:pt x="-2658" y="914320"/>
                  </a:moveTo>
                  <a:cubicBezTo>
                    <a:pt x="772" y="770302"/>
                    <a:pt x="3058" y="521128"/>
                    <a:pt x="3058" y="361108"/>
                  </a:cubicBezTo>
                  <a:cubicBezTo>
                    <a:pt x="4202" y="201088"/>
                    <a:pt x="6488" y="63928"/>
                    <a:pt x="9918" y="54784"/>
                  </a:cubicBezTo>
                  <a:cubicBezTo>
                    <a:pt x="13349" y="46783"/>
                    <a:pt x="21352" y="39925"/>
                    <a:pt x="28212" y="39925"/>
                  </a:cubicBezTo>
                  <a:cubicBezTo>
                    <a:pt x="35072" y="39925"/>
                    <a:pt x="49936" y="30781"/>
                    <a:pt x="61370" y="20494"/>
                  </a:cubicBezTo>
                  <a:cubicBezTo>
                    <a:pt x="80807" y="3349"/>
                    <a:pt x="85380" y="3349"/>
                    <a:pt x="120824" y="20494"/>
                  </a:cubicBezTo>
                  <a:cubicBezTo>
                    <a:pt x="153981" y="35353"/>
                    <a:pt x="175705" y="36496"/>
                    <a:pt x="261457" y="27352"/>
                  </a:cubicBezTo>
                  <a:cubicBezTo>
                    <a:pt x="316338" y="21637"/>
                    <a:pt x="388370" y="13636"/>
                    <a:pt x="419240" y="10207"/>
                  </a:cubicBezTo>
                  <a:cubicBezTo>
                    <a:pt x="451254" y="7921"/>
                    <a:pt x="484412" y="2206"/>
                    <a:pt x="493559" y="-80"/>
                  </a:cubicBezTo>
                  <a:cubicBezTo>
                    <a:pt x="502705" y="-2366"/>
                    <a:pt x="520999" y="2206"/>
                    <a:pt x="533576" y="12493"/>
                  </a:cubicBezTo>
                  <a:cubicBezTo>
                    <a:pt x="550726" y="25066"/>
                    <a:pt x="553013" y="33067"/>
                    <a:pt x="543866" y="49069"/>
                  </a:cubicBezTo>
                  <a:cubicBezTo>
                    <a:pt x="537006" y="61642"/>
                    <a:pt x="534719" y="109648"/>
                    <a:pt x="540436" y="182800"/>
                  </a:cubicBezTo>
                  <a:cubicBezTo>
                    <a:pt x="549583" y="310816"/>
                    <a:pt x="553013" y="1085770"/>
                    <a:pt x="543866" y="1077769"/>
                  </a:cubicBezTo>
                  <a:cubicBezTo>
                    <a:pt x="541580" y="1074340"/>
                    <a:pt x="538150" y="918892"/>
                    <a:pt x="538150" y="731440"/>
                  </a:cubicBezTo>
                  <a:lnTo>
                    <a:pt x="538150" y="390826"/>
                  </a:lnTo>
                  <a:lnTo>
                    <a:pt x="467261" y="398827"/>
                  </a:lnTo>
                  <a:cubicBezTo>
                    <a:pt x="428387" y="403399"/>
                    <a:pt x="341492" y="409114"/>
                    <a:pt x="275177" y="413686"/>
                  </a:cubicBezTo>
                  <a:lnTo>
                    <a:pt x="152838" y="420544"/>
                  </a:lnTo>
                  <a:lnTo>
                    <a:pt x="180279" y="482266"/>
                  </a:lnTo>
                  <a:cubicBezTo>
                    <a:pt x="205433" y="538273"/>
                    <a:pt x="206576" y="543988"/>
                    <a:pt x="188282" y="540559"/>
                  </a:cubicBezTo>
                  <a:cubicBezTo>
                    <a:pt x="176849" y="538273"/>
                    <a:pt x="168845" y="529129"/>
                    <a:pt x="171132" y="519985"/>
                  </a:cubicBezTo>
                  <a:cubicBezTo>
                    <a:pt x="173419" y="510841"/>
                    <a:pt x="166558" y="484552"/>
                    <a:pt x="155125" y="460549"/>
                  </a:cubicBezTo>
                  <a:cubicBezTo>
                    <a:pt x="135688" y="418258"/>
                    <a:pt x="134544" y="417115"/>
                    <a:pt x="112821" y="436546"/>
                  </a:cubicBezTo>
                  <a:cubicBezTo>
                    <a:pt x="101387" y="447976"/>
                    <a:pt x="84237" y="470836"/>
                    <a:pt x="75090" y="487981"/>
                  </a:cubicBezTo>
                  <a:cubicBezTo>
                    <a:pt x="59083" y="518842"/>
                    <a:pt x="59083" y="519985"/>
                    <a:pt x="89953" y="519985"/>
                  </a:cubicBezTo>
                  <a:cubicBezTo>
                    <a:pt x="147121" y="519985"/>
                    <a:pt x="149408" y="537130"/>
                    <a:pt x="92240" y="538273"/>
                  </a:cubicBezTo>
                  <a:cubicBezTo>
                    <a:pt x="35072" y="538273"/>
                    <a:pt x="21352" y="525700"/>
                    <a:pt x="47649" y="493696"/>
                  </a:cubicBezTo>
                  <a:cubicBezTo>
                    <a:pt x="125398" y="395398"/>
                    <a:pt x="127684" y="394255"/>
                    <a:pt x="174562" y="401113"/>
                  </a:cubicBezTo>
                  <a:cubicBezTo>
                    <a:pt x="199716" y="405685"/>
                    <a:pt x="292328" y="402256"/>
                    <a:pt x="380366" y="394255"/>
                  </a:cubicBezTo>
                  <a:lnTo>
                    <a:pt x="541580" y="379396"/>
                  </a:lnTo>
                  <a:lnTo>
                    <a:pt x="531289" y="246808"/>
                  </a:lnTo>
                  <a:cubicBezTo>
                    <a:pt x="526716" y="173656"/>
                    <a:pt x="522143" y="91360"/>
                    <a:pt x="522143" y="63928"/>
                  </a:cubicBezTo>
                  <a:lnTo>
                    <a:pt x="523286" y="14779"/>
                  </a:lnTo>
                  <a:lnTo>
                    <a:pt x="459258" y="21637"/>
                  </a:lnTo>
                  <a:cubicBezTo>
                    <a:pt x="290041" y="42211"/>
                    <a:pt x="159698" y="47926"/>
                    <a:pt x="123111" y="37639"/>
                  </a:cubicBezTo>
                  <a:cubicBezTo>
                    <a:pt x="89953" y="27352"/>
                    <a:pt x="78520" y="28495"/>
                    <a:pt x="52223" y="49069"/>
                  </a:cubicBezTo>
                  <a:lnTo>
                    <a:pt x="20209" y="71929"/>
                  </a:lnTo>
                  <a:lnTo>
                    <a:pt x="16779" y="441118"/>
                  </a:lnTo>
                  <a:cubicBezTo>
                    <a:pt x="14492" y="644572"/>
                    <a:pt x="8775" y="893746"/>
                    <a:pt x="3058" y="994330"/>
                  </a:cubicBezTo>
                  <a:cubicBezTo>
                    <a:pt x="-7232" y="1169209"/>
                    <a:pt x="-7232" y="1166923"/>
                    <a:pt x="-2658" y="91432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5" name="Free-form: Shape 564">
              <a:extLst>
                <a:ext uri="{FF2B5EF4-FFF2-40B4-BE49-F238E27FC236}">
                  <a16:creationId xmlns:a16="http://schemas.microsoft.com/office/drawing/2014/main" id="{069B559A-A9E1-2CBB-9A2C-B267492DCB45}"/>
                </a:ext>
              </a:extLst>
            </p:cNvPr>
            <p:cNvSpPr/>
            <p:nvPr/>
          </p:nvSpPr>
          <p:spPr>
            <a:xfrm flipV="1">
              <a:off x="2498439" y="5507608"/>
              <a:ext cx="93170" cy="81520"/>
            </a:xfrm>
            <a:custGeom>
              <a:avLst/>
              <a:gdLst>
                <a:gd name="connsiteX0" fmla="*/ 7757 w 93170"/>
                <a:gd name="connsiteY0" fmla="*/ 71208 h 81520"/>
                <a:gd name="connsiteX1" fmla="*/ 3184 w 93170"/>
                <a:gd name="connsiteY1" fmla="*/ 46062 h 81520"/>
                <a:gd name="connsiteX2" fmla="*/ 28338 w 93170"/>
                <a:gd name="connsiteY2" fmla="*/ 16344 h 81520"/>
                <a:gd name="connsiteX3" fmla="*/ 35198 w 93170"/>
                <a:gd name="connsiteY3" fmla="*/ 17487 h 81520"/>
                <a:gd name="connsiteX4" fmla="*/ 60352 w 93170"/>
                <a:gd name="connsiteY4" fmla="*/ 52920 h 81520"/>
                <a:gd name="connsiteX5" fmla="*/ 92366 w 93170"/>
                <a:gd name="connsiteY5" fmla="*/ 65493 h 81520"/>
                <a:gd name="connsiteX6" fmla="*/ 61495 w 93170"/>
                <a:gd name="connsiteY6" fmla="*/ 66636 h 81520"/>
                <a:gd name="connsiteX7" fmla="*/ 27194 w 93170"/>
                <a:gd name="connsiteY7" fmla="*/ 78066 h 81520"/>
                <a:gd name="connsiteX8" fmla="*/ 7757 w 93170"/>
                <a:gd name="connsiteY8" fmla="*/ 71208 h 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170" h="81520">
                  <a:moveTo>
                    <a:pt x="7757" y="71208"/>
                  </a:moveTo>
                  <a:cubicBezTo>
                    <a:pt x="-1389" y="60921"/>
                    <a:pt x="-3676" y="50634"/>
                    <a:pt x="3184" y="46062"/>
                  </a:cubicBezTo>
                  <a:cubicBezTo>
                    <a:pt x="8901" y="42633"/>
                    <a:pt x="20334" y="28917"/>
                    <a:pt x="28338" y="16344"/>
                  </a:cubicBezTo>
                  <a:cubicBezTo>
                    <a:pt x="42058" y="-6516"/>
                    <a:pt x="42058" y="-6516"/>
                    <a:pt x="35198" y="17487"/>
                  </a:cubicBezTo>
                  <a:cubicBezTo>
                    <a:pt x="30625" y="34632"/>
                    <a:pt x="36341" y="43776"/>
                    <a:pt x="60352" y="52920"/>
                  </a:cubicBezTo>
                  <a:lnTo>
                    <a:pt x="92366" y="65493"/>
                  </a:lnTo>
                  <a:lnTo>
                    <a:pt x="61495" y="66636"/>
                  </a:lnTo>
                  <a:cubicBezTo>
                    <a:pt x="45488" y="67779"/>
                    <a:pt x="29481" y="72351"/>
                    <a:pt x="27194" y="78066"/>
                  </a:cubicBezTo>
                  <a:cubicBezTo>
                    <a:pt x="26051" y="83781"/>
                    <a:pt x="16904" y="80352"/>
                    <a:pt x="7757" y="7120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6" name="Free-form: Shape 565">
              <a:extLst>
                <a:ext uri="{FF2B5EF4-FFF2-40B4-BE49-F238E27FC236}">
                  <a16:creationId xmlns:a16="http://schemas.microsoft.com/office/drawing/2014/main" id="{3C85805C-B26A-DF51-6192-4DDD663341B0}"/>
                </a:ext>
              </a:extLst>
            </p:cNvPr>
            <p:cNvSpPr/>
            <p:nvPr/>
          </p:nvSpPr>
          <p:spPr>
            <a:xfrm flipV="1">
              <a:off x="2391522" y="5509260"/>
              <a:ext cx="42640" cy="78999"/>
            </a:xfrm>
            <a:custGeom>
              <a:avLst/>
              <a:gdLst>
                <a:gd name="connsiteX0" fmla="*/ -701 w 42640"/>
                <a:gd name="connsiteY0" fmla="*/ 38334 h 78999"/>
                <a:gd name="connsiteX1" fmla="*/ 25596 w 42640"/>
                <a:gd name="connsiteY1" fmla="*/ -528 h 78999"/>
                <a:gd name="connsiteX2" fmla="*/ 29027 w 42640"/>
                <a:gd name="connsiteY2" fmla="*/ 6330 h 78999"/>
                <a:gd name="connsiteX3" fmla="*/ 15306 w 42640"/>
                <a:gd name="connsiteY3" fmla="*/ 45192 h 78999"/>
                <a:gd name="connsiteX4" fmla="*/ 10733 w 42640"/>
                <a:gd name="connsiteY4" fmla="*/ 78339 h 78999"/>
                <a:gd name="connsiteX5" fmla="*/ -701 w 42640"/>
                <a:gd name="connsiteY5" fmla="*/ 38334 h 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40" h="78999">
                  <a:moveTo>
                    <a:pt x="-701" y="38334"/>
                  </a:moveTo>
                  <a:cubicBezTo>
                    <a:pt x="-701" y="4044"/>
                    <a:pt x="2729" y="-1671"/>
                    <a:pt x="25596" y="-528"/>
                  </a:cubicBezTo>
                  <a:cubicBezTo>
                    <a:pt x="46177" y="615"/>
                    <a:pt x="47320" y="1758"/>
                    <a:pt x="29027" y="6330"/>
                  </a:cubicBezTo>
                  <a:cubicBezTo>
                    <a:pt x="13020" y="10902"/>
                    <a:pt x="9589" y="18903"/>
                    <a:pt x="15306" y="45192"/>
                  </a:cubicBezTo>
                  <a:cubicBezTo>
                    <a:pt x="18736" y="63480"/>
                    <a:pt x="16450" y="78339"/>
                    <a:pt x="10733" y="78339"/>
                  </a:cubicBezTo>
                  <a:cubicBezTo>
                    <a:pt x="3873" y="78339"/>
                    <a:pt x="-701" y="60051"/>
                    <a:pt x="-701" y="3833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7" name="Free-form: Shape 566">
              <a:extLst>
                <a:ext uri="{FF2B5EF4-FFF2-40B4-BE49-F238E27FC236}">
                  <a16:creationId xmlns:a16="http://schemas.microsoft.com/office/drawing/2014/main" id="{0776C33A-28CA-A34E-6DA8-B0E711C93E34}"/>
                </a:ext>
              </a:extLst>
            </p:cNvPr>
            <p:cNvSpPr/>
            <p:nvPr/>
          </p:nvSpPr>
          <p:spPr>
            <a:xfrm flipV="1">
              <a:off x="2454407" y="5509259"/>
              <a:ext cx="25541" cy="68536"/>
            </a:xfrm>
            <a:custGeom>
              <a:avLst/>
              <a:gdLst>
                <a:gd name="connsiteX0" fmla="*/ -744 w 25541"/>
                <a:gd name="connsiteY0" fmla="*/ 33582 h 68536"/>
                <a:gd name="connsiteX1" fmla="*/ 22124 w 25541"/>
                <a:gd name="connsiteY1" fmla="*/ 10722 h 68536"/>
                <a:gd name="connsiteX2" fmla="*/ 7260 w 25541"/>
                <a:gd name="connsiteY2" fmla="*/ 67872 h 68536"/>
                <a:gd name="connsiteX3" fmla="*/ -744 w 25541"/>
                <a:gd name="connsiteY3" fmla="*/ 33582 h 6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41" h="68536">
                  <a:moveTo>
                    <a:pt x="-744" y="33582"/>
                  </a:moveTo>
                  <a:cubicBezTo>
                    <a:pt x="-744" y="-708"/>
                    <a:pt x="8403" y="-10995"/>
                    <a:pt x="22124" y="10722"/>
                  </a:cubicBezTo>
                  <a:cubicBezTo>
                    <a:pt x="30127" y="24438"/>
                    <a:pt x="18694" y="67872"/>
                    <a:pt x="7260" y="67872"/>
                  </a:cubicBezTo>
                  <a:cubicBezTo>
                    <a:pt x="2687" y="67872"/>
                    <a:pt x="-744" y="53013"/>
                    <a:pt x="-744" y="3358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8" name="Free-form: Shape 567">
              <a:extLst>
                <a:ext uri="{FF2B5EF4-FFF2-40B4-BE49-F238E27FC236}">
                  <a16:creationId xmlns:a16="http://schemas.microsoft.com/office/drawing/2014/main" id="{1F0FEECA-A6A4-4F60-AAAE-F223CD4212C2}"/>
                </a:ext>
              </a:extLst>
            </p:cNvPr>
            <p:cNvSpPr/>
            <p:nvPr/>
          </p:nvSpPr>
          <p:spPr>
            <a:xfrm flipV="1">
              <a:off x="2784369" y="5509260"/>
              <a:ext cx="18761" cy="22860"/>
            </a:xfrm>
            <a:custGeom>
              <a:avLst/>
              <a:gdLst>
                <a:gd name="connsiteX0" fmla="*/ 611 w 18761"/>
                <a:gd name="connsiteY0" fmla="*/ 10743 h 22860"/>
                <a:gd name="connsiteX1" fmla="*/ 5184 w 18761"/>
                <a:gd name="connsiteY1" fmla="*/ -687 h 22860"/>
                <a:gd name="connsiteX2" fmla="*/ 17761 w 18761"/>
                <a:gd name="connsiteY2" fmla="*/ 10743 h 22860"/>
                <a:gd name="connsiteX3" fmla="*/ 13188 w 18761"/>
                <a:gd name="connsiteY3" fmla="*/ 22173 h 22860"/>
                <a:gd name="connsiteX4" fmla="*/ 611 w 18761"/>
                <a:gd name="connsiteY4" fmla="*/ 10743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61" h="22860">
                  <a:moveTo>
                    <a:pt x="611" y="10743"/>
                  </a:moveTo>
                  <a:cubicBezTo>
                    <a:pt x="-2819" y="5028"/>
                    <a:pt x="-532" y="-687"/>
                    <a:pt x="5184" y="-687"/>
                  </a:cubicBezTo>
                  <a:cubicBezTo>
                    <a:pt x="12045" y="-687"/>
                    <a:pt x="17761" y="5028"/>
                    <a:pt x="17761" y="10743"/>
                  </a:cubicBezTo>
                  <a:cubicBezTo>
                    <a:pt x="17761" y="17601"/>
                    <a:pt x="15475" y="22173"/>
                    <a:pt x="13188" y="22173"/>
                  </a:cubicBezTo>
                  <a:cubicBezTo>
                    <a:pt x="9758" y="22173"/>
                    <a:pt x="4041" y="17601"/>
                    <a:pt x="611" y="1074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9" name="Free-form: Shape 568">
              <a:extLst>
                <a:ext uri="{FF2B5EF4-FFF2-40B4-BE49-F238E27FC236}">
                  <a16:creationId xmlns:a16="http://schemas.microsoft.com/office/drawing/2014/main" id="{8EEAD832-40A7-FF03-203E-EC9FBDDC4236}"/>
                </a:ext>
              </a:extLst>
            </p:cNvPr>
            <p:cNvSpPr/>
            <p:nvPr/>
          </p:nvSpPr>
          <p:spPr>
            <a:xfrm flipV="1">
              <a:off x="2805629" y="5509260"/>
              <a:ext cx="43236" cy="85666"/>
            </a:xfrm>
            <a:custGeom>
              <a:avLst/>
              <a:gdLst>
                <a:gd name="connsiteX0" fmla="*/ 23915 w 43236"/>
                <a:gd name="connsiteY0" fmla="*/ 67865 h 85666"/>
                <a:gd name="connsiteX1" fmla="*/ 10195 w 43236"/>
                <a:gd name="connsiteY1" fmla="*/ 50720 h 85666"/>
                <a:gd name="connsiteX2" fmla="*/ 3335 w 43236"/>
                <a:gd name="connsiteY2" fmla="*/ 41576 h 85666"/>
                <a:gd name="connsiteX3" fmla="*/ 28489 w 43236"/>
                <a:gd name="connsiteY3" fmla="*/ 10715 h 85666"/>
                <a:gd name="connsiteX4" fmla="*/ 42209 w 43236"/>
                <a:gd name="connsiteY4" fmla="*/ 37004 h 85666"/>
                <a:gd name="connsiteX5" fmla="*/ 29632 w 43236"/>
                <a:gd name="connsiteY5" fmla="*/ 85010 h 85666"/>
                <a:gd name="connsiteX6" fmla="*/ 23915 w 43236"/>
                <a:gd name="connsiteY6" fmla="*/ 67865 h 8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36" h="85666">
                  <a:moveTo>
                    <a:pt x="23915" y="67865"/>
                  </a:moveTo>
                  <a:cubicBezTo>
                    <a:pt x="27345" y="56435"/>
                    <a:pt x="22772" y="50720"/>
                    <a:pt x="10195" y="50720"/>
                  </a:cubicBezTo>
                  <a:cubicBezTo>
                    <a:pt x="-1239" y="50720"/>
                    <a:pt x="-4669" y="47291"/>
                    <a:pt x="3335" y="41576"/>
                  </a:cubicBezTo>
                  <a:cubicBezTo>
                    <a:pt x="10195" y="37004"/>
                    <a:pt x="21629" y="23288"/>
                    <a:pt x="28489" y="10715"/>
                  </a:cubicBezTo>
                  <a:cubicBezTo>
                    <a:pt x="39922" y="-8716"/>
                    <a:pt x="41066" y="-5287"/>
                    <a:pt x="42209" y="37004"/>
                  </a:cubicBezTo>
                  <a:cubicBezTo>
                    <a:pt x="42209" y="64436"/>
                    <a:pt x="36492" y="85010"/>
                    <a:pt x="29632" y="85010"/>
                  </a:cubicBezTo>
                  <a:cubicBezTo>
                    <a:pt x="22772" y="85010"/>
                    <a:pt x="19342" y="77009"/>
                    <a:pt x="23915" y="67865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0" name="Free-form: Shape 569">
              <a:extLst>
                <a:ext uri="{FF2B5EF4-FFF2-40B4-BE49-F238E27FC236}">
                  <a16:creationId xmlns:a16="http://schemas.microsoft.com/office/drawing/2014/main" id="{C9DE9FEA-BA97-6312-599E-6654BE44DB8D}"/>
                </a:ext>
              </a:extLst>
            </p:cNvPr>
            <p:cNvSpPr/>
            <p:nvPr/>
          </p:nvSpPr>
          <p:spPr>
            <a:xfrm flipV="1">
              <a:off x="2883166" y="5512486"/>
              <a:ext cx="78754" cy="74664"/>
            </a:xfrm>
            <a:custGeom>
              <a:avLst/>
              <a:gdLst>
                <a:gd name="connsiteX0" fmla="*/ 61783 w 78754"/>
                <a:gd name="connsiteY0" fmla="*/ 65803 h 74664"/>
                <a:gd name="connsiteX1" fmla="*/ 26339 w 78754"/>
                <a:gd name="connsiteY1" fmla="*/ 57802 h 74664"/>
                <a:gd name="connsiteX2" fmla="*/ -1102 w 78754"/>
                <a:gd name="connsiteY2" fmla="*/ 53230 h 74664"/>
                <a:gd name="connsiteX3" fmla="*/ 16048 w 78754"/>
                <a:gd name="connsiteY3" fmla="*/ 42943 h 74664"/>
                <a:gd name="connsiteX4" fmla="*/ 34342 w 78754"/>
                <a:gd name="connsiteY4" fmla="*/ 17797 h 74664"/>
                <a:gd name="connsiteX5" fmla="*/ 41202 w 78754"/>
                <a:gd name="connsiteY5" fmla="*/ 14368 h 74664"/>
                <a:gd name="connsiteX6" fmla="*/ 65213 w 78754"/>
                <a:gd name="connsiteY6" fmla="*/ 50944 h 74664"/>
                <a:gd name="connsiteX7" fmla="*/ 76646 w 78754"/>
                <a:gd name="connsiteY7" fmla="*/ 72661 h 74664"/>
                <a:gd name="connsiteX8" fmla="*/ 61783 w 78754"/>
                <a:gd name="connsiteY8" fmla="*/ 65803 h 7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754" h="74664">
                  <a:moveTo>
                    <a:pt x="61783" y="65803"/>
                  </a:moveTo>
                  <a:cubicBezTo>
                    <a:pt x="57209" y="57802"/>
                    <a:pt x="41202" y="54373"/>
                    <a:pt x="26339" y="57802"/>
                  </a:cubicBezTo>
                  <a:cubicBezTo>
                    <a:pt x="11475" y="60088"/>
                    <a:pt x="-1102" y="57802"/>
                    <a:pt x="-1102" y="53230"/>
                  </a:cubicBezTo>
                  <a:cubicBezTo>
                    <a:pt x="-1102" y="47515"/>
                    <a:pt x="6902" y="42943"/>
                    <a:pt x="16048" y="42943"/>
                  </a:cubicBezTo>
                  <a:cubicBezTo>
                    <a:pt x="26339" y="42943"/>
                    <a:pt x="33199" y="31513"/>
                    <a:pt x="34342" y="17797"/>
                  </a:cubicBezTo>
                  <a:cubicBezTo>
                    <a:pt x="35485" y="-6206"/>
                    <a:pt x="36629" y="-6206"/>
                    <a:pt x="41202" y="14368"/>
                  </a:cubicBezTo>
                  <a:cubicBezTo>
                    <a:pt x="44632" y="26941"/>
                    <a:pt x="54923" y="44086"/>
                    <a:pt x="65213" y="50944"/>
                  </a:cubicBezTo>
                  <a:cubicBezTo>
                    <a:pt x="74360" y="58945"/>
                    <a:pt x="80076" y="68089"/>
                    <a:pt x="76646" y="72661"/>
                  </a:cubicBezTo>
                  <a:cubicBezTo>
                    <a:pt x="73216" y="76090"/>
                    <a:pt x="66356" y="72661"/>
                    <a:pt x="61783" y="6580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1" name="Free-form: Shape 570">
              <a:extLst>
                <a:ext uri="{FF2B5EF4-FFF2-40B4-BE49-F238E27FC236}">
                  <a16:creationId xmlns:a16="http://schemas.microsoft.com/office/drawing/2014/main" id="{B52C10B9-4537-C7AD-E298-CFC02CD2BBAB}"/>
                </a:ext>
              </a:extLst>
            </p:cNvPr>
            <p:cNvSpPr/>
            <p:nvPr/>
          </p:nvSpPr>
          <p:spPr>
            <a:xfrm flipV="1">
              <a:off x="7722854" y="5509260"/>
              <a:ext cx="534090" cy="636082"/>
            </a:xfrm>
            <a:custGeom>
              <a:avLst/>
              <a:gdLst>
                <a:gd name="connsiteX0" fmla="*/ -1518 w 534090"/>
                <a:gd name="connsiteY0" fmla="*/ 599114 h 636082"/>
                <a:gd name="connsiteX1" fmla="*/ -374 w 534090"/>
                <a:gd name="connsiteY1" fmla="*/ 123626 h 636082"/>
                <a:gd name="connsiteX2" fmla="*/ 13346 w 534090"/>
                <a:gd name="connsiteY2" fmla="*/ 12755 h 636082"/>
                <a:gd name="connsiteX3" fmla="*/ 216863 w 534090"/>
                <a:gd name="connsiteY3" fmla="*/ 5897 h 636082"/>
                <a:gd name="connsiteX4" fmla="*/ 529000 w 534090"/>
                <a:gd name="connsiteY4" fmla="*/ 16184 h 636082"/>
                <a:gd name="connsiteX5" fmla="*/ 338059 w 534090"/>
                <a:gd name="connsiteY5" fmla="*/ 20756 h 636082"/>
                <a:gd name="connsiteX6" fmla="*/ 83091 w 534090"/>
                <a:gd name="connsiteY6" fmla="*/ 26471 h 636082"/>
                <a:gd name="connsiteX7" fmla="*/ 20206 w 534090"/>
                <a:gd name="connsiteY7" fmla="*/ 35615 h 636082"/>
                <a:gd name="connsiteX8" fmla="*/ 20206 w 534090"/>
                <a:gd name="connsiteY8" fmla="*/ 317936 h 636082"/>
                <a:gd name="connsiteX9" fmla="*/ 20206 w 534090"/>
                <a:gd name="connsiteY9" fmla="*/ 599114 h 636082"/>
                <a:gd name="connsiteX10" fmla="*/ 175703 w 534090"/>
                <a:gd name="connsiteY10" fmla="*/ 607115 h 636082"/>
                <a:gd name="connsiteX11" fmla="*/ 432958 w 534090"/>
                <a:gd name="connsiteY11" fmla="*/ 608258 h 636082"/>
                <a:gd name="connsiteX12" fmla="*/ 488982 w 534090"/>
                <a:gd name="connsiteY12" fmla="*/ 613973 h 636082"/>
                <a:gd name="connsiteX13" fmla="*/ 229440 w 534090"/>
                <a:gd name="connsiteY13" fmla="*/ 619688 h 636082"/>
                <a:gd name="connsiteX14" fmla="*/ 14489 w 534090"/>
                <a:gd name="connsiteY14" fmla="*/ 624260 h 636082"/>
                <a:gd name="connsiteX15" fmla="*/ 1912 w 534090"/>
                <a:gd name="connsiteY15" fmla="*/ 635690 h 636082"/>
                <a:gd name="connsiteX16" fmla="*/ -1518 w 534090"/>
                <a:gd name="connsiteY16" fmla="*/ 599114 h 63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4090" h="636082">
                  <a:moveTo>
                    <a:pt x="-1518" y="599114"/>
                  </a:moveTo>
                  <a:cubicBezTo>
                    <a:pt x="6486" y="563681"/>
                    <a:pt x="6486" y="402518"/>
                    <a:pt x="-374" y="123626"/>
                  </a:cubicBezTo>
                  <a:cubicBezTo>
                    <a:pt x="-2661" y="29900"/>
                    <a:pt x="769" y="8183"/>
                    <a:pt x="13346" y="12755"/>
                  </a:cubicBezTo>
                  <a:cubicBezTo>
                    <a:pt x="21349" y="16184"/>
                    <a:pt x="112818" y="12755"/>
                    <a:pt x="216863" y="5897"/>
                  </a:cubicBezTo>
                  <a:cubicBezTo>
                    <a:pt x="391797" y="-5533"/>
                    <a:pt x="529000" y="-961"/>
                    <a:pt x="529000" y="16184"/>
                  </a:cubicBezTo>
                  <a:cubicBezTo>
                    <a:pt x="529000" y="20756"/>
                    <a:pt x="443248" y="23042"/>
                    <a:pt x="338059" y="20756"/>
                  </a:cubicBezTo>
                  <a:cubicBezTo>
                    <a:pt x="231727" y="19613"/>
                    <a:pt x="117391" y="21899"/>
                    <a:pt x="83091" y="26471"/>
                  </a:cubicBezTo>
                  <a:lnTo>
                    <a:pt x="20206" y="35615"/>
                  </a:lnTo>
                  <a:lnTo>
                    <a:pt x="20206" y="317936"/>
                  </a:lnTo>
                  <a:lnTo>
                    <a:pt x="20206" y="599114"/>
                  </a:lnTo>
                  <a:lnTo>
                    <a:pt x="175703" y="607115"/>
                  </a:lnTo>
                  <a:cubicBezTo>
                    <a:pt x="261454" y="611687"/>
                    <a:pt x="376933" y="611687"/>
                    <a:pt x="432958" y="608258"/>
                  </a:cubicBezTo>
                  <a:cubicBezTo>
                    <a:pt x="517566" y="603686"/>
                    <a:pt x="526713" y="604829"/>
                    <a:pt x="488982" y="613973"/>
                  </a:cubicBezTo>
                  <a:cubicBezTo>
                    <a:pt x="460399" y="621974"/>
                    <a:pt x="364357" y="624260"/>
                    <a:pt x="229440" y="619688"/>
                  </a:cubicBezTo>
                  <a:cubicBezTo>
                    <a:pt x="92237" y="616259"/>
                    <a:pt x="14489" y="617402"/>
                    <a:pt x="14489" y="624260"/>
                  </a:cubicBezTo>
                  <a:cubicBezTo>
                    <a:pt x="14489" y="631118"/>
                    <a:pt x="8772" y="635690"/>
                    <a:pt x="1912" y="635690"/>
                  </a:cubicBezTo>
                  <a:cubicBezTo>
                    <a:pt x="-6091" y="635690"/>
                    <a:pt x="-7235" y="623117"/>
                    <a:pt x="-1518" y="59911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2" name="Free-form: Shape 571">
              <a:extLst>
                <a:ext uri="{FF2B5EF4-FFF2-40B4-BE49-F238E27FC236}">
                  <a16:creationId xmlns:a16="http://schemas.microsoft.com/office/drawing/2014/main" id="{43975A6A-D6F3-C790-689F-1F394047DE2E}"/>
                </a:ext>
              </a:extLst>
            </p:cNvPr>
            <p:cNvSpPr/>
            <p:nvPr/>
          </p:nvSpPr>
          <p:spPr>
            <a:xfrm flipV="1">
              <a:off x="2667058" y="5521415"/>
              <a:ext cx="61334" cy="67854"/>
            </a:xfrm>
            <a:custGeom>
              <a:avLst/>
              <a:gdLst>
                <a:gd name="connsiteX0" fmla="*/ 2518 w 61334"/>
                <a:gd name="connsiteY0" fmla="*/ 50781 h 67854"/>
                <a:gd name="connsiteX1" fmla="*/ 31102 w 61334"/>
                <a:gd name="connsiteY1" fmla="*/ -654 h 67854"/>
                <a:gd name="connsiteX2" fmla="*/ 59686 w 61334"/>
                <a:gd name="connsiteY2" fmla="*/ 8490 h 67854"/>
                <a:gd name="connsiteX3" fmla="*/ 40249 w 61334"/>
                <a:gd name="connsiteY3" fmla="*/ 17634 h 67854"/>
                <a:gd name="connsiteX4" fmla="*/ 17382 w 61334"/>
                <a:gd name="connsiteY4" fmla="*/ 42780 h 67854"/>
                <a:gd name="connsiteX5" fmla="*/ 2518 w 61334"/>
                <a:gd name="connsiteY5" fmla="*/ 50781 h 6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334" h="67854">
                  <a:moveTo>
                    <a:pt x="2518" y="50781"/>
                  </a:moveTo>
                  <a:cubicBezTo>
                    <a:pt x="-7772" y="24492"/>
                    <a:pt x="5948" y="-654"/>
                    <a:pt x="31102" y="-654"/>
                  </a:cubicBezTo>
                  <a:cubicBezTo>
                    <a:pt x="43679" y="-654"/>
                    <a:pt x="56256" y="3918"/>
                    <a:pt x="59686" y="8490"/>
                  </a:cubicBezTo>
                  <a:cubicBezTo>
                    <a:pt x="63116" y="14205"/>
                    <a:pt x="53969" y="17634"/>
                    <a:pt x="40249" y="17634"/>
                  </a:cubicBezTo>
                  <a:cubicBezTo>
                    <a:pt x="20812" y="16491"/>
                    <a:pt x="16238" y="22206"/>
                    <a:pt x="17382" y="42780"/>
                  </a:cubicBezTo>
                  <a:cubicBezTo>
                    <a:pt x="20812" y="71355"/>
                    <a:pt x="11665" y="75927"/>
                    <a:pt x="2518" y="5078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3" name="Free-form: Shape 572">
              <a:extLst>
                <a:ext uri="{FF2B5EF4-FFF2-40B4-BE49-F238E27FC236}">
                  <a16:creationId xmlns:a16="http://schemas.microsoft.com/office/drawing/2014/main" id="{E2F9D57C-BA06-C9C8-4BD9-67ED6F2A6A35}"/>
                </a:ext>
              </a:extLst>
            </p:cNvPr>
            <p:cNvSpPr/>
            <p:nvPr/>
          </p:nvSpPr>
          <p:spPr>
            <a:xfrm flipV="1">
              <a:off x="2609679" y="5534127"/>
              <a:ext cx="9155" cy="28304"/>
            </a:xfrm>
            <a:custGeom>
              <a:avLst/>
              <a:gdLst>
                <a:gd name="connsiteX0" fmla="*/ -635 w 9155"/>
                <a:gd name="connsiteY0" fmla="*/ 11364 h 28304"/>
                <a:gd name="connsiteX1" fmla="*/ 6225 w 9155"/>
                <a:gd name="connsiteY1" fmla="*/ 4506 h 28304"/>
                <a:gd name="connsiteX2" fmla="*/ 5082 w 9155"/>
                <a:gd name="connsiteY2" fmla="*/ 26223 h 28304"/>
                <a:gd name="connsiteX3" fmla="*/ -635 w 9155"/>
                <a:gd name="connsiteY3" fmla="*/ 11364 h 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5" h="28304">
                  <a:moveTo>
                    <a:pt x="-635" y="11364"/>
                  </a:moveTo>
                  <a:cubicBezTo>
                    <a:pt x="-635" y="-1209"/>
                    <a:pt x="2795" y="-4638"/>
                    <a:pt x="6225" y="4506"/>
                  </a:cubicBezTo>
                  <a:cubicBezTo>
                    <a:pt x="9655" y="12507"/>
                    <a:pt x="8512" y="22794"/>
                    <a:pt x="5082" y="26223"/>
                  </a:cubicBezTo>
                  <a:cubicBezTo>
                    <a:pt x="1652" y="30795"/>
                    <a:pt x="-1778" y="23937"/>
                    <a:pt x="-635" y="1136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4" name="Free-form: Shape 573">
              <a:extLst>
                <a:ext uri="{FF2B5EF4-FFF2-40B4-BE49-F238E27FC236}">
                  <a16:creationId xmlns:a16="http://schemas.microsoft.com/office/drawing/2014/main" id="{6351CA32-DDE5-6767-652E-F9232BA8C2CE}"/>
                </a:ext>
              </a:extLst>
            </p:cNvPr>
            <p:cNvSpPr/>
            <p:nvPr/>
          </p:nvSpPr>
          <p:spPr>
            <a:xfrm flipV="1">
              <a:off x="2757396" y="5554980"/>
              <a:ext cx="22867" cy="22860"/>
            </a:xfrm>
            <a:custGeom>
              <a:avLst/>
              <a:gdLst>
                <a:gd name="connsiteX0" fmla="*/ -981 w 22867"/>
                <a:gd name="connsiteY0" fmla="*/ 10787 h 22860"/>
                <a:gd name="connsiteX1" fmla="*/ 10453 w 22867"/>
                <a:gd name="connsiteY1" fmla="*/ -643 h 22860"/>
                <a:gd name="connsiteX2" fmla="*/ 21886 w 22867"/>
                <a:gd name="connsiteY2" fmla="*/ 10787 h 22860"/>
                <a:gd name="connsiteX3" fmla="*/ 10453 w 22867"/>
                <a:gd name="connsiteY3" fmla="*/ 22217 h 22860"/>
                <a:gd name="connsiteX4" fmla="*/ -981 w 22867"/>
                <a:gd name="connsiteY4" fmla="*/ 1078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7" h="22860">
                  <a:moveTo>
                    <a:pt x="-981" y="10787"/>
                  </a:moveTo>
                  <a:cubicBezTo>
                    <a:pt x="-981" y="5072"/>
                    <a:pt x="4736" y="-643"/>
                    <a:pt x="10453" y="-643"/>
                  </a:cubicBezTo>
                  <a:cubicBezTo>
                    <a:pt x="17313" y="-643"/>
                    <a:pt x="21886" y="5072"/>
                    <a:pt x="21886" y="10787"/>
                  </a:cubicBezTo>
                  <a:cubicBezTo>
                    <a:pt x="21886" y="17645"/>
                    <a:pt x="17313" y="22217"/>
                    <a:pt x="10453" y="22217"/>
                  </a:cubicBezTo>
                  <a:cubicBezTo>
                    <a:pt x="4736" y="22217"/>
                    <a:pt x="-981" y="17645"/>
                    <a:pt x="-981" y="1078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5" name="Free-form: Shape 574">
              <a:extLst>
                <a:ext uri="{FF2B5EF4-FFF2-40B4-BE49-F238E27FC236}">
                  <a16:creationId xmlns:a16="http://schemas.microsoft.com/office/drawing/2014/main" id="{668529AC-E8AA-4659-ED12-84CACCC6A6AA}"/>
                </a:ext>
              </a:extLst>
            </p:cNvPr>
            <p:cNvSpPr/>
            <p:nvPr/>
          </p:nvSpPr>
          <p:spPr>
            <a:xfrm flipV="1">
              <a:off x="8554084" y="5601392"/>
              <a:ext cx="285973" cy="17527"/>
            </a:xfrm>
            <a:custGeom>
              <a:avLst/>
              <a:gdLst>
                <a:gd name="connsiteX0" fmla="*/ -5514 w 285973"/>
                <a:gd name="connsiteY0" fmla="*/ 14191 h 17527"/>
                <a:gd name="connsiteX1" fmla="*/ 280326 w 285973"/>
                <a:gd name="connsiteY1" fmla="*/ 2761 h 17527"/>
                <a:gd name="connsiteX2" fmla="*/ 133976 w 285973"/>
                <a:gd name="connsiteY2" fmla="*/ 15334 h 17527"/>
                <a:gd name="connsiteX3" fmla="*/ -5514 w 285973"/>
                <a:gd name="connsiteY3" fmla="*/ 14191 h 1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973" h="17527">
                  <a:moveTo>
                    <a:pt x="-5514" y="14191"/>
                  </a:moveTo>
                  <a:cubicBezTo>
                    <a:pt x="4777" y="5047"/>
                    <a:pt x="280326" y="-6383"/>
                    <a:pt x="280326" y="2761"/>
                  </a:cubicBezTo>
                  <a:cubicBezTo>
                    <a:pt x="280326" y="7333"/>
                    <a:pt x="215154" y="14191"/>
                    <a:pt x="133976" y="15334"/>
                  </a:cubicBezTo>
                  <a:cubicBezTo>
                    <a:pt x="53941" y="17620"/>
                    <a:pt x="-8944" y="17620"/>
                    <a:pt x="-5514" y="1419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6" name="Free-form: Shape 575">
              <a:extLst>
                <a:ext uri="{FF2B5EF4-FFF2-40B4-BE49-F238E27FC236}">
                  <a16:creationId xmlns:a16="http://schemas.microsoft.com/office/drawing/2014/main" id="{DDA419C3-D1DF-BE1B-0C6A-99DE170AC773}"/>
                </a:ext>
              </a:extLst>
            </p:cNvPr>
            <p:cNvSpPr/>
            <p:nvPr/>
          </p:nvSpPr>
          <p:spPr>
            <a:xfrm flipV="1">
              <a:off x="2455506" y="5670117"/>
              <a:ext cx="100768" cy="98054"/>
            </a:xfrm>
            <a:custGeom>
              <a:avLst/>
              <a:gdLst>
                <a:gd name="connsiteX0" fmla="*/ 7274 w 100768"/>
                <a:gd name="connsiteY0" fmla="*/ 89253 h 98054"/>
                <a:gd name="connsiteX1" fmla="*/ 1557 w 100768"/>
                <a:gd name="connsiteY1" fmla="*/ 42390 h 98054"/>
                <a:gd name="connsiteX2" fmla="*/ 61011 w 100768"/>
                <a:gd name="connsiteY2" fmla="*/ 1242 h 98054"/>
                <a:gd name="connsiteX3" fmla="*/ 78162 w 100768"/>
                <a:gd name="connsiteY3" fmla="*/ 9243 h 98054"/>
                <a:gd name="connsiteX4" fmla="*/ 51865 w 100768"/>
                <a:gd name="connsiteY4" fmla="*/ 51534 h 98054"/>
                <a:gd name="connsiteX5" fmla="*/ 49578 w 100768"/>
                <a:gd name="connsiteY5" fmla="*/ 86967 h 98054"/>
                <a:gd name="connsiteX6" fmla="*/ 7274 w 100768"/>
                <a:gd name="connsiteY6" fmla="*/ 89253 h 98054"/>
                <a:gd name="connsiteX7" fmla="*/ 49578 w 100768"/>
                <a:gd name="connsiteY7" fmla="*/ 65250 h 98054"/>
                <a:gd name="connsiteX8" fmla="*/ 33571 w 100768"/>
                <a:gd name="connsiteY8" fmla="*/ 49248 h 98054"/>
                <a:gd name="connsiteX9" fmla="*/ 23281 w 100768"/>
                <a:gd name="connsiteY9" fmla="*/ 59535 h 98054"/>
                <a:gd name="connsiteX10" fmla="*/ 49578 w 100768"/>
                <a:gd name="connsiteY10" fmla="*/ 65250 h 9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768" h="98054">
                  <a:moveTo>
                    <a:pt x="7274" y="89253"/>
                  </a:moveTo>
                  <a:cubicBezTo>
                    <a:pt x="-730" y="83538"/>
                    <a:pt x="-3017" y="67536"/>
                    <a:pt x="1557" y="42390"/>
                  </a:cubicBezTo>
                  <a:cubicBezTo>
                    <a:pt x="9560" y="6957"/>
                    <a:pt x="12990" y="4671"/>
                    <a:pt x="61011" y="1242"/>
                  </a:cubicBezTo>
                  <a:cubicBezTo>
                    <a:pt x="109032" y="-2187"/>
                    <a:pt x="110176" y="-1044"/>
                    <a:pt x="78162" y="9243"/>
                  </a:cubicBezTo>
                  <a:cubicBezTo>
                    <a:pt x="33571" y="25245"/>
                    <a:pt x="34714" y="24102"/>
                    <a:pt x="51865" y="51534"/>
                  </a:cubicBezTo>
                  <a:cubicBezTo>
                    <a:pt x="64442" y="72108"/>
                    <a:pt x="64442" y="77823"/>
                    <a:pt x="49578" y="86967"/>
                  </a:cubicBezTo>
                  <a:cubicBezTo>
                    <a:pt x="28997" y="100683"/>
                    <a:pt x="24424" y="100683"/>
                    <a:pt x="7274" y="89253"/>
                  </a:cubicBezTo>
                  <a:close/>
                  <a:moveTo>
                    <a:pt x="49578" y="65250"/>
                  </a:moveTo>
                  <a:cubicBezTo>
                    <a:pt x="49578" y="59535"/>
                    <a:pt x="41574" y="52677"/>
                    <a:pt x="33571" y="49248"/>
                  </a:cubicBezTo>
                  <a:cubicBezTo>
                    <a:pt x="22137" y="44676"/>
                    <a:pt x="18707" y="48105"/>
                    <a:pt x="23281" y="59535"/>
                  </a:cubicBezTo>
                  <a:cubicBezTo>
                    <a:pt x="30141" y="76680"/>
                    <a:pt x="49578" y="81252"/>
                    <a:pt x="49578" y="65250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7" name="Free-form: Shape 576">
              <a:extLst>
                <a:ext uri="{FF2B5EF4-FFF2-40B4-BE49-F238E27FC236}">
                  <a16:creationId xmlns:a16="http://schemas.microsoft.com/office/drawing/2014/main" id="{3531AC72-3A74-170D-72D2-64F33E7E8EFF}"/>
                </a:ext>
              </a:extLst>
            </p:cNvPr>
            <p:cNvSpPr/>
            <p:nvPr/>
          </p:nvSpPr>
          <p:spPr>
            <a:xfrm flipV="1">
              <a:off x="2768830" y="5703772"/>
              <a:ext cx="100439" cy="76585"/>
            </a:xfrm>
            <a:custGeom>
              <a:avLst/>
              <a:gdLst>
                <a:gd name="connsiteX0" fmla="*/ 6983 w 100439"/>
                <a:gd name="connsiteY0" fmla="*/ 68313 h 76585"/>
                <a:gd name="connsiteX1" fmla="*/ -1021 w 100439"/>
                <a:gd name="connsiteY1" fmla="*/ 39738 h 76585"/>
                <a:gd name="connsiteX2" fmla="*/ 63007 w 100439"/>
                <a:gd name="connsiteY2" fmla="*/ 38595 h 76585"/>
                <a:gd name="connsiteX3" fmla="*/ 88161 w 100439"/>
                <a:gd name="connsiteY3" fmla="*/ 16878 h 76585"/>
                <a:gd name="connsiteX4" fmla="*/ 98452 w 100439"/>
                <a:gd name="connsiteY4" fmla="*/ 27165 h 76585"/>
                <a:gd name="connsiteX5" fmla="*/ 65294 w 100439"/>
                <a:gd name="connsiteY5" fmla="*/ 56883 h 76585"/>
                <a:gd name="connsiteX6" fmla="*/ 33280 w 100439"/>
                <a:gd name="connsiteY6" fmla="*/ 63741 h 76585"/>
                <a:gd name="connsiteX7" fmla="*/ 6983 w 100439"/>
                <a:gd name="connsiteY7" fmla="*/ 68313 h 7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39" h="76585">
                  <a:moveTo>
                    <a:pt x="6983" y="68313"/>
                  </a:moveTo>
                  <a:cubicBezTo>
                    <a:pt x="2410" y="64884"/>
                    <a:pt x="-1021" y="51168"/>
                    <a:pt x="-1021" y="39738"/>
                  </a:cubicBezTo>
                  <a:cubicBezTo>
                    <a:pt x="-1021" y="18021"/>
                    <a:pt x="8126" y="18021"/>
                    <a:pt x="63007" y="38595"/>
                  </a:cubicBezTo>
                  <a:cubicBezTo>
                    <a:pt x="69868" y="40881"/>
                    <a:pt x="81301" y="31737"/>
                    <a:pt x="88161" y="16878"/>
                  </a:cubicBezTo>
                  <a:cubicBezTo>
                    <a:pt x="99595" y="-8268"/>
                    <a:pt x="100738" y="-7125"/>
                    <a:pt x="98452" y="27165"/>
                  </a:cubicBezTo>
                  <a:cubicBezTo>
                    <a:pt x="97308" y="60312"/>
                    <a:pt x="95021" y="62598"/>
                    <a:pt x="65294" y="56883"/>
                  </a:cubicBezTo>
                  <a:cubicBezTo>
                    <a:pt x="45857" y="53454"/>
                    <a:pt x="33280" y="55740"/>
                    <a:pt x="33280" y="63741"/>
                  </a:cubicBezTo>
                  <a:cubicBezTo>
                    <a:pt x="33280" y="77457"/>
                    <a:pt x="18417" y="80886"/>
                    <a:pt x="6983" y="68313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8" name="Free-form: Shape 577">
              <a:extLst>
                <a:ext uri="{FF2B5EF4-FFF2-40B4-BE49-F238E27FC236}">
                  <a16:creationId xmlns:a16="http://schemas.microsoft.com/office/drawing/2014/main" id="{59C35909-F936-C6BE-5F3D-C5442957CC2E}"/>
                </a:ext>
              </a:extLst>
            </p:cNvPr>
            <p:cNvSpPr/>
            <p:nvPr/>
          </p:nvSpPr>
          <p:spPr>
            <a:xfrm flipV="1">
              <a:off x="2585977" y="5726542"/>
              <a:ext cx="67286" cy="34177"/>
            </a:xfrm>
            <a:custGeom>
              <a:avLst/>
              <a:gdLst>
                <a:gd name="connsiteX0" fmla="*/ 7056 w 67286"/>
                <a:gd name="connsiteY0" fmla="*/ 25817 h 34177"/>
                <a:gd name="connsiteX1" fmla="*/ 26493 w 67286"/>
                <a:gd name="connsiteY1" fmla="*/ -472 h 34177"/>
                <a:gd name="connsiteX2" fmla="*/ 61937 w 67286"/>
                <a:gd name="connsiteY2" fmla="*/ 31532 h 34177"/>
                <a:gd name="connsiteX3" fmla="*/ 48217 w 67286"/>
                <a:gd name="connsiteY3" fmla="*/ 25817 h 34177"/>
                <a:gd name="connsiteX4" fmla="*/ 32210 w 67286"/>
                <a:gd name="connsiteY4" fmla="*/ 10958 h 34177"/>
                <a:gd name="connsiteX5" fmla="*/ 27636 w 67286"/>
                <a:gd name="connsiteY5" fmla="*/ 22388 h 34177"/>
                <a:gd name="connsiteX6" fmla="*/ 7056 w 67286"/>
                <a:gd name="connsiteY6" fmla="*/ 25817 h 3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86" h="34177">
                  <a:moveTo>
                    <a:pt x="7056" y="25817"/>
                  </a:moveTo>
                  <a:cubicBezTo>
                    <a:pt x="-8951" y="10958"/>
                    <a:pt x="196" y="-472"/>
                    <a:pt x="26493" y="-472"/>
                  </a:cubicBezTo>
                  <a:cubicBezTo>
                    <a:pt x="56220" y="-472"/>
                    <a:pt x="75657" y="17816"/>
                    <a:pt x="61937" y="31532"/>
                  </a:cubicBezTo>
                  <a:cubicBezTo>
                    <a:pt x="57364" y="36104"/>
                    <a:pt x="50503" y="32675"/>
                    <a:pt x="48217" y="25817"/>
                  </a:cubicBezTo>
                  <a:cubicBezTo>
                    <a:pt x="44787" y="17816"/>
                    <a:pt x="37926" y="10958"/>
                    <a:pt x="32210" y="10958"/>
                  </a:cubicBezTo>
                  <a:cubicBezTo>
                    <a:pt x="25350" y="10958"/>
                    <a:pt x="24206" y="16673"/>
                    <a:pt x="27636" y="22388"/>
                  </a:cubicBezTo>
                  <a:cubicBezTo>
                    <a:pt x="35640" y="34961"/>
                    <a:pt x="18489" y="38390"/>
                    <a:pt x="7056" y="2581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9" name="Free-form: Shape 578">
              <a:extLst>
                <a:ext uri="{FF2B5EF4-FFF2-40B4-BE49-F238E27FC236}">
                  <a16:creationId xmlns:a16="http://schemas.microsoft.com/office/drawing/2014/main" id="{EDDAA9A1-5443-A2FB-07B7-057E74E476C0}"/>
                </a:ext>
              </a:extLst>
            </p:cNvPr>
            <p:cNvSpPr/>
            <p:nvPr/>
          </p:nvSpPr>
          <p:spPr>
            <a:xfrm flipV="1">
              <a:off x="2666055" y="5726272"/>
              <a:ext cx="57040" cy="34447"/>
            </a:xfrm>
            <a:custGeom>
              <a:avLst/>
              <a:gdLst>
                <a:gd name="connsiteX0" fmla="*/ 6954 w 57040"/>
                <a:gd name="connsiteY0" fmla="*/ 25816 h 34447"/>
                <a:gd name="connsiteX1" fmla="*/ 27534 w 57040"/>
                <a:gd name="connsiteY1" fmla="*/ -473 h 34447"/>
                <a:gd name="connsiteX2" fmla="*/ 56118 w 57040"/>
                <a:gd name="connsiteY2" fmla="*/ 16672 h 34447"/>
                <a:gd name="connsiteX3" fmla="*/ 6954 w 57040"/>
                <a:gd name="connsiteY3" fmla="*/ 25816 h 3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40" h="34447">
                  <a:moveTo>
                    <a:pt x="6954" y="25816"/>
                  </a:moveTo>
                  <a:cubicBezTo>
                    <a:pt x="-9053" y="10957"/>
                    <a:pt x="94" y="-473"/>
                    <a:pt x="27534" y="-473"/>
                  </a:cubicBezTo>
                  <a:cubicBezTo>
                    <a:pt x="45828" y="-473"/>
                    <a:pt x="56118" y="6385"/>
                    <a:pt x="56118" y="16672"/>
                  </a:cubicBezTo>
                  <a:cubicBezTo>
                    <a:pt x="56118" y="33817"/>
                    <a:pt x="20674" y="40675"/>
                    <a:pt x="6954" y="2581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0" name="Free-form: Shape 579">
              <a:extLst>
                <a:ext uri="{FF2B5EF4-FFF2-40B4-BE49-F238E27FC236}">
                  <a16:creationId xmlns:a16="http://schemas.microsoft.com/office/drawing/2014/main" id="{FA4E7280-C829-224A-1B68-71C86BC6F65B}"/>
                </a:ext>
              </a:extLst>
            </p:cNvPr>
            <p:cNvSpPr/>
            <p:nvPr/>
          </p:nvSpPr>
          <p:spPr>
            <a:xfrm flipV="1">
              <a:off x="8451315" y="5771525"/>
              <a:ext cx="301624" cy="43303"/>
            </a:xfrm>
            <a:custGeom>
              <a:avLst/>
              <a:gdLst>
                <a:gd name="connsiteX0" fmla="*/ -5573 w 301624"/>
                <a:gd name="connsiteY0" fmla="*/ 41111 h 43303"/>
                <a:gd name="connsiteX1" fmla="*/ 263116 w 301624"/>
                <a:gd name="connsiteY1" fmla="*/ 2249 h 43303"/>
                <a:gd name="connsiteX2" fmla="*/ 274550 w 301624"/>
                <a:gd name="connsiteY2" fmla="*/ 6821 h 43303"/>
                <a:gd name="connsiteX3" fmla="*/ -5573 w 301624"/>
                <a:gd name="connsiteY3" fmla="*/ 41111 h 4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624" h="43303">
                  <a:moveTo>
                    <a:pt x="-5573" y="41111"/>
                  </a:moveTo>
                  <a:cubicBezTo>
                    <a:pt x="-5573" y="35396"/>
                    <a:pt x="106476" y="19394"/>
                    <a:pt x="263116" y="2249"/>
                  </a:cubicBezTo>
                  <a:cubicBezTo>
                    <a:pt x="304277" y="-2323"/>
                    <a:pt x="305420" y="-1180"/>
                    <a:pt x="274550" y="6821"/>
                  </a:cubicBezTo>
                  <a:cubicBezTo>
                    <a:pt x="225385" y="21680"/>
                    <a:pt x="-5573" y="50255"/>
                    <a:pt x="-5573" y="41111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1" name="Free-form: Shape 580">
              <a:extLst>
                <a:ext uri="{FF2B5EF4-FFF2-40B4-BE49-F238E27FC236}">
                  <a16:creationId xmlns:a16="http://schemas.microsoft.com/office/drawing/2014/main" id="{A9BD191D-7EDA-A064-9DC8-F85E6C9B7184}"/>
                </a:ext>
              </a:extLst>
            </p:cNvPr>
            <p:cNvSpPr/>
            <p:nvPr/>
          </p:nvSpPr>
          <p:spPr>
            <a:xfrm flipV="1">
              <a:off x="8789299" y="5783296"/>
              <a:ext cx="35392" cy="257663"/>
            </a:xfrm>
            <a:custGeom>
              <a:avLst/>
              <a:gdLst>
                <a:gd name="connsiteX0" fmla="*/ -4140 w 35392"/>
                <a:gd name="connsiteY0" fmla="*/ 249069 h 257663"/>
                <a:gd name="connsiteX1" fmla="*/ 7293 w 35392"/>
                <a:gd name="connsiteY1" fmla="*/ 228495 h 257663"/>
                <a:gd name="connsiteX2" fmla="*/ 13010 w 35392"/>
                <a:gd name="connsiteY2" fmla="*/ 154200 h 257663"/>
                <a:gd name="connsiteX3" fmla="*/ 11867 w 35392"/>
                <a:gd name="connsiteY3" fmla="*/ 5610 h 257663"/>
                <a:gd name="connsiteX4" fmla="*/ 16440 w 35392"/>
                <a:gd name="connsiteY4" fmla="*/ 31899 h 257663"/>
                <a:gd name="connsiteX5" fmla="*/ 22157 w 35392"/>
                <a:gd name="connsiteY5" fmla="*/ 138198 h 257663"/>
                <a:gd name="connsiteX6" fmla="*/ -4140 w 35392"/>
                <a:gd name="connsiteY6" fmla="*/ 249069 h 25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92" h="257663">
                  <a:moveTo>
                    <a:pt x="-4140" y="249069"/>
                  </a:moveTo>
                  <a:cubicBezTo>
                    <a:pt x="-8714" y="245640"/>
                    <a:pt x="-2997" y="235353"/>
                    <a:pt x="7293" y="228495"/>
                  </a:cubicBezTo>
                  <a:cubicBezTo>
                    <a:pt x="24444" y="215922"/>
                    <a:pt x="25587" y="206778"/>
                    <a:pt x="13010" y="154200"/>
                  </a:cubicBezTo>
                  <a:cubicBezTo>
                    <a:pt x="-4140" y="82191"/>
                    <a:pt x="-4140" y="28470"/>
                    <a:pt x="11867" y="5610"/>
                  </a:cubicBezTo>
                  <a:cubicBezTo>
                    <a:pt x="21014" y="-6963"/>
                    <a:pt x="22157" y="-105"/>
                    <a:pt x="16440" y="31899"/>
                  </a:cubicBezTo>
                  <a:cubicBezTo>
                    <a:pt x="13010" y="55902"/>
                    <a:pt x="15297" y="103908"/>
                    <a:pt x="22157" y="138198"/>
                  </a:cubicBezTo>
                  <a:cubicBezTo>
                    <a:pt x="39307" y="220494"/>
                    <a:pt x="25587" y="279930"/>
                    <a:pt x="-4140" y="249069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2" name="Free-form: Shape 581">
              <a:extLst>
                <a:ext uri="{FF2B5EF4-FFF2-40B4-BE49-F238E27FC236}">
                  <a16:creationId xmlns:a16="http://schemas.microsoft.com/office/drawing/2014/main" id="{1EBDB9BF-C74C-65B6-D133-655083C642BF}"/>
                </a:ext>
              </a:extLst>
            </p:cNvPr>
            <p:cNvSpPr/>
            <p:nvPr/>
          </p:nvSpPr>
          <p:spPr>
            <a:xfrm flipV="1">
              <a:off x="8425693" y="5795010"/>
              <a:ext cx="357195" cy="240030"/>
            </a:xfrm>
            <a:custGeom>
              <a:avLst/>
              <a:gdLst>
                <a:gd name="connsiteX0" fmla="*/ -5106 w 357195"/>
                <a:gd name="connsiteY0" fmla="*/ 168857 h 240030"/>
                <a:gd name="connsiteX1" fmla="*/ 23478 w 357195"/>
                <a:gd name="connsiteY1" fmla="*/ -308 h 240030"/>
                <a:gd name="connsiteX2" fmla="*/ 26908 w 357195"/>
                <a:gd name="connsiteY2" fmla="*/ 16838 h 240030"/>
                <a:gd name="connsiteX3" fmla="*/ 292167 w 357195"/>
                <a:gd name="connsiteY3" fmla="*/ 39698 h 240030"/>
                <a:gd name="connsiteX4" fmla="*/ 351621 w 357195"/>
                <a:gd name="connsiteY4" fmla="*/ 47699 h 240030"/>
                <a:gd name="connsiteX5" fmla="*/ 223565 w 357195"/>
                <a:gd name="connsiteY5" fmla="*/ 54557 h 240030"/>
                <a:gd name="connsiteX6" fmla="*/ 49775 w 357195"/>
                <a:gd name="connsiteY6" fmla="*/ 60272 h 240030"/>
                <a:gd name="connsiteX7" fmla="*/ 5184 w 357195"/>
                <a:gd name="connsiteY7" fmla="*/ 69416 h 240030"/>
                <a:gd name="connsiteX8" fmla="*/ 10901 w 357195"/>
                <a:gd name="connsiteY8" fmla="*/ 155141 h 240030"/>
                <a:gd name="connsiteX9" fmla="*/ 7471 w 357195"/>
                <a:gd name="connsiteY9" fmla="*/ 239723 h 240030"/>
                <a:gd name="connsiteX10" fmla="*/ -5106 w 357195"/>
                <a:gd name="connsiteY10" fmla="*/ 168857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195" h="240030">
                  <a:moveTo>
                    <a:pt x="-5106" y="168857"/>
                  </a:moveTo>
                  <a:cubicBezTo>
                    <a:pt x="-8536" y="92276"/>
                    <a:pt x="7471" y="-308"/>
                    <a:pt x="23478" y="-308"/>
                  </a:cubicBezTo>
                  <a:cubicBezTo>
                    <a:pt x="29195" y="-308"/>
                    <a:pt x="31481" y="7694"/>
                    <a:pt x="26908" y="16838"/>
                  </a:cubicBezTo>
                  <a:cubicBezTo>
                    <a:pt x="21191" y="33983"/>
                    <a:pt x="86362" y="39698"/>
                    <a:pt x="292167" y="39698"/>
                  </a:cubicBezTo>
                  <a:cubicBezTo>
                    <a:pt x="324181" y="39698"/>
                    <a:pt x="351621" y="43127"/>
                    <a:pt x="351621" y="47699"/>
                  </a:cubicBezTo>
                  <a:cubicBezTo>
                    <a:pt x="351621" y="53414"/>
                    <a:pt x="293310" y="55700"/>
                    <a:pt x="223565" y="54557"/>
                  </a:cubicBezTo>
                  <a:cubicBezTo>
                    <a:pt x="152677" y="52271"/>
                    <a:pt x="74929" y="55700"/>
                    <a:pt x="49775" y="60272"/>
                  </a:cubicBezTo>
                  <a:lnTo>
                    <a:pt x="5184" y="69416"/>
                  </a:lnTo>
                  <a:lnTo>
                    <a:pt x="10901" y="155141"/>
                  </a:lnTo>
                  <a:cubicBezTo>
                    <a:pt x="14331" y="202004"/>
                    <a:pt x="13188" y="239723"/>
                    <a:pt x="7471" y="239723"/>
                  </a:cubicBezTo>
                  <a:cubicBezTo>
                    <a:pt x="2897" y="239723"/>
                    <a:pt x="-2819" y="207719"/>
                    <a:pt x="-5106" y="16885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3" name="Free-form: Shape 582">
              <a:extLst>
                <a:ext uri="{FF2B5EF4-FFF2-40B4-BE49-F238E27FC236}">
                  <a16:creationId xmlns:a16="http://schemas.microsoft.com/office/drawing/2014/main" id="{09AA5A59-6AC4-B4E7-1D28-F6CAA588BFA5}"/>
                </a:ext>
              </a:extLst>
            </p:cNvPr>
            <p:cNvSpPr/>
            <p:nvPr/>
          </p:nvSpPr>
          <p:spPr>
            <a:xfrm flipV="1">
              <a:off x="4712537" y="5880616"/>
              <a:ext cx="216240" cy="314443"/>
            </a:xfrm>
            <a:custGeom>
              <a:avLst/>
              <a:gdLst>
                <a:gd name="connsiteX0" fmla="*/ -2596 w 216240"/>
                <a:gd name="connsiteY0" fmla="*/ 310707 h 314443"/>
                <a:gd name="connsiteX1" fmla="*/ 25988 w 216240"/>
                <a:gd name="connsiteY1" fmla="*/ 287847 h 314443"/>
                <a:gd name="connsiteX2" fmla="*/ 54572 w 216240"/>
                <a:gd name="connsiteY2" fmla="*/ 262701 h 314443"/>
                <a:gd name="connsiteX3" fmla="*/ 64862 w 216240"/>
                <a:gd name="connsiteY3" fmla="*/ 255843 h 314443"/>
                <a:gd name="connsiteX4" fmla="*/ 87729 w 216240"/>
                <a:gd name="connsiteY4" fmla="*/ 246699 h 314443"/>
                <a:gd name="connsiteX5" fmla="*/ 146040 w 216240"/>
                <a:gd name="connsiteY5" fmla="*/ 66105 h 314443"/>
                <a:gd name="connsiteX6" fmla="*/ 174624 w 216240"/>
                <a:gd name="connsiteY6" fmla="*/ 34101 h 314443"/>
                <a:gd name="connsiteX7" fmla="*/ 196348 w 216240"/>
                <a:gd name="connsiteY7" fmla="*/ 16956 h 314443"/>
                <a:gd name="connsiteX8" fmla="*/ 202065 w 216240"/>
                <a:gd name="connsiteY8" fmla="*/ -189 h 314443"/>
                <a:gd name="connsiteX9" fmla="*/ 213498 w 216240"/>
                <a:gd name="connsiteY9" fmla="*/ 48960 h 314443"/>
                <a:gd name="connsiteX10" fmla="*/ 206638 w 216240"/>
                <a:gd name="connsiteY10" fmla="*/ 77535 h 314443"/>
                <a:gd name="connsiteX11" fmla="*/ 157474 w 216240"/>
                <a:gd name="connsiteY11" fmla="*/ 83250 h 314443"/>
                <a:gd name="connsiteX12" fmla="*/ 79726 w 216240"/>
                <a:gd name="connsiteY12" fmla="*/ 272988 h 314443"/>
                <a:gd name="connsiteX13" fmla="*/ -2596 w 216240"/>
                <a:gd name="connsiteY13" fmla="*/ 310707 h 31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240" h="314443">
                  <a:moveTo>
                    <a:pt x="-2596" y="310707"/>
                  </a:moveTo>
                  <a:cubicBezTo>
                    <a:pt x="-2596" y="304992"/>
                    <a:pt x="9981" y="294705"/>
                    <a:pt x="25988" y="287847"/>
                  </a:cubicBezTo>
                  <a:cubicBezTo>
                    <a:pt x="41995" y="280989"/>
                    <a:pt x="54572" y="269559"/>
                    <a:pt x="54572" y="262701"/>
                  </a:cubicBezTo>
                  <a:cubicBezTo>
                    <a:pt x="54572" y="255843"/>
                    <a:pt x="59145" y="252414"/>
                    <a:pt x="64862" y="255843"/>
                  </a:cubicBezTo>
                  <a:cubicBezTo>
                    <a:pt x="70579" y="259272"/>
                    <a:pt x="80869" y="255843"/>
                    <a:pt x="87729" y="246699"/>
                  </a:cubicBezTo>
                  <a:cubicBezTo>
                    <a:pt x="106023" y="224982"/>
                    <a:pt x="144897" y="102681"/>
                    <a:pt x="146040" y="66105"/>
                  </a:cubicBezTo>
                  <a:cubicBezTo>
                    <a:pt x="146040" y="39816"/>
                    <a:pt x="150614" y="34101"/>
                    <a:pt x="174624" y="34101"/>
                  </a:cubicBezTo>
                  <a:cubicBezTo>
                    <a:pt x="195205" y="34101"/>
                    <a:pt x="200921" y="29529"/>
                    <a:pt x="196348" y="16956"/>
                  </a:cubicBezTo>
                  <a:cubicBezTo>
                    <a:pt x="191775" y="7812"/>
                    <a:pt x="195205" y="-189"/>
                    <a:pt x="202065" y="-189"/>
                  </a:cubicBezTo>
                  <a:cubicBezTo>
                    <a:pt x="208925" y="-189"/>
                    <a:pt x="214642" y="19242"/>
                    <a:pt x="213498" y="48960"/>
                  </a:cubicBezTo>
                  <a:cubicBezTo>
                    <a:pt x="212355" y="75249"/>
                    <a:pt x="210068" y="87822"/>
                    <a:pt x="206638" y="77535"/>
                  </a:cubicBezTo>
                  <a:cubicBezTo>
                    <a:pt x="198635" y="45531"/>
                    <a:pt x="157474" y="51246"/>
                    <a:pt x="157474" y="83250"/>
                  </a:cubicBezTo>
                  <a:cubicBezTo>
                    <a:pt x="157474" y="136971"/>
                    <a:pt x="110596" y="251271"/>
                    <a:pt x="79726" y="272988"/>
                  </a:cubicBezTo>
                  <a:cubicBezTo>
                    <a:pt x="31705" y="304992"/>
                    <a:pt x="-2596" y="322137"/>
                    <a:pt x="-2596" y="310707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4" name="Free-form: Shape 583">
              <a:extLst>
                <a:ext uri="{FF2B5EF4-FFF2-40B4-BE49-F238E27FC236}">
                  <a16:creationId xmlns:a16="http://schemas.microsoft.com/office/drawing/2014/main" id="{7A6AF7FF-7F50-A16A-D40C-193688D7469F}"/>
                </a:ext>
              </a:extLst>
            </p:cNvPr>
            <p:cNvSpPr/>
            <p:nvPr/>
          </p:nvSpPr>
          <p:spPr>
            <a:xfrm flipV="1">
              <a:off x="4976872" y="6196203"/>
              <a:ext cx="67238" cy="66897"/>
            </a:xfrm>
            <a:custGeom>
              <a:avLst/>
              <a:gdLst>
                <a:gd name="connsiteX0" fmla="*/ 24475 w 67238"/>
                <a:gd name="connsiteY0" fmla="*/ 56606 h 66897"/>
                <a:gd name="connsiteX1" fmla="*/ 10755 w 67238"/>
                <a:gd name="connsiteY1" fmla="*/ 46319 h 66897"/>
                <a:gd name="connsiteX2" fmla="*/ 6182 w 67238"/>
                <a:gd name="connsiteY2" fmla="*/ 20030 h 66897"/>
                <a:gd name="connsiteX3" fmla="*/ 10755 w 67238"/>
                <a:gd name="connsiteY3" fmla="*/ 9743 h 66897"/>
                <a:gd name="connsiteX4" fmla="*/ 47343 w 67238"/>
                <a:gd name="connsiteY4" fmla="*/ 10886 h 66897"/>
                <a:gd name="connsiteX5" fmla="*/ 50773 w 67238"/>
                <a:gd name="connsiteY5" fmla="*/ 31460 h 66897"/>
                <a:gd name="connsiteX6" fmla="*/ 50773 w 67238"/>
                <a:gd name="connsiteY6" fmla="*/ 45176 h 66897"/>
                <a:gd name="connsiteX7" fmla="*/ 64493 w 67238"/>
                <a:gd name="connsiteY7" fmla="*/ 56606 h 66897"/>
                <a:gd name="connsiteX8" fmla="*/ 24475 w 67238"/>
                <a:gd name="connsiteY8" fmla="*/ 56606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38" h="66897">
                  <a:moveTo>
                    <a:pt x="24475" y="56606"/>
                  </a:moveTo>
                  <a:cubicBezTo>
                    <a:pt x="11898" y="50891"/>
                    <a:pt x="6182" y="46319"/>
                    <a:pt x="10755" y="46319"/>
                  </a:cubicBezTo>
                  <a:cubicBezTo>
                    <a:pt x="15329" y="45176"/>
                    <a:pt x="13042" y="33746"/>
                    <a:pt x="6182" y="20030"/>
                  </a:cubicBezTo>
                  <a:cubicBezTo>
                    <a:pt x="-6395" y="-3973"/>
                    <a:pt x="-6395" y="-5116"/>
                    <a:pt x="10755" y="9743"/>
                  </a:cubicBezTo>
                  <a:cubicBezTo>
                    <a:pt x="26762" y="22316"/>
                    <a:pt x="33622" y="22316"/>
                    <a:pt x="47343" y="10886"/>
                  </a:cubicBezTo>
                  <a:cubicBezTo>
                    <a:pt x="67923" y="-6259"/>
                    <a:pt x="70210" y="12029"/>
                    <a:pt x="50773" y="31460"/>
                  </a:cubicBezTo>
                  <a:cubicBezTo>
                    <a:pt x="40482" y="41747"/>
                    <a:pt x="40482" y="45176"/>
                    <a:pt x="50773" y="45176"/>
                  </a:cubicBezTo>
                  <a:cubicBezTo>
                    <a:pt x="58776" y="45176"/>
                    <a:pt x="64493" y="50891"/>
                    <a:pt x="64493" y="56606"/>
                  </a:cubicBezTo>
                  <a:cubicBezTo>
                    <a:pt x="64493" y="70322"/>
                    <a:pt x="55346" y="70322"/>
                    <a:pt x="24475" y="56606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5" name="Free-form: Shape 584">
              <a:extLst>
                <a:ext uri="{FF2B5EF4-FFF2-40B4-BE49-F238E27FC236}">
                  <a16:creationId xmlns:a16="http://schemas.microsoft.com/office/drawing/2014/main" id="{E043B30C-6D5F-E6AB-3BD9-0C961C9E266E}"/>
                </a:ext>
              </a:extLst>
            </p:cNvPr>
            <p:cNvSpPr/>
            <p:nvPr/>
          </p:nvSpPr>
          <p:spPr>
            <a:xfrm flipV="1">
              <a:off x="7254100" y="6217920"/>
              <a:ext cx="74438" cy="78209"/>
            </a:xfrm>
            <a:custGeom>
              <a:avLst/>
              <a:gdLst>
                <a:gd name="connsiteX0" fmla="*/ 13873 w 74438"/>
                <a:gd name="connsiteY0" fmla="*/ 56514 h 78209"/>
                <a:gd name="connsiteX1" fmla="*/ 27594 w 74438"/>
                <a:gd name="connsiteY1" fmla="*/ 27939 h 78209"/>
                <a:gd name="connsiteX2" fmla="*/ 15017 w 74438"/>
                <a:gd name="connsiteY2" fmla="*/ 6222 h 78209"/>
                <a:gd name="connsiteX3" fmla="*/ 25307 w 74438"/>
                <a:gd name="connsiteY3" fmla="*/ 8508 h 78209"/>
                <a:gd name="connsiteX4" fmla="*/ 52748 w 74438"/>
                <a:gd name="connsiteY4" fmla="*/ 17652 h 78209"/>
                <a:gd name="connsiteX5" fmla="*/ 69898 w 74438"/>
                <a:gd name="connsiteY5" fmla="*/ 38226 h 78209"/>
                <a:gd name="connsiteX6" fmla="*/ 55034 w 74438"/>
                <a:gd name="connsiteY6" fmla="*/ 59943 h 78209"/>
                <a:gd name="connsiteX7" fmla="*/ 32167 w 74438"/>
                <a:gd name="connsiteY7" fmla="*/ 65658 h 78209"/>
                <a:gd name="connsiteX8" fmla="*/ 5870 w 74438"/>
                <a:gd name="connsiteY8" fmla="*/ 78231 h 78209"/>
                <a:gd name="connsiteX9" fmla="*/ 13873 w 74438"/>
                <a:gd name="connsiteY9" fmla="*/ 56514 h 7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438" h="78209">
                  <a:moveTo>
                    <a:pt x="13873" y="56514"/>
                  </a:moveTo>
                  <a:cubicBezTo>
                    <a:pt x="32167" y="42798"/>
                    <a:pt x="36741" y="32511"/>
                    <a:pt x="27594" y="27939"/>
                  </a:cubicBezTo>
                  <a:cubicBezTo>
                    <a:pt x="20734" y="23367"/>
                    <a:pt x="15017" y="13080"/>
                    <a:pt x="15017" y="6222"/>
                  </a:cubicBezTo>
                  <a:cubicBezTo>
                    <a:pt x="15017" y="-2922"/>
                    <a:pt x="18447" y="-1779"/>
                    <a:pt x="25307" y="8508"/>
                  </a:cubicBezTo>
                  <a:cubicBezTo>
                    <a:pt x="31024" y="17652"/>
                    <a:pt x="43601" y="21081"/>
                    <a:pt x="52748" y="17652"/>
                  </a:cubicBezTo>
                  <a:cubicBezTo>
                    <a:pt x="64181" y="13080"/>
                    <a:pt x="69898" y="18795"/>
                    <a:pt x="69898" y="38226"/>
                  </a:cubicBezTo>
                  <a:cubicBezTo>
                    <a:pt x="69898" y="55371"/>
                    <a:pt x="64181" y="63372"/>
                    <a:pt x="55034" y="59943"/>
                  </a:cubicBezTo>
                  <a:cubicBezTo>
                    <a:pt x="47031" y="56514"/>
                    <a:pt x="36741" y="58800"/>
                    <a:pt x="32167" y="65658"/>
                  </a:cubicBezTo>
                  <a:cubicBezTo>
                    <a:pt x="28737" y="72516"/>
                    <a:pt x="16160" y="78231"/>
                    <a:pt x="5870" y="78231"/>
                  </a:cubicBezTo>
                  <a:cubicBezTo>
                    <a:pt x="-10137" y="78231"/>
                    <a:pt x="-7850" y="73659"/>
                    <a:pt x="13873" y="56514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6" name="Free-form: Shape 585">
              <a:extLst>
                <a:ext uri="{FF2B5EF4-FFF2-40B4-BE49-F238E27FC236}">
                  <a16:creationId xmlns:a16="http://schemas.microsoft.com/office/drawing/2014/main" id="{07AAEBAF-825D-B666-4FE6-5DA1A859057D}"/>
                </a:ext>
              </a:extLst>
            </p:cNvPr>
            <p:cNvSpPr/>
            <p:nvPr/>
          </p:nvSpPr>
          <p:spPr>
            <a:xfrm flipV="1">
              <a:off x="3710178" y="6275070"/>
              <a:ext cx="96065" cy="78909"/>
            </a:xfrm>
            <a:custGeom>
              <a:avLst/>
              <a:gdLst>
                <a:gd name="connsiteX0" fmla="*/ 5879 w 96065"/>
                <a:gd name="connsiteY0" fmla="*/ 61842 h 78909"/>
                <a:gd name="connsiteX1" fmla="*/ 11596 w 96065"/>
                <a:gd name="connsiteY1" fmla="*/ 19551 h 78909"/>
                <a:gd name="connsiteX2" fmla="*/ 19599 w 96065"/>
                <a:gd name="connsiteY2" fmla="*/ 14979 h 78909"/>
                <a:gd name="connsiteX3" fmla="*/ 61904 w 96065"/>
                <a:gd name="connsiteY3" fmla="*/ 21837 h 78909"/>
                <a:gd name="connsiteX4" fmla="*/ 93918 w 96065"/>
                <a:gd name="connsiteY4" fmla="*/ 13836 h 78909"/>
                <a:gd name="connsiteX5" fmla="*/ 74481 w 96065"/>
                <a:gd name="connsiteY5" fmla="*/ 33267 h 78909"/>
                <a:gd name="connsiteX6" fmla="*/ 64190 w 96065"/>
                <a:gd name="connsiteY6" fmla="*/ 62985 h 78909"/>
                <a:gd name="connsiteX7" fmla="*/ 43610 w 96065"/>
                <a:gd name="connsiteY7" fmla="*/ 66414 h 78909"/>
                <a:gd name="connsiteX8" fmla="*/ 24173 w 96065"/>
                <a:gd name="connsiteY8" fmla="*/ 66414 h 78909"/>
                <a:gd name="connsiteX9" fmla="*/ 3592 w 96065"/>
                <a:gd name="connsiteY9" fmla="*/ 78987 h 78909"/>
                <a:gd name="connsiteX10" fmla="*/ 5879 w 96065"/>
                <a:gd name="connsiteY10" fmla="*/ 61842 h 7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065" h="78909">
                  <a:moveTo>
                    <a:pt x="5879" y="61842"/>
                  </a:moveTo>
                  <a:cubicBezTo>
                    <a:pt x="13883" y="52698"/>
                    <a:pt x="16169" y="34410"/>
                    <a:pt x="11596" y="19551"/>
                  </a:cubicBezTo>
                  <a:cubicBezTo>
                    <a:pt x="3592" y="-5595"/>
                    <a:pt x="4736" y="-5595"/>
                    <a:pt x="19599" y="14979"/>
                  </a:cubicBezTo>
                  <a:cubicBezTo>
                    <a:pt x="33320" y="33267"/>
                    <a:pt x="40180" y="34410"/>
                    <a:pt x="61904" y="21837"/>
                  </a:cubicBezTo>
                  <a:cubicBezTo>
                    <a:pt x="76767" y="14979"/>
                    <a:pt x="90488" y="11550"/>
                    <a:pt x="93918" y="13836"/>
                  </a:cubicBezTo>
                  <a:cubicBezTo>
                    <a:pt x="96204" y="17265"/>
                    <a:pt x="88201" y="26409"/>
                    <a:pt x="74481" y="33267"/>
                  </a:cubicBezTo>
                  <a:cubicBezTo>
                    <a:pt x="55043" y="43554"/>
                    <a:pt x="52757" y="49269"/>
                    <a:pt x="64190" y="62985"/>
                  </a:cubicBezTo>
                  <a:cubicBezTo>
                    <a:pt x="79054" y="81273"/>
                    <a:pt x="61904" y="84702"/>
                    <a:pt x="43610" y="66414"/>
                  </a:cubicBezTo>
                  <a:cubicBezTo>
                    <a:pt x="34463" y="57270"/>
                    <a:pt x="28746" y="57270"/>
                    <a:pt x="24173" y="66414"/>
                  </a:cubicBezTo>
                  <a:cubicBezTo>
                    <a:pt x="19599" y="73272"/>
                    <a:pt x="10453" y="78987"/>
                    <a:pt x="3592" y="78987"/>
                  </a:cubicBezTo>
                  <a:cubicBezTo>
                    <a:pt x="-4411" y="78987"/>
                    <a:pt x="-3268" y="73272"/>
                    <a:pt x="5879" y="61842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7" name="Free-form: Shape 586">
              <a:extLst>
                <a:ext uri="{FF2B5EF4-FFF2-40B4-BE49-F238E27FC236}">
                  <a16:creationId xmlns:a16="http://schemas.microsoft.com/office/drawing/2014/main" id="{34D1BBC1-8DBE-C4FF-174B-346C6B3D8369}"/>
                </a:ext>
              </a:extLst>
            </p:cNvPr>
            <p:cNvSpPr/>
            <p:nvPr/>
          </p:nvSpPr>
          <p:spPr>
            <a:xfrm flipV="1">
              <a:off x="4552420" y="6309360"/>
              <a:ext cx="103127" cy="165735"/>
            </a:xfrm>
            <a:custGeom>
              <a:avLst/>
              <a:gdLst>
                <a:gd name="connsiteX0" fmla="*/ 11342 w 103127"/>
                <a:gd name="connsiteY0" fmla="*/ 128168 h 165735"/>
                <a:gd name="connsiteX1" fmla="*/ 14772 w 103127"/>
                <a:gd name="connsiteY1" fmla="*/ 74447 h 165735"/>
                <a:gd name="connsiteX2" fmla="*/ 26206 w 103127"/>
                <a:gd name="connsiteY2" fmla="*/ 113309 h 165735"/>
                <a:gd name="connsiteX3" fmla="*/ 29636 w 103127"/>
                <a:gd name="connsiteY3" fmla="*/ 122453 h 165735"/>
                <a:gd name="connsiteX4" fmla="*/ 36496 w 103127"/>
                <a:gd name="connsiteY4" fmla="*/ 53873 h 165735"/>
                <a:gd name="connsiteX5" fmla="*/ 33066 w 103127"/>
                <a:gd name="connsiteY5" fmla="*/ 152 h 165735"/>
                <a:gd name="connsiteX6" fmla="*/ 44500 w 103127"/>
                <a:gd name="connsiteY6" fmla="*/ 60731 h 165735"/>
                <a:gd name="connsiteX7" fmla="*/ 78800 w 103127"/>
                <a:gd name="connsiteY7" fmla="*/ 101879 h 165735"/>
                <a:gd name="connsiteX8" fmla="*/ 67367 w 103127"/>
                <a:gd name="connsiteY8" fmla="*/ 135026 h 165735"/>
                <a:gd name="connsiteX9" fmla="*/ 29636 w 103127"/>
                <a:gd name="connsiteY9" fmla="*/ 165887 h 165735"/>
                <a:gd name="connsiteX10" fmla="*/ 11342 w 103127"/>
                <a:gd name="connsiteY10" fmla="*/ 128168 h 16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127" h="165735">
                  <a:moveTo>
                    <a:pt x="11342" y="128168"/>
                  </a:moveTo>
                  <a:cubicBezTo>
                    <a:pt x="-8095" y="73304"/>
                    <a:pt x="-6951" y="56159"/>
                    <a:pt x="14772" y="74447"/>
                  </a:cubicBezTo>
                  <a:cubicBezTo>
                    <a:pt x="25063" y="83591"/>
                    <a:pt x="29636" y="98450"/>
                    <a:pt x="26206" y="113309"/>
                  </a:cubicBezTo>
                  <a:cubicBezTo>
                    <a:pt x="20489" y="130454"/>
                    <a:pt x="21633" y="132740"/>
                    <a:pt x="29636" y="122453"/>
                  </a:cubicBezTo>
                  <a:cubicBezTo>
                    <a:pt x="35353" y="113309"/>
                    <a:pt x="38783" y="82448"/>
                    <a:pt x="36496" y="53873"/>
                  </a:cubicBezTo>
                  <a:lnTo>
                    <a:pt x="33066" y="152"/>
                  </a:lnTo>
                  <a:lnTo>
                    <a:pt x="44500" y="60731"/>
                  </a:lnTo>
                  <a:cubicBezTo>
                    <a:pt x="55933" y="120167"/>
                    <a:pt x="57077" y="121310"/>
                    <a:pt x="78800" y="101879"/>
                  </a:cubicBezTo>
                  <a:cubicBezTo>
                    <a:pt x="114245" y="69875"/>
                    <a:pt x="103954" y="100736"/>
                    <a:pt x="67367" y="135026"/>
                  </a:cubicBezTo>
                  <a:cubicBezTo>
                    <a:pt x="49073" y="152171"/>
                    <a:pt x="31923" y="165887"/>
                    <a:pt x="29636" y="165887"/>
                  </a:cubicBezTo>
                  <a:cubicBezTo>
                    <a:pt x="27349" y="165887"/>
                    <a:pt x="19346" y="148742"/>
                    <a:pt x="11342" y="128168"/>
                  </a:cubicBezTo>
                  <a:close/>
                </a:path>
              </a:pathLst>
            </a:custGeom>
            <a:grpFill/>
            <a:ln w="11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CC872833-7FB4-EA36-6E35-A1611DD91085}"/>
              </a:ext>
            </a:extLst>
          </p:cNvPr>
          <p:cNvGrpSpPr/>
          <p:nvPr/>
        </p:nvGrpSpPr>
        <p:grpSpPr>
          <a:xfrm>
            <a:off x="780375" y="551988"/>
            <a:ext cx="10631250" cy="540000"/>
            <a:chOff x="780375" y="551988"/>
            <a:chExt cx="10631250" cy="540000"/>
          </a:xfrm>
        </p:grpSpPr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56FC5E14-745C-6BC6-42BB-393C67225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75" y="551988"/>
              <a:ext cx="1041559" cy="540000"/>
            </a:xfrm>
            <a:prstGeom prst="rect">
              <a:avLst/>
            </a:prstGeom>
          </p:spPr>
        </p:pic>
        <p:pic>
          <p:nvPicPr>
            <p:cNvPr id="9" name="Imagem 10">
              <a:extLst>
                <a:ext uri="{FF2B5EF4-FFF2-40B4-BE49-F238E27FC236}">
                  <a16:creationId xmlns:a16="http://schemas.microsoft.com/office/drawing/2014/main" id="{4B61E912-C926-0613-8366-93A6435A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15561" y="551988"/>
              <a:ext cx="1396064" cy="540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538E7EA-8E01-2CAC-723E-B1F6F4846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39711" y="551988"/>
              <a:ext cx="1345423" cy="540000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B2445BD0-10BF-4C8A-F5D6-D4420EA22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78" t="33608" r="21627" b="33551"/>
            <a:stretch>
              <a:fillRect/>
            </a:stretch>
          </p:blipFill>
          <p:spPr>
            <a:xfrm>
              <a:off x="3552361" y="551988"/>
              <a:ext cx="1656923" cy="54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A910D0-7475-C5D0-3906-6CF8EB40275D}"/>
              </a:ext>
            </a:extLst>
          </p:cNvPr>
          <p:cNvSpPr txBox="1"/>
          <p:nvPr/>
        </p:nvSpPr>
        <p:spPr>
          <a:xfrm>
            <a:off x="858460" y="3519073"/>
            <a:ext cx="8286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i="0" u="none" strike="noStrike" baseline="0" dirty="0">
                <a:solidFill>
                  <a:srgbClr val="8E9E93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Thank You!</a:t>
            </a:r>
            <a:endParaRPr lang="en-GB" sz="4800" dirty="0">
              <a:solidFill>
                <a:srgbClr val="8E9E93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A8772EF3-53AF-1930-E5B5-26AF9F1E9584}"/>
              </a:ext>
            </a:extLst>
          </p:cNvPr>
          <p:cNvSpPr txBox="1"/>
          <p:nvPr/>
        </p:nvSpPr>
        <p:spPr>
          <a:xfrm>
            <a:off x="858460" y="5667763"/>
            <a:ext cx="10376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0" u="none" strike="noStrike" baseline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João David    Inês Pereira    Catarina Belém    António Leitão </a:t>
            </a: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5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09DE-11D9-B853-8207-60C8A5BBA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15B3C6A-F7FA-0EF3-05B9-AE8C125A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6C97BE-1D96-20A0-8925-004B197F4A0C}"/>
              </a:ext>
            </a:extLst>
          </p:cNvPr>
          <p:cNvGrpSpPr/>
          <p:nvPr/>
        </p:nvGrpSpPr>
        <p:grpSpPr>
          <a:xfrm>
            <a:off x="6809729" y="2108469"/>
            <a:ext cx="4819756" cy="3260640"/>
            <a:chOff x="6809729" y="2108469"/>
            <a:chExt cx="4819756" cy="32606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453B86-DEF4-9291-A9C2-13D34062883C}"/>
                </a:ext>
              </a:extLst>
            </p:cNvPr>
            <p:cNvGrpSpPr/>
            <p:nvPr/>
          </p:nvGrpSpPr>
          <p:grpSpPr>
            <a:xfrm>
              <a:off x="8295524" y="4937109"/>
              <a:ext cx="3333961" cy="432000"/>
              <a:chOff x="8469263" y="4937109"/>
              <a:chExt cx="3333961" cy="43200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157C617-8360-5F7C-803A-5618F65D99EA}"/>
                  </a:ext>
                </a:extLst>
              </p:cNvPr>
              <p:cNvSpPr txBox="1"/>
              <p:nvPr/>
            </p:nvSpPr>
            <p:spPr>
              <a:xfrm>
                <a:off x="8901263" y="4999221"/>
                <a:ext cx="2901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800" dirty="0" err="1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Algorithmic</a:t>
                </a:r>
                <a:r>
                  <a:rPr lang="pt-PT" sz="1800" dirty="0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PT" sz="1800" dirty="0" err="1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description</a:t>
                </a:r>
                <a:endParaRPr lang="en-US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36" name="Graphic 35" descr="Web design with solid fill">
                <a:extLst>
                  <a:ext uri="{FF2B5EF4-FFF2-40B4-BE49-F238E27FC236}">
                    <a16:creationId xmlns:a16="http://schemas.microsoft.com/office/drawing/2014/main" id="{45BAA8B9-18DD-2DAF-F012-E5DC4441E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69263" y="4937109"/>
                <a:ext cx="432000" cy="432000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4ACCF2-E27B-2BEA-745D-FE10EA9CA80E}"/>
                </a:ext>
              </a:extLst>
            </p:cNvPr>
            <p:cNvSpPr txBox="1"/>
            <p:nvPr/>
          </p:nvSpPr>
          <p:spPr>
            <a:xfrm>
              <a:off x="8443273" y="2758361"/>
              <a:ext cx="313194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185E5C"/>
                  </a:solidFill>
                  <a:effectLst/>
                  <a:latin typeface="Consolas" panose="020B0609020204030204" pitchFamily="49" charset="0"/>
                </a:rPr>
                <a:t>wall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([p1, p2])</a:t>
              </a:r>
            </a:p>
            <a:p>
              <a:r>
                <a:rPr lang="en-US" sz="1600" dirty="0">
                  <a:solidFill>
                    <a:srgbClr val="185E5C"/>
                  </a:solidFill>
                  <a:effectLst/>
                  <a:latin typeface="Consolas" panose="020B0609020204030204" pitchFamily="49" charset="0"/>
                </a:rPr>
                <a:t>wall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([p1, p4]</a:t>
              </a:r>
            </a:p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parts</a:t>
              </a:r>
              <a:r>
                <a:rPr lang="en-US" sz="1600" dirty="0">
                  <a:solidFill>
                    <a:srgbClr val="D947BA"/>
                  </a:solidFill>
                  <a:effectLst/>
                  <a:latin typeface="Consolas" panose="020B0609020204030204" pitchFamily="49" charset="0"/>
                </a:rPr>
                <a:t>=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[</a:t>
              </a:r>
              <a:r>
                <a:rPr lang="en-US" sz="1600" dirty="0">
                  <a:solidFill>
                    <a:srgbClr val="185E5C"/>
                  </a:solidFill>
                  <a:effectLst/>
                  <a:latin typeface="Consolas" panose="020B0609020204030204" pitchFamily="49" charset="0"/>
                </a:rPr>
                <a:t>door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1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,</a:t>
              </a:r>
              <a:r>
                <a:rPr lang="en-US" sz="1600" dirty="0">
                  <a:solidFill>
                    <a:srgbClr val="ABB2BF"/>
                  </a:solidFill>
                  <a:effectLst/>
                  <a:latin typeface="Consolas" panose="020B0609020204030204" pitchFamily="49" charset="0"/>
                </a:rPr>
                <a:t> 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0.7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,</a:t>
              </a:r>
              <a:r>
                <a:rPr lang="en-US" sz="1600" dirty="0">
                  <a:solidFill>
                    <a:srgbClr val="ABB2BF"/>
                  </a:solidFill>
                  <a:effectLst/>
                  <a:latin typeface="Consolas" panose="020B0609020204030204" pitchFamily="49" charset="0"/>
                </a:rPr>
                <a:t> 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rf),</a:t>
              </a:r>
            </a:p>
            <a:p>
              <a:r>
                <a:rPr lang="en-US" sz="1600" dirty="0">
                  <a:solidFill>
                    <a:srgbClr val="ABB2BF"/>
                  </a:solidFill>
                  <a:latin typeface="Consolas" panose="020B0609020204030204" pitchFamily="49" charset="0"/>
                </a:rPr>
                <a:t>       </a:t>
              </a:r>
              <a:r>
                <a:rPr lang="en-US" sz="1600" dirty="0">
                  <a:solidFill>
                    <a:srgbClr val="185E5C"/>
                  </a:solidFill>
                  <a:effectLst/>
                  <a:latin typeface="Consolas" panose="020B0609020204030204" pitchFamily="49" charset="0"/>
                </a:rPr>
                <a:t>window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2.3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,</a:t>
              </a:r>
              <a:r>
                <a:rPr lang="en-US" sz="1600" dirty="0">
                  <a:solidFill>
                    <a:srgbClr val="ABB2BF"/>
                  </a:solidFill>
                  <a:effectLst/>
                  <a:latin typeface="Consolas" panose="020B0609020204030204" pitchFamily="49" charset="0"/>
                </a:rPr>
                <a:t> 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2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)])</a:t>
              </a:r>
            </a:p>
            <a:p>
              <a:br>
                <a:rPr lang="en-US" sz="1600" dirty="0">
                  <a:solidFill>
                    <a:srgbClr val="ABB2BF"/>
                  </a:solidFill>
                  <a:effectLst/>
                  <a:latin typeface="Consolas" panose="020B0609020204030204" pitchFamily="49" charset="0"/>
                </a:rPr>
              </a:br>
              <a:r>
                <a:rPr lang="en-US" sz="1600" dirty="0">
                  <a:solidFill>
                    <a:srgbClr val="185E5C"/>
                  </a:solidFill>
                  <a:effectLst/>
                  <a:latin typeface="Consolas" panose="020B0609020204030204" pitchFamily="49" charset="0"/>
                </a:rPr>
                <a:t>sink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US" sz="1600" dirty="0" err="1">
                  <a:solidFill>
                    <a:srgbClr val="185E5C"/>
                  </a:solidFill>
                  <a:effectLst/>
                  <a:latin typeface="Consolas" panose="020B0609020204030204" pitchFamily="49" charset="0"/>
                </a:rPr>
                <a:t>xy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4.5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,</a:t>
              </a:r>
              <a:r>
                <a:rPr lang="en-US" sz="1600" dirty="0">
                  <a:solidFill>
                    <a:srgbClr val="ABB2BF"/>
                  </a:solidFill>
                  <a:effectLst/>
                  <a:latin typeface="Consolas" panose="020B0609020204030204" pitchFamily="49" charset="0"/>
                </a:rPr>
                <a:t> 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7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),</a:t>
              </a:r>
              <a:r>
                <a:rPr lang="en-US" sz="1600" dirty="0">
                  <a:solidFill>
                    <a:srgbClr val="ABB2BF"/>
                  </a:solidFill>
                  <a:effectLst/>
                  <a:latin typeface="Consolas" panose="020B0609020204030204" pitchFamily="49" charset="0"/>
                </a:rPr>
                <a:t> </a:t>
              </a:r>
              <a:r>
                <a:rPr lang="en-US" sz="1600" dirty="0">
                  <a:solidFill>
                    <a:schemeClr val="accent2"/>
                  </a:solidFill>
                  <a:effectLst/>
                  <a:latin typeface="Consolas" panose="020B0609020204030204" pitchFamily="49" charset="0"/>
                </a:rPr>
                <a:t>90</a:t>
              </a: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Consolas" panose="020B0609020204030204" pitchFamily="49" charset="0"/>
                </a:rPr>
                <a:t>)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3F59B7-B6FD-616D-078C-6CA07A312259}"/>
                </a:ext>
              </a:extLst>
            </p:cNvPr>
            <p:cNvSpPr/>
            <p:nvPr/>
          </p:nvSpPr>
          <p:spPr>
            <a:xfrm rot="155214" flipV="1">
              <a:off x="6809729" y="2108469"/>
              <a:ext cx="1418059" cy="415231"/>
            </a:xfrm>
            <a:custGeom>
              <a:avLst/>
              <a:gdLst>
                <a:gd name="connsiteX0" fmla="*/ 861592 w 1389001"/>
                <a:gd name="connsiteY0" fmla="*/ 315126 h 389306"/>
                <a:gd name="connsiteX1" fmla="*/ 390408 w 1389001"/>
                <a:gd name="connsiteY1" fmla="*/ 258653 h 389306"/>
                <a:gd name="connsiteX2" fmla="*/ 165128 w 1389001"/>
                <a:gd name="connsiteY2" fmla="*/ 130381 h 389306"/>
                <a:gd name="connsiteX3" fmla="*/ 61038 w 1389001"/>
                <a:gd name="connsiteY3" fmla="*/ 46542 h 389306"/>
                <a:gd name="connsiteX4" fmla="*/ 5693 w 1389001"/>
                <a:gd name="connsiteY4" fmla="*/ -1579 h 389306"/>
                <a:gd name="connsiteX5" fmla="*/ 125652 w 1389001"/>
                <a:gd name="connsiteY5" fmla="*/ 155539 h 389306"/>
                <a:gd name="connsiteX6" fmla="*/ 353511 w 1389001"/>
                <a:gd name="connsiteY6" fmla="*/ 297645 h 389306"/>
                <a:gd name="connsiteX7" fmla="*/ 807728 w 1389001"/>
                <a:gd name="connsiteY7" fmla="*/ 385786 h 389306"/>
                <a:gd name="connsiteX8" fmla="*/ 1069722 w 1389001"/>
                <a:gd name="connsiteY8" fmla="*/ 349282 h 389306"/>
                <a:gd name="connsiteX9" fmla="*/ 1174347 w 1389001"/>
                <a:gd name="connsiteY9" fmla="*/ 307388 h 389306"/>
                <a:gd name="connsiteX10" fmla="*/ 1243818 w 1389001"/>
                <a:gd name="connsiteY10" fmla="*/ 267056 h 389306"/>
                <a:gd name="connsiteX11" fmla="*/ 1292302 w 1389001"/>
                <a:gd name="connsiteY11" fmla="*/ 225323 h 389306"/>
                <a:gd name="connsiteX12" fmla="*/ 1265017 w 1389001"/>
                <a:gd name="connsiteY12" fmla="*/ 329494 h 389306"/>
                <a:gd name="connsiteX13" fmla="*/ 1307707 w 1389001"/>
                <a:gd name="connsiteY13" fmla="*/ 329242 h 389306"/>
                <a:gd name="connsiteX14" fmla="*/ 1363042 w 1389001"/>
                <a:gd name="connsiteY14" fmla="*/ 210613 h 389306"/>
                <a:gd name="connsiteX15" fmla="*/ 1368292 w 1389001"/>
                <a:gd name="connsiteY15" fmla="*/ 110079 h 389306"/>
                <a:gd name="connsiteX16" fmla="*/ 1257078 w 1389001"/>
                <a:gd name="connsiteY16" fmla="*/ 59539 h 389306"/>
                <a:gd name="connsiteX17" fmla="*/ 1158539 w 1389001"/>
                <a:gd name="connsiteY17" fmla="*/ 29373 h 389306"/>
                <a:gd name="connsiteX18" fmla="*/ 1297017 w 1389001"/>
                <a:gd name="connsiteY18" fmla="*/ 134955 h 389306"/>
                <a:gd name="connsiteX19" fmla="*/ 1255758 w 1389001"/>
                <a:gd name="connsiteY19" fmla="*/ 161313 h 389306"/>
                <a:gd name="connsiteX20" fmla="*/ 1201733 w 1389001"/>
                <a:gd name="connsiteY20" fmla="*/ 203318 h 389306"/>
                <a:gd name="connsiteX21" fmla="*/ 1087556 w 1389001"/>
                <a:gd name="connsiteY21" fmla="*/ 266864 h 389306"/>
                <a:gd name="connsiteX22" fmla="*/ 861592 w 1389001"/>
                <a:gd name="connsiteY22" fmla="*/ 315126 h 389306"/>
                <a:gd name="connsiteX23" fmla="*/ 861592 w 1389001"/>
                <a:gd name="connsiteY23" fmla="*/ 315126 h 38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89001" h="389306">
                  <a:moveTo>
                    <a:pt x="861592" y="315126"/>
                  </a:moveTo>
                  <a:cubicBezTo>
                    <a:pt x="709894" y="337353"/>
                    <a:pt x="533007" y="313555"/>
                    <a:pt x="390408" y="258653"/>
                  </a:cubicBezTo>
                  <a:cubicBezTo>
                    <a:pt x="309541" y="227509"/>
                    <a:pt x="234932" y="181222"/>
                    <a:pt x="165128" y="130381"/>
                  </a:cubicBezTo>
                  <a:cubicBezTo>
                    <a:pt x="128977" y="104053"/>
                    <a:pt x="94378" y="76295"/>
                    <a:pt x="61038" y="46542"/>
                  </a:cubicBezTo>
                  <a:cubicBezTo>
                    <a:pt x="51355" y="37897"/>
                    <a:pt x="18489" y="-5710"/>
                    <a:pt x="5693" y="-1579"/>
                  </a:cubicBezTo>
                  <a:cubicBezTo>
                    <a:pt x="-37350" y="12315"/>
                    <a:pt x="108897" y="142633"/>
                    <a:pt x="125652" y="155539"/>
                  </a:cubicBezTo>
                  <a:cubicBezTo>
                    <a:pt x="196504" y="210119"/>
                    <a:pt x="271103" y="261998"/>
                    <a:pt x="353511" y="297645"/>
                  </a:cubicBezTo>
                  <a:cubicBezTo>
                    <a:pt x="491748" y="357424"/>
                    <a:pt x="656604" y="396114"/>
                    <a:pt x="807728" y="385786"/>
                  </a:cubicBezTo>
                  <a:cubicBezTo>
                    <a:pt x="895728" y="379761"/>
                    <a:pt x="983980" y="374653"/>
                    <a:pt x="1069722" y="349282"/>
                  </a:cubicBezTo>
                  <a:cubicBezTo>
                    <a:pt x="1105783" y="338612"/>
                    <a:pt x="1140927" y="324618"/>
                    <a:pt x="1174347" y="307388"/>
                  </a:cubicBezTo>
                  <a:cubicBezTo>
                    <a:pt x="1197995" y="295207"/>
                    <a:pt x="1221894" y="282159"/>
                    <a:pt x="1243818" y="267056"/>
                  </a:cubicBezTo>
                  <a:cubicBezTo>
                    <a:pt x="1260060" y="255872"/>
                    <a:pt x="1275163" y="233222"/>
                    <a:pt x="1292302" y="225323"/>
                  </a:cubicBezTo>
                  <a:cubicBezTo>
                    <a:pt x="1294146" y="258723"/>
                    <a:pt x="1265702" y="294774"/>
                    <a:pt x="1265017" y="329494"/>
                  </a:cubicBezTo>
                  <a:cubicBezTo>
                    <a:pt x="1264211" y="370784"/>
                    <a:pt x="1293773" y="352920"/>
                    <a:pt x="1307707" y="329242"/>
                  </a:cubicBezTo>
                  <a:cubicBezTo>
                    <a:pt x="1329894" y="291580"/>
                    <a:pt x="1345561" y="250542"/>
                    <a:pt x="1363042" y="210613"/>
                  </a:cubicBezTo>
                  <a:cubicBezTo>
                    <a:pt x="1377944" y="176598"/>
                    <a:pt x="1405239" y="136688"/>
                    <a:pt x="1368292" y="110079"/>
                  </a:cubicBezTo>
                  <a:cubicBezTo>
                    <a:pt x="1335848" y="86723"/>
                    <a:pt x="1293269" y="75398"/>
                    <a:pt x="1257078" y="59539"/>
                  </a:cubicBezTo>
                  <a:cubicBezTo>
                    <a:pt x="1232876" y="48940"/>
                    <a:pt x="1185723" y="13424"/>
                    <a:pt x="1158539" y="29373"/>
                  </a:cubicBezTo>
                  <a:cubicBezTo>
                    <a:pt x="1073581" y="79197"/>
                    <a:pt x="1284050" y="125524"/>
                    <a:pt x="1297017" y="134955"/>
                  </a:cubicBezTo>
                  <a:cubicBezTo>
                    <a:pt x="1286015" y="145947"/>
                    <a:pt x="1268685" y="152205"/>
                    <a:pt x="1255758" y="161313"/>
                  </a:cubicBezTo>
                  <a:cubicBezTo>
                    <a:pt x="1237078" y="174502"/>
                    <a:pt x="1220493" y="190210"/>
                    <a:pt x="1201733" y="203318"/>
                  </a:cubicBezTo>
                  <a:cubicBezTo>
                    <a:pt x="1166367" y="228033"/>
                    <a:pt x="1127133" y="249615"/>
                    <a:pt x="1087556" y="266864"/>
                  </a:cubicBezTo>
                  <a:cubicBezTo>
                    <a:pt x="1018932" y="296769"/>
                    <a:pt x="936383" y="314552"/>
                    <a:pt x="861592" y="315126"/>
                  </a:cubicBezTo>
                  <a:cubicBezTo>
                    <a:pt x="806710" y="323167"/>
                    <a:pt x="872403" y="315046"/>
                    <a:pt x="861592" y="315126"/>
                  </a:cubicBezTo>
                </a:path>
              </a:pathLst>
            </a:custGeom>
            <a:solidFill>
              <a:srgbClr val="363C54"/>
            </a:solidFill>
            <a:ln w="381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B3A896-02D8-25E9-2F41-775D1C2405B5}"/>
              </a:ext>
            </a:extLst>
          </p:cNvPr>
          <p:cNvGrpSpPr/>
          <p:nvPr/>
        </p:nvGrpSpPr>
        <p:grpSpPr>
          <a:xfrm>
            <a:off x="562515" y="2346582"/>
            <a:ext cx="3712501" cy="3033563"/>
            <a:chOff x="126121" y="2340747"/>
            <a:chExt cx="3712501" cy="3033563"/>
          </a:xfrm>
        </p:grpSpPr>
        <p:pic>
          <p:nvPicPr>
            <p:cNvPr id="30" name="Graphic 29" descr="Blueprint with solid fill">
              <a:extLst>
                <a:ext uri="{FF2B5EF4-FFF2-40B4-BE49-F238E27FC236}">
                  <a16:creationId xmlns:a16="http://schemas.microsoft.com/office/drawing/2014/main" id="{7E1CEE44-0A50-C75E-47DC-C19ECCFB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0824" y="4931274"/>
              <a:ext cx="432000" cy="432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4C8EFE7-2CA2-F473-88D2-877027140E30}"/>
                </a:ext>
              </a:extLst>
            </p:cNvPr>
            <p:cNvSpPr txBox="1"/>
            <p:nvPr/>
          </p:nvSpPr>
          <p:spPr>
            <a:xfrm>
              <a:off x="992824" y="5004978"/>
              <a:ext cx="222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Floor</a:t>
              </a:r>
              <a:r>
                <a:rPr lang="pt-PT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plan</a:t>
              </a:r>
              <a:r>
                <a:rPr lang="pt-PT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images</a:t>
              </a:r>
              <a:endParaRPr lang="en-US" sz="1800" dirty="0">
                <a:solidFill>
                  <a:srgbClr val="363C5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44" name="Picture 43" descr="A blueprint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FD16502D-3BC6-8644-DC52-FFC11996C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21" y="2340747"/>
              <a:ext cx="3712501" cy="264147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CA0ECA-104F-3EB0-DC53-D42EB037CBA3}"/>
              </a:ext>
            </a:extLst>
          </p:cNvPr>
          <p:cNvGrpSpPr/>
          <p:nvPr/>
        </p:nvGrpSpPr>
        <p:grpSpPr>
          <a:xfrm>
            <a:off x="4105591" y="2897544"/>
            <a:ext cx="2760185" cy="2951004"/>
            <a:chOff x="4105591" y="2897544"/>
            <a:chExt cx="2760185" cy="295100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4BEEB6-9BF3-1A6F-9EAA-6922F7128F4A}"/>
                </a:ext>
              </a:extLst>
            </p:cNvPr>
            <p:cNvSpPr/>
            <p:nvPr/>
          </p:nvSpPr>
          <p:spPr>
            <a:xfrm rot="10461299" flipV="1">
              <a:off x="4105591" y="5331683"/>
              <a:ext cx="1524429" cy="516865"/>
            </a:xfrm>
            <a:custGeom>
              <a:avLst/>
              <a:gdLst>
                <a:gd name="connsiteX0" fmla="*/ 390 w 1387379"/>
                <a:gd name="connsiteY0" fmla="*/ 168767 h 560693"/>
                <a:gd name="connsiteX1" fmla="*/ 7750 w 1387379"/>
                <a:gd name="connsiteY1" fmla="*/ 218450 h 560693"/>
                <a:gd name="connsiteX2" fmla="*/ 36945 w 1387379"/>
                <a:gd name="connsiteY2" fmla="*/ 194863 h 560693"/>
                <a:gd name="connsiteX3" fmla="*/ 58111 w 1387379"/>
                <a:gd name="connsiteY3" fmla="*/ 102722 h 560693"/>
                <a:gd name="connsiteX4" fmla="*/ 534347 w 1387379"/>
                <a:gd name="connsiteY4" fmla="*/ 501029 h 560693"/>
                <a:gd name="connsiteX5" fmla="*/ 1178092 w 1387379"/>
                <a:gd name="connsiteY5" fmla="*/ 471921 h 560693"/>
                <a:gd name="connsiteX6" fmla="*/ 1378938 w 1387379"/>
                <a:gd name="connsiteY6" fmla="*/ 227347 h 560693"/>
                <a:gd name="connsiteX7" fmla="*/ 1376500 w 1387379"/>
                <a:gd name="connsiteY7" fmla="*/ 174924 h 560693"/>
                <a:gd name="connsiteX8" fmla="*/ 1343321 w 1387379"/>
                <a:gd name="connsiteY8" fmla="*/ 243740 h 560693"/>
                <a:gd name="connsiteX9" fmla="*/ 1242656 w 1387379"/>
                <a:gd name="connsiteY9" fmla="*/ 376989 h 560693"/>
                <a:gd name="connsiteX10" fmla="*/ 697342 w 1387379"/>
                <a:gd name="connsiteY10" fmla="*/ 498480 h 560693"/>
                <a:gd name="connsiteX11" fmla="*/ 352161 w 1387379"/>
                <a:gd name="connsiteY11" fmla="*/ 354893 h 560693"/>
                <a:gd name="connsiteX12" fmla="*/ 205400 w 1387379"/>
                <a:gd name="connsiteY12" fmla="*/ 228274 h 560693"/>
                <a:gd name="connsiteX13" fmla="*/ 97375 w 1387379"/>
                <a:gd name="connsiteY13" fmla="*/ 67145 h 560693"/>
                <a:gd name="connsiteX14" fmla="*/ 236259 w 1387379"/>
                <a:gd name="connsiteY14" fmla="*/ 143438 h 560693"/>
                <a:gd name="connsiteX15" fmla="*/ 272638 w 1387379"/>
                <a:gd name="connsiteY15" fmla="*/ 110561 h 560693"/>
                <a:gd name="connsiteX16" fmla="*/ 189849 w 1387379"/>
                <a:gd name="connsiteY16" fmla="*/ 60838 h 560693"/>
                <a:gd name="connsiteX17" fmla="*/ 111083 w 1387379"/>
                <a:gd name="connsiteY17" fmla="*/ 23035 h 560693"/>
                <a:gd name="connsiteX18" fmla="*/ 31372 w 1387379"/>
                <a:gd name="connsiteY18" fmla="*/ -2739 h 560693"/>
                <a:gd name="connsiteX19" fmla="*/ 390 w 1387379"/>
                <a:gd name="connsiteY19" fmla="*/ 168767 h 560693"/>
                <a:gd name="connsiteX20" fmla="*/ 390 w 1387379"/>
                <a:gd name="connsiteY20" fmla="*/ 168767 h 5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7379" h="560693">
                  <a:moveTo>
                    <a:pt x="390" y="168767"/>
                  </a:moveTo>
                  <a:cubicBezTo>
                    <a:pt x="390" y="181997"/>
                    <a:pt x="-5325" y="210369"/>
                    <a:pt x="7750" y="218450"/>
                  </a:cubicBezTo>
                  <a:cubicBezTo>
                    <a:pt x="25409" y="229352"/>
                    <a:pt x="32375" y="208324"/>
                    <a:pt x="36945" y="194863"/>
                  </a:cubicBezTo>
                  <a:cubicBezTo>
                    <a:pt x="45926" y="168405"/>
                    <a:pt x="41755" y="124274"/>
                    <a:pt x="58111" y="102722"/>
                  </a:cubicBezTo>
                  <a:cubicBezTo>
                    <a:pt x="165412" y="289473"/>
                    <a:pt x="329982" y="429170"/>
                    <a:pt x="534347" y="501029"/>
                  </a:cubicBezTo>
                  <a:cubicBezTo>
                    <a:pt x="737619" y="572495"/>
                    <a:pt x="986656" y="586339"/>
                    <a:pt x="1178092" y="471921"/>
                  </a:cubicBezTo>
                  <a:cubicBezTo>
                    <a:pt x="1271795" y="415931"/>
                    <a:pt x="1349598" y="334883"/>
                    <a:pt x="1378938" y="227347"/>
                  </a:cubicBezTo>
                  <a:cubicBezTo>
                    <a:pt x="1381457" y="218128"/>
                    <a:pt x="1396026" y="173080"/>
                    <a:pt x="1376500" y="174924"/>
                  </a:cubicBezTo>
                  <a:cubicBezTo>
                    <a:pt x="1366324" y="175881"/>
                    <a:pt x="1348178" y="233886"/>
                    <a:pt x="1343321" y="243740"/>
                  </a:cubicBezTo>
                  <a:cubicBezTo>
                    <a:pt x="1318042" y="294974"/>
                    <a:pt x="1285256" y="338924"/>
                    <a:pt x="1242656" y="376989"/>
                  </a:cubicBezTo>
                  <a:cubicBezTo>
                    <a:pt x="1097528" y="506672"/>
                    <a:pt x="881981" y="532828"/>
                    <a:pt x="697342" y="498480"/>
                  </a:cubicBezTo>
                  <a:cubicBezTo>
                    <a:pt x="575031" y="475730"/>
                    <a:pt x="455163" y="425190"/>
                    <a:pt x="352161" y="354893"/>
                  </a:cubicBezTo>
                  <a:cubicBezTo>
                    <a:pt x="298992" y="318611"/>
                    <a:pt x="248201" y="276485"/>
                    <a:pt x="205400" y="228274"/>
                  </a:cubicBezTo>
                  <a:cubicBezTo>
                    <a:pt x="169300" y="187609"/>
                    <a:pt x="108339" y="122118"/>
                    <a:pt x="97375" y="67145"/>
                  </a:cubicBezTo>
                  <a:cubicBezTo>
                    <a:pt x="145883" y="74400"/>
                    <a:pt x="188925" y="129060"/>
                    <a:pt x="236259" y="143438"/>
                  </a:cubicBezTo>
                  <a:cubicBezTo>
                    <a:pt x="261339" y="151045"/>
                    <a:pt x="290062" y="138833"/>
                    <a:pt x="272638" y="110561"/>
                  </a:cubicBezTo>
                  <a:cubicBezTo>
                    <a:pt x="258512" y="87629"/>
                    <a:pt x="212941" y="73130"/>
                    <a:pt x="189849" y="60838"/>
                  </a:cubicBezTo>
                  <a:cubicBezTo>
                    <a:pt x="164086" y="47115"/>
                    <a:pt x="138023" y="34299"/>
                    <a:pt x="111083" y="23035"/>
                  </a:cubicBezTo>
                  <a:cubicBezTo>
                    <a:pt x="91322" y="14773"/>
                    <a:pt x="52393" y="-11142"/>
                    <a:pt x="31372" y="-2739"/>
                  </a:cubicBezTo>
                  <a:cubicBezTo>
                    <a:pt x="-5806" y="12123"/>
                    <a:pt x="1492" y="134863"/>
                    <a:pt x="390" y="168767"/>
                  </a:cubicBezTo>
                  <a:cubicBezTo>
                    <a:pt x="390" y="182601"/>
                    <a:pt x="850" y="154621"/>
                    <a:pt x="390" y="168767"/>
                  </a:cubicBezTo>
                </a:path>
              </a:pathLst>
            </a:custGeom>
            <a:solidFill>
              <a:srgbClr val="363C5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LID4096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616282-51E6-350D-3384-11A9B645AD2A}"/>
                </a:ext>
              </a:extLst>
            </p:cNvPr>
            <p:cNvGrpSpPr/>
            <p:nvPr/>
          </p:nvGrpSpPr>
          <p:grpSpPr>
            <a:xfrm>
              <a:off x="5326225" y="2897544"/>
              <a:ext cx="1539551" cy="2238565"/>
              <a:chOff x="5326225" y="2897544"/>
              <a:chExt cx="1539551" cy="2238565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5C51EC4-0285-85D0-557D-CA20AE89DA31}"/>
                  </a:ext>
                </a:extLst>
              </p:cNvPr>
              <p:cNvGrpSpPr/>
              <p:nvPr/>
            </p:nvGrpSpPr>
            <p:grpSpPr>
              <a:xfrm>
                <a:off x="5326225" y="2897544"/>
                <a:ext cx="1539551" cy="1539551"/>
                <a:chOff x="8909362" y="1753163"/>
                <a:chExt cx="1539551" cy="1539551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CACB26F9-8DE9-57FC-53A5-D6F67646152F}"/>
                    </a:ext>
                  </a:extLst>
                </p:cNvPr>
                <p:cNvSpPr/>
                <p:nvPr/>
              </p:nvSpPr>
              <p:spPr>
                <a:xfrm>
                  <a:off x="8909362" y="1753163"/>
                  <a:ext cx="1539551" cy="15395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pic>
              <p:nvPicPr>
                <p:cNvPr id="3" name="Graphic 2" descr="Network with solid fill">
                  <a:extLst>
                    <a:ext uri="{FF2B5EF4-FFF2-40B4-BE49-F238E27FC236}">
                      <a16:creationId xmlns:a16="http://schemas.microsoft.com/office/drawing/2014/main" id="{779C8F52-C62B-476B-EF1A-DE454EB130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1687" y="1808331"/>
                  <a:ext cx="1362530" cy="1362531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970D41-3E84-99F3-55DE-9A832764DC04}"/>
                  </a:ext>
                </a:extLst>
              </p:cNvPr>
              <p:cNvSpPr txBox="1"/>
              <p:nvPr/>
            </p:nvSpPr>
            <p:spPr>
              <a:xfrm>
                <a:off x="5411122" y="4551334"/>
                <a:ext cx="13697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600" dirty="0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ML </a:t>
                </a:r>
              </a:p>
              <a:p>
                <a:pPr algn="ctr"/>
                <a:r>
                  <a:rPr lang="pt-PT" sz="1600" dirty="0" err="1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algorithms</a:t>
                </a:r>
                <a:endParaRPr lang="en-US" sz="16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0881F-84FD-A26D-F00B-A13241335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2298ACF-A907-B3E5-3200-50B0B01FF298}"/>
              </a:ext>
            </a:extLst>
          </p:cNvPr>
          <p:cNvGrpSpPr/>
          <p:nvPr/>
        </p:nvGrpSpPr>
        <p:grpSpPr>
          <a:xfrm>
            <a:off x="8341572" y="5010813"/>
            <a:ext cx="2841807" cy="382071"/>
            <a:chOff x="7336697" y="5848717"/>
            <a:chExt cx="2841807" cy="382071"/>
          </a:xfrm>
        </p:grpSpPr>
        <p:pic>
          <p:nvPicPr>
            <p:cNvPr id="10" name="Graphic 9" descr="Renovation (House With Sparkles) with solid fill">
              <a:extLst>
                <a:ext uri="{FF2B5EF4-FFF2-40B4-BE49-F238E27FC236}">
                  <a16:creationId xmlns:a16="http://schemas.microsoft.com/office/drawing/2014/main" id="{81D03642-6AED-A149-F64A-06A09D8A0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36697" y="5848717"/>
              <a:ext cx="382071" cy="3820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4A6737-70DA-649C-F189-01F2B652164C}"/>
                </a:ext>
              </a:extLst>
            </p:cNvPr>
            <p:cNvSpPr txBox="1"/>
            <p:nvPr/>
          </p:nvSpPr>
          <p:spPr>
            <a:xfrm>
              <a:off x="7791206" y="5858787"/>
              <a:ext cx="2387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Model</a:t>
              </a:r>
              <a:r>
                <a:rPr lang="pt-PT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visualization</a:t>
              </a:r>
              <a:endParaRPr lang="en-US" sz="1800" dirty="0">
                <a:solidFill>
                  <a:srgbClr val="363C5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3" name="Picture 12" descr="A picture containing screenshot, rectangle, square, design&#10;&#10;Description automatically generated">
            <a:extLst>
              <a:ext uri="{FF2B5EF4-FFF2-40B4-BE49-F238E27FC236}">
                <a16:creationId xmlns:a16="http://schemas.microsoft.com/office/drawing/2014/main" id="{2667886B-9069-DE44-9B88-0B97A4115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49" y="2482868"/>
            <a:ext cx="3541636" cy="2271236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4C82A31-2F44-EB7C-08F3-741C1BD71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15A3813-0C38-9AFA-413A-445DBBE965A2}"/>
              </a:ext>
            </a:extLst>
          </p:cNvPr>
          <p:cNvSpPr/>
          <p:nvPr/>
        </p:nvSpPr>
        <p:spPr>
          <a:xfrm rot="155214" flipV="1">
            <a:off x="6809729" y="2108469"/>
            <a:ext cx="1418059" cy="415231"/>
          </a:xfrm>
          <a:custGeom>
            <a:avLst/>
            <a:gdLst>
              <a:gd name="connsiteX0" fmla="*/ 861592 w 1389001"/>
              <a:gd name="connsiteY0" fmla="*/ 315126 h 389306"/>
              <a:gd name="connsiteX1" fmla="*/ 390408 w 1389001"/>
              <a:gd name="connsiteY1" fmla="*/ 258653 h 389306"/>
              <a:gd name="connsiteX2" fmla="*/ 165128 w 1389001"/>
              <a:gd name="connsiteY2" fmla="*/ 130381 h 389306"/>
              <a:gd name="connsiteX3" fmla="*/ 61038 w 1389001"/>
              <a:gd name="connsiteY3" fmla="*/ 46542 h 389306"/>
              <a:gd name="connsiteX4" fmla="*/ 5693 w 1389001"/>
              <a:gd name="connsiteY4" fmla="*/ -1579 h 389306"/>
              <a:gd name="connsiteX5" fmla="*/ 125652 w 1389001"/>
              <a:gd name="connsiteY5" fmla="*/ 155539 h 389306"/>
              <a:gd name="connsiteX6" fmla="*/ 353511 w 1389001"/>
              <a:gd name="connsiteY6" fmla="*/ 297645 h 389306"/>
              <a:gd name="connsiteX7" fmla="*/ 807728 w 1389001"/>
              <a:gd name="connsiteY7" fmla="*/ 385786 h 389306"/>
              <a:gd name="connsiteX8" fmla="*/ 1069722 w 1389001"/>
              <a:gd name="connsiteY8" fmla="*/ 349282 h 389306"/>
              <a:gd name="connsiteX9" fmla="*/ 1174347 w 1389001"/>
              <a:gd name="connsiteY9" fmla="*/ 307388 h 389306"/>
              <a:gd name="connsiteX10" fmla="*/ 1243818 w 1389001"/>
              <a:gd name="connsiteY10" fmla="*/ 267056 h 389306"/>
              <a:gd name="connsiteX11" fmla="*/ 1292302 w 1389001"/>
              <a:gd name="connsiteY11" fmla="*/ 225323 h 389306"/>
              <a:gd name="connsiteX12" fmla="*/ 1265017 w 1389001"/>
              <a:gd name="connsiteY12" fmla="*/ 329494 h 389306"/>
              <a:gd name="connsiteX13" fmla="*/ 1307707 w 1389001"/>
              <a:gd name="connsiteY13" fmla="*/ 329242 h 389306"/>
              <a:gd name="connsiteX14" fmla="*/ 1363042 w 1389001"/>
              <a:gd name="connsiteY14" fmla="*/ 210613 h 389306"/>
              <a:gd name="connsiteX15" fmla="*/ 1368292 w 1389001"/>
              <a:gd name="connsiteY15" fmla="*/ 110079 h 389306"/>
              <a:gd name="connsiteX16" fmla="*/ 1257078 w 1389001"/>
              <a:gd name="connsiteY16" fmla="*/ 59539 h 389306"/>
              <a:gd name="connsiteX17" fmla="*/ 1158539 w 1389001"/>
              <a:gd name="connsiteY17" fmla="*/ 29373 h 389306"/>
              <a:gd name="connsiteX18" fmla="*/ 1297017 w 1389001"/>
              <a:gd name="connsiteY18" fmla="*/ 134955 h 389306"/>
              <a:gd name="connsiteX19" fmla="*/ 1255758 w 1389001"/>
              <a:gd name="connsiteY19" fmla="*/ 161313 h 389306"/>
              <a:gd name="connsiteX20" fmla="*/ 1201733 w 1389001"/>
              <a:gd name="connsiteY20" fmla="*/ 203318 h 389306"/>
              <a:gd name="connsiteX21" fmla="*/ 1087556 w 1389001"/>
              <a:gd name="connsiteY21" fmla="*/ 266864 h 389306"/>
              <a:gd name="connsiteX22" fmla="*/ 861592 w 1389001"/>
              <a:gd name="connsiteY22" fmla="*/ 315126 h 389306"/>
              <a:gd name="connsiteX23" fmla="*/ 861592 w 1389001"/>
              <a:gd name="connsiteY23" fmla="*/ 315126 h 3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89001" h="389306">
                <a:moveTo>
                  <a:pt x="861592" y="315126"/>
                </a:moveTo>
                <a:cubicBezTo>
                  <a:pt x="709894" y="337353"/>
                  <a:pt x="533007" y="313555"/>
                  <a:pt x="390408" y="258653"/>
                </a:cubicBezTo>
                <a:cubicBezTo>
                  <a:pt x="309541" y="227509"/>
                  <a:pt x="234932" y="181222"/>
                  <a:pt x="165128" y="130381"/>
                </a:cubicBezTo>
                <a:cubicBezTo>
                  <a:pt x="128977" y="104053"/>
                  <a:pt x="94378" y="76295"/>
                  <a:pt x="61038" y="46542"/>
                </a:cubicBezTo>
                <a:cubicBezTo>
                  <a:pt x="51355" y="37897"/>
                  <a:pt x="18489" y="-5710"/>
                  <a:pt x="5693" y="-1579"/>
                </a:cubicBezTo>
                <a:cubicBezTo>
                  <a:pt x="-37350" y="12315"/>
                  <a:pt x="108897" y="142633"/>
                  <a:pt x="125652" y="155539"/>
                </a:cubicBezTo>
                <a:cubicBezTo>
                  <a:pt x="196504" y="210119"/>
                  <a:pt x="271103" y="261998"/>
                  <a:pt x="353511" y="297645"/>
                </a:cubicBezTo>
                <a:cubicBezTo>
                  <a:pt x="491748" y="357424"/>
                  <a:pt x="656604" y="396114"/>
                  <a:pt x="807728" y="385786"/>
                </a:cubicBezTo>
                <a:cubicBezTo>
                  <a:pt x="895728" y="379761"/>
                  <a:pt x="983980" y="374653"/>
                  <a:pt x="1069722" y="349282"/>
                </a:cubicBezTo>
                <a:cubicBezTo>
                  <a:pt x="1105783" y="338612"/>
                  <a:pt x="1140927" y="324618"/>
                  <a:pt x="1174347" y="307388"/>
                </a:cubicBezTo>
                <a:cubicBezTo>
                  <a:pt x="1197995" y="295207"/>
                  <a:pt x="1221894" y="282159"/>
                  <a:pt x="1243818" y="267056"/>
                </a:cubicBezTo>
                <a:cubicBezTo>
                  <a:pt x="1260060" y="255872"/>
                  <a:pt x="1275163" y="233222"/>
                  <a:pt x="1292302" y="225323"/>
                </a:cubicBezTo>
                <a:cubicBezTo>
                  <a:pt x="1294146" y="258723"/>
                  <a:pt x="1265702" y="294774"/>
                  <a:pt x="1265017" y="329494"/>
                </a:cubicBezTo>
                <a:cubicBezTo>
                  <a:pt x="1264211" y="370784"/>
                  <a:pt x="1293773" y="352920"/>
                  <a:pt x="1307707" y="329242"/>
                </a:cubicBezTo>
                <a:cubicBezTo>
                  <a:pt x="1329894" y="291580"/>
                  <a:pt x="1345561" y="250542"/>
                  <a:pt x="1363042" y="210613"/>
                </a:cubicBezTo>
                <a:cubicBezTo>
                  <a:pt x="1377944" y="176598"/>
                  <a:pt x="1405239" y="136688"/>
                  <a:pt x="1368292" y="110079"/>
                </a:cubicBezTo>
                <a:cubicBezTo>
                  <a:pt x="1335848" y="86723"/>
                  <a:pt x="1293269" y="75398"/>
                  <a:pt x="1257078" y="59539"/>
                </a:cubicBezTo>
                <a:cubicBezTo>
                  <a:pt x="1232876" y="48940"/>
                  <a:pt x="1185723" y="13424"/>
                  <a:pt x="1158539" y="29373"/>
                </a:cubicBezTo>
                <a:cubicBezTo>
                  <a:pt x="1073581" y="79197"/>
                  <a:pt x="1284050" y="125524"/>
                  <a:pt x="1297017" y="134955"/>
                </a:cubicBezTo>
                <a:cubicBezTo>
                  <a:pt x="1286015" y="145947"/>
                  <a:pt x="1268685" y="152205"/>
                  <a:pt x="1255758" y="161313"/>
                </a:cubicBezTo>
                <a:cubicBezTo>
                  <a:pt x="1237078" y="174502"/>
                  <a:pt x="1220493" y="190210"/>
                  <a:pt x="1201733" y="203318"/>
                </a:cubicBezTo>
                <a:cubicBezTo>
                  <a:pt x="1166367" y="228033"/>
                  <a:pt x="1127133" y="249615"/>
                  <a:pt x="1087556" y="266864"/>
                </a:cubicBezTo>
                <a:cubicBezTo>
                  <a:pt x="1018932" y="296769"/>
                  <a:pt x="936383" y="314552"/>
                  <a:pt x="861592" y="315126"/>
                </a:cubicBezTo>
                <a:cubicBezTo>
                  <a:pt x="806710" y="323167"/>
                  <a:pt x="872403" y="315046"/>
                  <a:pt x="861592" y="315126"/>
                </a:cubicBezTo>
              </a:path>
            </a:pathLst>
          </a:custGeom>
          <a:solidFill>
            <a:srgbClr val="363C54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70445D-6B56-4DD6-A7A8-C641E34F0E2D}"/>
              </a:ext>
            </a:extLst>
          </p:cNvPr>
          <p:cNvGrpSpPr/>
          <p:nvPr/>
        </p:nvGrpSpPr>
        <p:grpSpPr>
          <a:xfrm>
            <a:off x="562515" y="2346582"/>
            <a:ext cx="3712501" cy="3033563"/>
            <a:chOff x="126121" y="2340747"/>
            <a:chExt cx="3712501" cy="3033563"/>
          </a:xfrm>
        </p:grpSpPr>
        <p:pic>
          <p:nvPicPr>
            <p:cNvPr id="30" name="Graphic 29" descr="Blueprint with solid fill">
              <a:extLst>
                <a:ext uri="{FF2B5EF4-FFF2-40B4-BE49-F238E27FC236}">
                  <a16:creationId xmlns:a16="http://schemas.microsoft.com/office/drawing/2014/main" id="{2964501D-0C3C-239B-834C-E2734A38A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0824" y="4931274"/>
              <a:ext cx="432000" cy="432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CFE05B-3F64-4C28-479E-1248860788F8}"/>
                </a:ext>
              </a:extLst>
            </p:cNvPr>
            <p:cNvSpPr txBox="1"/>
            <p:nvPr/>
          </p:nvSpPr>
          <p:spPr>
            <a:xfrm>
              <a:off x="992824" y="5004978"/>
              <a:ext cx="222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Floor</a:t>
              </a:r>
              <a:r>
                <a:rPr lang="pt-PT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plan</a:t>
              </a:r>
              <a:r>
                <a:rPr lang="pt-PT" sz="18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PT" sz="1800" dirty="0" err="1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images</a:t>
              </a:r>
              <a:endParaRPr lang="en-US" sz="1800" dirty="0">
                <a:solidFill>
                  <a:srgbClr val="363C5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44" name="Picture 43" descr="A blueprint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A5A9F3CA-F6A0-6C66-D766-8677D076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21" y="2340747"/>
              <a:ext cx="3712501" cy="264147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D4BCE-DB0A-87C8-6F81-E281C1432002}"/>
              </a:ext>
            </a:extLst>
          </p:cNvPr>
          <p:cNvGrpSpPr/>
          <p:nvPr/>
        </p:nvGrpSpPr>
        <p:grpSpPr>
          <a:xfrm>
            <a:off x="4105591" y="2897544"/>
            <a:ext cx="2760185" cy="2951004"/>
            <a:chOff x="4105591" y="2897544"/>
            <a:chExt cx="2760185" cy="295100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05E32AB-38FF-A2E4-D533-384F70826751}"/>
                </a:ext>
              </a:extLst>
            </p:cNvPr>
            <p:cNvSpPr/>
            <p:nvPr/>
          </p:nvSpPr>
          <p:spPr>
            <a:xfrm rot="10461299" flipV="1">
              <a:off x="4105591" y="5331683"/>
              <a:ext cx="1524429" cy="516865"/>
            </a:xfrm>
            <a:custGeom>
              <a:avLst/>
              <a:gdLst>
                <a:gd name="connsiteX0" fmla="*/ 390 w 1387379"/>
                <a:gd name="connsiteY0" fmla="*/ 168767 h 560693"/>
                <a:gd name="connsiteX1" fmla="*/ 7750 w 1387379"/>
                <a:gd name="connsiteY1" fmla="*/ 218450 h 560693"/>
                <a:gd name="connsiteX2" fmla="*/ 36945 w 1387379"/>
                <a:gd name="connsiteY2" fmla="*/ 194863 h 560693"/>
                <a:gd name="connsiteX3" fmla="*/ 58111 w 1387379"/>
                <a:gd name="connsiteY3" fmla="*/ 102722 h 560693"/>
                <a:gd name="connsiteX4" fmla="*/ 534347 w 1387379"/>
                <a:gd name="connsiteY4" fmla="*/ 501029 h 560693"/>
                <a:gd name="connsiteX5" fmla="*/ 1178092 w 1387379"/>
                <a:gd name="connsiteY5" fmla="*/ 471921 h 560693"/>
                <a:gd name="connsiteX6" fmla="*/ 1378938 w 1387379"/>
                <a:gd name="connsiteY6" fmla="*/ 227347 h 560693"/>
                <a:gd name="connsiteX7" fmla="*/ 1376500 w 1387379"/>
                <a:gd name="connsiteY7" fmla="*/ 174924 h 560693"/>
                <a:gd name="connsiteX8" fmla="*/ 1343321 w 1387379"/>
                <a:gd name="connsiteY8" fmla="*/ 243740 h 560693"/>
                <a:gd name="connsiteX9" fmla="*/ 1242656 w 1387379"/>
                <a:gd name="connsiteY9" fmla="*/ 376989 h 560693"/>
                <a:gd name="connsiteX10" fmla="*/ 697342 w 1387379"/>
                <a:gd name="connsiteY10" fmla="*/ 498480 h 560693"/>
                <a:gd name="connsiteX11" fmla="*/ 352161 w 1387379"/>
                <a:gd name="connsiteY11" fmla="*/ 354893 h 560693"/>
                <a:gd name="connsiteX12" fmla="*/ 205400 w 1387379"/>
                <a:gd name="connsiteY12" fmla="*/ 228274 h 560693"/>
                <a:gd name="connsiteX13" fmla="*/ 97375 w 1387379"/>
                <a:gd name="connsiteY13" fmla="*/ 67145 h 560693"/>
                <a:gd name="connsiteX14" fmla="*/ 236259 w 1387379"/>
                <a:gd name="connsiteY14" fmla="*/ 143438 h 560693"/>
                <a:gd name="connsiteX15" fmla="*/ 272638 w 1387379"/>
                <a:gd name="connsiteY15" fmla="*/ 110561 h 560693"/>
                <a:gd name="connsiteX16" fmla="*/ 189849 w 1387379"/>
                <a:gd name="connsiteY16" fmla="*/ 60838 h 560693"/>
                <a:gd name="connsiteX17" fmla="*/ 111083 w 1387379"/>
                <a:gd name="connsiteY17" fmla="*/ 23035 h 560693"/>
                <a:gd name="connsiteX18" fmla="*/ 31372 w 1387379"/>
                <a:gd name="connsiteY18" fmla="*/ -2739 h 560693"/>
                <a:gd name="connsiteX19" fmla="*/ 390 w 1387379"/>
                <a:gd name="connsiteY19" fmla="*/ 168767 h 560693"/>
                <a:gd name="connsiteX20" fmla="*/ 390 w 1387379"/>
                <a:gd name="connsiteY20" fmla="*/ 168767 h 5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7379" h="560693">
                  <a:moveTo>
                    <a:pt x="390" y="168767"/>
                  </a:moveTo>
                  <a:cubicBezTo>
                    <a:pt x="390" y="181997"/>
                    <a:pt x="-5325" y="210369"/>
                    <a:pt x="7750" y="218450"/>
                  </a:cubicBezTo>
                  <a:cubicBezTo>
                    <a:pt x="25409" y="229352"/>
                    <a:pt x="32375" y="208324"/>
                    <a:pt x="36945" y="194863"/>
                  </a:cubicBezTo>
                  <a:cubicBezTo>
                    <a:pt x="45926" y="168405"/>
                    <a:pt x="41755" y="124274"/>
                    <a:pt x="58111" y="102722"/>
                  </a:cubicBezTo>
                  <a:cubicBezTo>
                    <a:pt x="165412" y="289473"/>
                    <a:pt x="329982" y="429170"/>
                    <a:pt x="534347" y="501029"/>
                  </a:cubicBezTo>
                  <a:cubicBezTo>
                    <a:pt x="737619" y="572495"/>
                    <a:pt x="986656" y="586339"/>
                    <a:pt x="1178092" y="471921"/>
                  </a:cubicBezTo>
                  <a:cubicBezTo>
                    <a:pt x="1271795" y="415931"/>
                    <a:pt x="1349598" y="334883"/>
                    <a:pt x="1378938" y="227347"/>
                  </a:cubicBezTo>
                  <a:cubicBezTo>
                    <a:pt x="1381457" y="218128"/>
                    <a:pt x="1396026" y="173080"/>
                    <a:pt x="1376500" y="174924"/>
                  </a:cubicBezTo>
                  <a:cubicBezTo>
                    <a:pt x="1366324" y="175881"/>
                    <a:pt x="1348178" y="233886"/>
                    <a:pt x="1343321" y="243740"/>
                  </a:cubicBezTo>
                  <a:cubicBezTo>
                    <a:pt x="1318042" y="294974"/>
                    <a:pt x="1285256" y="338924"/>
                    <a:pt x="1242656" y="376989"/>
                  </a:cubicBezTo>
                  <a:cubicBezTo>
                    <a:pt x="1097528" y="506672"/>
                    <a:pt x="881981" y="532828"/>
                    <a:pt x="697342" y="498480"/>
                  </a:cubicBezTo>
                  <a:cubicBezTo>
                    <a:pt x="575031" y="475730"/>
                    <a:pt x="455163" y="425190"/>
                    <a:pt x="352161" y="354893"/>
                  </a:cubicBezTo>
                  <a:cubicBezTo>
                    <a:pt x="298992" y="318611"/>
                    <a:pt x="248201" y="276485"/>
                    <a:pt x="205400" y="228274"/>
                  </a:cubicBezTo>
                  <a:cubicBezTo>
                    <a:pt x="169300" y="187609"/>
                    <a:pt x="108339" y="122118"/>
                    <a:pt x="97375" y="67145"/>
                  </a:cubicBezTo>
                  <a:cubicBezTo>
                    <a:pt x="145883" y="74400"/>
                    <a:pt x="188925" y="129060"/>
                    <a:pt x="236259" y="143438"/>
                  </a:cubicBezTo>
                  <a:cubicBezTo>
                    <a:pt x="261339" y="151045"/>
                    <a:pt x="290062" y="138833"/>
                    <a:pt x="272638" y="110561"/>
                  </a:cubicBezTo>
                  <a:cubicBezTo>
                    <a:pt x="258512" y="87629"/>
                    <a:pt x="212941" y="73130"/>
                    <a:pt x="189849" y="60838"/>
                  </a:cubicBezTo>
                  <a:cubicBezTo>
                    <a:pt x="164086" y="47115"/>
                    <a:pt x="138023" y="34299"/>
                    <a:pt x="111083" y="23035"/>
                  </a:cubicBezTo>
                  <a:cubicBezTo>
                    <a:pt x="91322" y="14773"/>
                    <a:pt x="52393" y="-11142"/>
                    <a:pt x="31372" y="-2739"/>
                  </a:cubicBezTo>
                  <a:cubicBezTo>
                    <a:pt x="-5806" y="12123"/>
                    <a:pt x="1492" y="134863"/>
                    <a:pt x="390" y="168767"/>
                  </a:cubicBezTo>
                  <a:cubicBezTo>
                    <a:pt x="390" y="182601"/>
                    <a:pt x="850" y="154621"/>
                    <a:pt x="390" y="168767"/>
                  </a:cubicBezTo>
                </a:path>
              </a:pathLst>
            </a:custGeom>
            <a:solidFill>
              <a:srgbClr val="363C54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LID4096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6689F7-2FAE-49D7-1D8C-2FE2811AB61B}"/>
                </a:ext>
              </a:extLst>
            </p:cNvPr>
            <p:cNvGrpSpPr/>
            <p:nvPr/>
          </p:nvGrpSpPr>
          <p:grpSpPr>
            <a:xfrm>
              <a:off x="5326225" y="2897544"/>
              <a:ext cx="1539551" cy="2238565"/>
              <a:chOff x="5326225" y="2897544"/>
              <a:chExt cx="1539551" cy="2238565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C398E7A-9E8F-9789-6775-4991F7B92B41}"/>
                  </a:ext>
                </a:extLst>
              </p:cNvPr>
              <p:cNvGrpSpPr/>
              <p:nvPr/>
            </p:nvGrpSpPr>
            <p:grpSpPr>
              <a:xfrm>
                <a:off x="5326225" y="2897544"/>
                <a:ext cx="1539551" cy="1539551"/>
                <a:chOff x="8909362" y="1753163"/>
                <a:chExt cx="1539551" cy="1539551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1A6C105C-8935-DDD6-D25B-7F0075732EB1}"/>
                    </a:ext>
                  </a:extLst>
                </p:cNvPr>
                <p:cNvSpPr/>
                <p:nvPr/>
              </p:nvSpPr>
              <p:spPr>
                <a:xfrm>
                  <a:off x="8909362" y="1753163"/>
                  <a:ext cx="1539551" cy="15395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pic>
              <p:nvPicPr>
                <p:cNvPr id="3" name="Graphic 2" descr="Network with solid fill">
                  <a:extLst>
                    <a:ext uri="{FF2B5EF4-FFF2-40B4-BE49-F238E27FC236}">
                      <a16:creationId xmlns:a16="http://schemas.microsoft.com/office/drawing/2014/main" id="{1F4B88E1-9970-2CA9-8EC8-7DD27EF06A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1687" y="1808331"/>
                  <a:ext cx="1362530" cy="1362531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3629B5-D17E-73C6-29B3-714883F87886}"/>
                  </a:ext>
                </a:extLst>
              </p:cNvPr>
              <p:cNvSpPr txBox="1"/>
              <p:nvPr/>
            </p:nvSpPr>
            <p:spPr>
              <a:xfrm>
                <a:off x="5411122" y="4551334"/>
                <a:ext cx="13697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600" dirty="0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ML </a:t>
                </a:r>
              </a:p>
              <a:p>
                <a:pPr algn="ctr"/>
                <a:r>
                  <a:rPr lang="pt-PT" sz="1600" dirty="0" err="1">
                    <a:solidFill>
                      <a:srgbClr val="363C5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algorithms</a:t>
                </a:r>
                <a:endParaRPr lang="en-US" sz="1600" dirty="0">
                  <a:solidFill>
                    <a:srgbClr val="363C54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8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C2A69-6B38-8597-1A40-6D6776B06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B0C0DB-108B-08C4-2468-01676113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 </a:t>
            </a:r>
            <a:endParaRPr lang="LID4096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F19909-11CB-D7C3-CF91-4B4249090DE9}"/>
              </a:ext>
            </a:extLst>
          </p:cNvPr>
          <p:cNvGrpSpPr/>
          <p:nvPr/>
        </p:nvGrpSpPr>
        <p:grpSpPr>
          <a:xfrm>
            <a:off x="1110344" y="2669879"/>
            <a:ext cx="2584579" cy="2448419"/>
            <a:chOff x="998376" y="2576572"/>
            <a:chExt cx="2584579" cy="244841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3695B00-AD53-C71C-428A-0E90EA15C141}"/>
                </a:ext>
              </a:extLst>
            </p:cNvPr>
            <p:cNvSpPr/>
            <p:nvPr/>
          </p:nvSpPr>
          <p:spPr>
            <a:xfrm>
              <a:off x="998376" y="2576572"/>
              <a:ext cx="2584579" cy="961053"/>
            </a:xfrm>
            <a:prstGeom prst="roundRect">
              <a:avLst>
                <a:gd name="adj" fmla="val 9871"/>
              </a:avLst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Interpretation</a:t>
              </a:r>
              <a:endParaRPr lang="LID4096" sz="2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FBC4FB7-3E6A-1216-DD72-5839E16E7344}"/>
                </a:ext>
              </a:extLst>
            </p:cNvPr>
            <p:cNvSpPr/>
            <p:nvPr/>
          </p:nvSpPr>
          <p:spPr>
            <a:xfrm>
              <a:off x="998376" y="3732245"/>
              <a:ext cx="2584579" cy="1292746"/>
            </a:xfrm>
            <a:prstGeom prst="roundRect">
              <a:avLst>
                <a:gd name="adj" fmla="val 641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Detect relevant symbols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2E58D0-8C67-35A3-89C4-4A62BF854113}"/>
              </a:ext>
            </a:extLst>
          </p:cNvPr>
          <p:cNvGrpSpPr/>
          <p:nvPr/>
        </p:nvGrpSpPr>
        <p:grpSpPr>
          <a:xfrm>
            <a:off x="3918857" y="2669879"/>
            <a:ext cx="3469433" cy="2448419"/>
            <a:chOff x="3918857" y="2669879"/>
            <a:chExt cx="3469433" cy="24484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18C316-5BC0-4559-166E-8D4F10A8E436}"/>
                </a:ext>
              </a:extLst>
            </p:cNvPr>
            <p:cNvGrpSpPr/>
            <p:nvPr/>
          </p:nvGrpSpPr>
          <p:grpSpPr>
            <a:xfrm>
              <a:off x="4803711" y="2669879"/>
              <a:ext cx="2584579" cy="2448419"/>
              <a:chOff x="4612433" y="2576572"/>
              <a:chExt cx="2584579" cy="244841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B922D40-AA2E-6A25-CAC4-6C45CB9BE3A7}"/>
                  </a:ext>
                </a:extLst>
              </p:cNvPr>
              <p:cNvSpPr/>
              <p:nvPr/>
            </p:nvSpPr>
            <p:spPr>
              <a:xfrm>
                <a:off x="4612433" y="2576572"/>
                <a:ext cx="2584579" cy="961053"/>
              </a:xfrm>
              <a:prstGeom prst="roundRect">
                <a:avLst>
                  <a:gd name="adj" fmla="val 9871"/>
                </a:avLst>
              </a:prstGeom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Poppins" panose="00000500000000000000" pitchFamily="2" charset="0"/>
                    <a:cs typeface="Poppins" panose="00000500000000000000" pitchFamily="2" charset="0"/>
                  </a:rPr>
                  <a:t>Representation</a:t>
                </a:r>
                <a:endParaRPr lang="LID4096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C3238C0-BEF1-27CD-79FA-21018961DEC6}"/>
                  </a:ext>
                </a:extLst>
              </p:cNvPr>
              <p:cNvSpPr/>
              <p:nvPr/>
            </p:nvSpPr>
            <p:spPr>
              <a:xfrm>
                <a:off x="4612433" y="3732245"/>
                <a:ext cx="2584579" cy="1292746"/>
              </a:xfrm>
              <a:prstGeom prst="roundRect">
                <a:avLst>
                  <a:gd name="adj" fmla="val 641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Convert to a structured representation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64F4884-E3AE-C0A2-2E03-D752AF90699A}"/>
                </a:ext>
              </a:extLst>
            </p:cNvPr>
            <p:cNvCxnSpPr>
              <a:cxnSpLocks/>
            </p:cNvCxnSpPr>
            <p:nvPr/>
          </p:nvCxnSpPr>
          <p:spPr>
            <a:xfrm>
              <a:off x="3918857" y="3150406"/>
              <a:ext cx="6531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70B58C-CC79-7D15-05CA-9CC8AF981BDC}"/>
              </a:ext>
            </a:extLst>
          </p:cNvPr>
          <p:cNvGrpSpPr/>
          <p:nvPr/>
        </p:nvGrpSpPr>
        <p:grpSpPr>
          <a:xfrm>
            <a:off x="7644881" y="2669879"/>
            <a:ext cx="3436776" cy="2448419"/>
            <a:chOff x="7644881" y="2669879"/>
            <a:chExt cx="3436776" cy="2448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47B8F-DB21-D6E7-B5AF-AC761E3FD5D9}"/>
                </a:ext>
              </a:extLst>
            </p:cNvPr>
            <p:cNvGrpSpPr/>
            <p:nvPr/>
          </p:nvGrpSpPr>
          <p:grpSpPr>
            <a:xfrm>
              <a:off x="8497078" y="2669879"/>
              <a:ext cx="2584579" cy="2448419"/>
              <a:chOff x="4612433" y="2576572"/>
              <a:chExt cx="2584579" cy="244841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9806931-24BE-8E47-5726-2BDD51445ABD}"/>
                  </a:ext>
                </a:extLst>
              </p:cNvPr>
              <p:cNvSpPr/>
              <p:nvPr/>
            </p:nvSpPr>
            <p:spPr>
              <a:xfrm>
                <a:off x="4612433" y="2576572"/>
                <a:ext cx="2584579" cy="961053"/>
              </a:xfrm>
              <a:prstGeom prst="roundRect">
                <a:avLst>
                  <a:gd name="adj" fmla="val 9871"/>
                </a:avLst>
              </a:prstGeom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Poppins" panose="00000500000000000000" pitchFamily="2" charset="0"/>
                    <a:cs typeface="Poppins" panose="00000500000000000000" pitchFamily="2" charset="0"/>
                  </a:rPr>
                  <a:t>Reconstruction</a:t>
                </a:r>
                <a:endParaRPr lang="LID4096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5DF07DE-80C2-294E-3224-2933A3E03401}"/>
                  </a:ext>
                </a:extLst>
              </p:cNvPr>
              <p:cNvSpPr/>
              <p:nvPr/>
            </p:nvSpPr>
            <p:spPr>
              <a:xfrm>
                <a:off x="4612433" y="3732245"/>
                <a:ext cx="2584579" cy="1292746"/>
              </a:xfrm>
              <a:prstGeom prst="roundRect">
                <a:avLst>
                  <a:gd name="adj" fmla="val 641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Create algorithmic description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39C866F-94BB-1AD3-32B9-FF9AA8889FB4}"/>
                </a:ext>
              </a:extLst>
            </p:cNvPr>
            <p:cNvCxnSpPr>
              <a:cxnSpLocks/>
            </p:cNvCxnSpPr>
            <p:nvPr/>
          </p:nvCxnSpPr>
          <p:spPr>
            <a:xfrm>
              <a:off x="7644881" y="3150175"/>
              <a:ext cx="6531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6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1406F-23B5-0B3A-6640-C7BBE951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4BCDC6D-4910-DF45-CB3F-DB46ECB5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482819-00A9-E475-6F3E-7D5058DB4337}"/>
              </a:ext>
            </a:extLst>
          </p:cNvPr>
          <p:cNvSpPr/>
          <p:nvPr/>
        </p:nvSpPr>
        <p:spPr>
          <a:xfrm>
            <a:off x="1157876" y="4424048"/>
            <a:ext cx="4320000" cy="1800000"/>
          </a:xfrm>
          <a:prstGeom prst="roundRect">
            <a:avLst>
              <a:gd name="adj" fmla="val 5942"/>
            </a:avLst>
          </a:prstGeom>
          <a:solidFill>
            <a:sysClr val="window" lastClr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64351-0DCB-90A9-4BC6-B855F827EBF4}"/>
              </a:ext>
            </a:extLst>
          </p:cNvPr>
          <p:cNvSpPr txBox="1"/>
          <p:nvPr/>
        </p:nvSpPr>
        <p:spPr>
          <a:xfrm>
            <a:off x="1157875" y="4043281"/>
            <a:ext cx="1763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/>
              <a:t>Recognition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B2C907-99E9-86E7-4F55-B15FBD9F2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777" y="5023021"/>
            <a:ext cx="1668593" cy="1008000"/>
          </a:xfrm>
          <a:prstGeom prst="rect">
            <a:avLst/>
          </a:prstGeom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C85D79F-DB67-A73D-63BF-830A5450ED81}"/>
              </a:ext>
            </a:extLst>
          </p:cNvPr>
          <p:cNvSpPr txBox="1"/>
          <p:nvPr/>
        </p:nvSpPr>
        <p:spPr>
          <a:xfrm>
            <a:off x="1452766" y="4569646"/>
            <a:ext cx="146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Segmentation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50EADDE-6932-701C-A367-020940C2B9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740"/>
          <a:stretch/>
        </p:blipFill>
        <p:spPr>
          <a:xfrm>
            <a:off x="3633970" y="4992652"/>
            <a:ext cx="1660720" cy="1008000"/>
          </a:xfrm>
          <a:prstGeom prst="rect">
            <a:avLst/>
          </a:prstGeom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C898423-173F-37EE-A0D1-0EC19149183C}"/>
              </a:ext>
            </a:extLst>
          </p:cNvPr>
          <p:cNvSpPr txBox="1"/>
          <p:nvPr/>
        </p:nvSpPr>
        <p:spPr>
          <a:xfrm>
            <a:off x="3673802" y="4569646"/>
            <a:ext cx="147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n-US" sz="1400" dirty="0"/>
              <a:t>Vectorization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6539C3C-DA26-A77A-835C-4605712E99AF}"/>
              </a:ext>
            </a:extLst>
          </p:cNvPr>
          <p:cNvCxnSpPr>
            <a:cxnSpLocks/>
          </p:cNvCxnSpPr>
          <p:nvPr/>
        </p:nvCxnSpPr>
        <p:spPr>
          <a:xfrm>
            <a:off x="3407043" y="3607612"/>
            <a:ext cx="0" cy="43566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03B0098-0DFD-0E02-411A-2C3EADF732C3}"/>
              </a:ext>
            </a:extLst>
          </p:cNvPr>
          <p:cNvGrpSpPr/>
          <p:nvPr/>
        </p:nvGrpSpPr>
        <p:grpSpPr>
          <a:xfrm>
            <a:off x="2269448" y="1634987"/>
            <a:ext cx="2189698" cy="1891161"/>
            <a:chOff x="2213671" y="1481029"/>
            <a:chExt cx="2189698" cy="18911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6F73B5-7F81-D056-5EB1-4F241076C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13671" y="1898428"/>
              <a:ext cx="2189698" cy="14737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D17DA6-2FCF-ABAE-749F-0007CAAC481D}"/>
                </a:ext>
              </a:extLst>
            </p:cNvPr>
            <p:cNvSpPr txBox="1"/>
            <p:nvPr/>
          </p:nvSpPr>
          <p:spPr>
            <a:xfrm>
              <a:off x="2213671" y="1481029"/>
              <a:ext cx="17754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Input image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2B0A54-73F4-A084-4907-FCCDF21D1DCA}"/>
              </a:ext>
            </a:extLst>
          </p:cNvPr>
          <p:cNvCxnSpPr>
            <a:cxnSpLocks/>
          </p:cNvCxnSpPr>
          <p:nvPr/>
        </p:nvCxnSpPr>
        <p:spPr>
          <a:xfrm>
            <a:off x="3264847" y="5462084"/>
            <a:ext cx="31197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F38050-59E7-D25F-222E-EB5DA2294256}"/>
              </a:ext>
            </a:extLst>
          </p:cNvPr>
          <p:cNvSpPr txBox="1"/>
          <p:nvPr/>
        </p:nvSpPr>
        <p:spPr>
          <a:xfrm>
            <a:off x="3633970" y="1690490"/>
            <a:ext cx="2482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200" dirty="0"/>
              <a:t>from CubiCasa5K</a:t>
            </a:r>
          </a:p>
        </p:txBody>
      </p:sp>
    </p:spTree>
    <p:extLst>
      <p:ext uri="{BB962C8B-B14F-4D97-AF65-F5344CB8AC3E}">
        <p14:creationId xmlns:p14="http://schemas.microsoft.com/office/powerpoint/2010/main" val="30100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59" grpId="0"/>
      <p:bldP spid="72" grpId="0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33C9-B681-EBC2-1DBB-5826964F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998BA13-74F2-D583-84E0-A14FA282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C8575C-88E6-D8A5-DE0C-120FDC7C127F}"/>
              </a:ext>
            </a:extLst>
          </p:cNvPr>
          <p:cNvSpPr/>
          <p:nvPr/>
        </p:nvSpPr>
        <p:spPr>
          <a:xfrm>
            <a:off x="1236164" y="2296538"/>
            <a:ext cx="9719673" cy="4049864"/>
          </a:xfrm>
          <a:prstGeom prst="roundRect">
            <a:avLst>
              <a:gd name="adj" fmla="val 5942"/>
            </a:avLst>
          </a:prstGeom>
          <a:solidFill>
            <a:sysClr val="window" lastClr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F428A-4BDF-6449-2CE7-95B8142D1614}"/>
              </a:ext>
            </a:extLst>
          </p:cNvPr>
          <p:cNvSpPr txBox="1"/>
          <p:nvPr/>
        </p:nvSpPr>
        <p:spPr>
          <a:xfrm>
            <a:off x="1236164" y="1768898"/>
            <a:ext cx="396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2000" dirty="0"/>
              <a:t>Recognition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B55D4B-7752-5512-B792-B905FD24A9B1}"/>
              </a:ext>
            </a:extLst>
          </p:cNvPr>
          <p:cNvGrpSpPr/>
          <p:nvPr/>
        </p:nvGrpSpPr>
        <p:grpSpPr>
          <a:xfrm>
            <a:off x="4803341" y="3440304"/>
            <a:ext cx="2585318" cy="2360420"/>
            <a:chOff x="4803341" y="3440304"/>
            <a:chExt cx="2585318" cy="23604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D1BEE9-C4F8-E29D-F472-22C1DB54A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3342" y="3440304"/>
              <a:ext cx="2585317" cy="1730974"/>
            </a:xfrm>
            <a:prstGeom prst="rect">
              <a:avLst/>
            </a:prstGeom>
            <a:noFill/>
          </p:spPr>
        </p:pic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8EA91B7B-D9FF-0DB8-852A-E15F71B86700}"/>
                </a:ext>
              </a:extLst>
            </p:cNvPr>
            <p:cNvSpPr txBox="1">
              <a:spLocks/>
            </p:cNvSpPr>
            <p:nvPr/>
          </p:nvSpPr>
          <p:spPr>
            <a:xfrm>
              <a:off x="4803341" y="5383857"/>
              <a:ext cx="2585317" cy="416867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 defTabSz="91440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Poppins" panose="00000500000000000000" pitchFamily="2" charset="0"/>
                  <a:ea typeface="+mn-ea"/>
                  <a:cs typeface="Poppins" panose="00000500000000000000" pitchFamily="2" charset="0"/>
                </a:defRPr>
              </a:lvl1pPr>
              <a:lvl2pPr marL="685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defTabSz="91440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Junctions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EB6035-99B6-D452-FE6F-7918B16C6653}"/>
              </a:ext>
            </a:extLst>
          </p:cNvPr>
          <p:cNvGrpSpPr/>
          <p:nvPr/>
        </p:nvGrpSpPr>
        <p:grpSpPr>
          <a:xfrm>
            <a:off x="1526884" y="3374444"/>
            <a:ext cx="2585317" cy="2426280"/>
            <a:chOff x="1526884" y="3374444"/>
            <a:chExt cx="2585317" cy="2426280"/>
          </a:xfrm>
        </p:grpSpPr>
        <p:sp>
          <p:nvSpPr>
            <p:cNvPr id="24" name="Text Placeholder 9">
              <a:extLst>
                <a:ext uri="{FF2B5EF4-FFF2-40B4-BE49-F238E27FC236}">
                  <a16:creationId xmlns:a16="http://schemas.microsoft.com/office/drawing/2014/main" id="{2F49DB84-3FB5-21F7-0BAA-FE9A41DFD08C}"/>
                </a:ext>
              </a:extLst>
            </p:cNvPr>
            <p:cNvSpPr txBox="1">
              <a:spLocks/>
            </p:cNvSpPr>
            <p:nvPr/>
          </p:nvSpPr>
          <p:spPr>
            <a:xfrm>
              <a:off x="1526884" y="5383857"/>
              <a:ext cx="2585317" cy="4168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Walls and Railings</a:t>
              </a:r>
            </a:p>
          </p:txBody>
        </p:sp>
        <p:pic>
          <p:nvPicPr>
            <p:cNvPr id="26" name="Picture 25" descr="A picture containing athletic game&#10;&#10;Description automatically generated">
              <a:extLst>
                <a:ext uri="{FF2B5EF4-FFF2-40B4-BE49-F238E27FC236}">
                  <a16:creationId xmlns:a16="http://schemas.microsoft.com/office/drawing/2014/main" id="{41079253-90CD-BA34-6349-67CE474F1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84" y="3374444"/>
              <a:ext cx="2585317" cy="1731274"/>
            </a:xfrm>
            <a:prstGeom prst="rect">
              <a:avLst/>
            </a:prstGeom>
            <a:noFill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100006-03B5-D3BF-60FF-BD6535A0D853}"/>
              </a:ext>
            </a:extLst>
          </p:cNvPr>
          <p:cNvGrpSpPr/>
          <p:nvPr/>
        </p:nvGrpSpPr>
        <p:grpSpPr>
          <a:xfrm>
            <a:off x="8079799" y="3429000"/>
            <a:ext cx="2585318" cy="2238838"/>
            <a:chOff x="8079799" y="3429000"/>
            <a:chExt cx="2585318" cy="2238838"/>
          </a:xfrm>
        </p:grpSpPr>
        <p:sp>
          <p:nvSpPr>
            <p:cNvPr id="28" name="Text Placeholder 11">
              <a:extLst>
                <a:ext uri="{FF2B5EF4-FFF2-40B4-BE49-F238E27FC236}">
                  <a16:creationId xmlns:a16="http://schemas.microsoft.com/office/drawing/2014/main" id="{739B84FA-DC95-D8F3-F515-F818D21ECAAE}"/>
                </a:ext>
              </a:extLst>
            </p:cNvPr>
            <p:cNvSpPr txBox="1">
              <a:spLocks/>
            </p:cNvSpPr>
            <p:nvPr/>
          </p:nvSpPr>
          <p:spPr>
            <a:xfrm>
              <a:off x="8079799" y="5383857"/>
              <a:ext cx="2585317" cy="28398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Symbols</a:t>
              </a:r>
            </a:p>
          </p:txBody>
        </p:sp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E3184249-B724-0EF2-F934-10444DD4D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800" y="3429000"/>
              <a:ext cx="2585317" cy="1731274"/>
            </a:xfrm>
            <a:prstGeom prst="rect">
              <a:avLst/>
            </a:prstGeom>
            <a:noFill/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0EB7EF-30C4-05DC-924E-41D8B6D4BF68}"/>
              </a:ext>
            </a:extLst>
          </p:cNvPr>
          <p:cNvSpPr txBox="1"/>
          <p:nvPr/>
        </p:nvSpPr>
        <p:spPr>
          <a:xfrm>
            <a:off x="1788940" y="2586116"/>
            <a:ext cx="5373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>
                <a:latin typeface="Poppins Black" panose="00000A00000000000000" pitchFamily="2" charset="0"/>
                <a:cs typeface="Poppins Black" panose="00000A00000000000000" pitchFamily="2" charset="0"/>
              </a:rPr>
              <a:t>Segmentation </a:t>
            </a:r>
            <a:r>
              <a:rPr lang="en-US" sz="1600" dirty="0"/>
              <a:t>allows us to identify:</a:t>
            </a:r>
          </a:p>
        </p:txBody>
      </p:sp>
    </p:spTree>
    <p:extLst>
      <p:ext uri="{BB962C8B-B14F-4D97-AF65-F5344CB8AC3E}">
        <p14:creationId xmlns:p14="http://schemas.microsoft.com/office/powerpoint/2010/main" val="289596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698E8-BC30-DDE8-9169-D855BEC46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AD07DC6-F63F-D141-590B-4564F940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Algorithmic Design</a:t>
            </a:r>
            <a:endParaRPr lang="LID4096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76043F-A0A4-F166-2DAC-618FFC23A2B2}"/>
              </a:ext>
            </a:extLst>
          </p:cNvPr>
          <p:cNvSpPr/>
          <p:nvPr/>
        </p:nvSpPr>
        <p:spPr>
          <a:xfrm>
            <a:off x="1236164" y="2296538"/>
            <a:ext cx="9719673" cy="4049864"/>
          </a:xfrm>
          <a:prstGeom prst="roundRect">
            <a:avLst>
              <a:gd name="adj" fmla="val 5942"/>
            </a:avLst>
          </a:prstGeom>
          <a:solidFill>
            <a:sysClr val="window" lastClr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31D8B-47B7-BB93-7E69-59D431CD9E8C}"/>
              </a:ext>
            </a:extLst>
          </p:cNvPr>
          <p:cNvSpPr txBox="1"/>
          <p:nvPr/>
        </p:nvSpPr>
        <p:spPr>
          <a:xfrm>
            <a:off x="1236164" y="1768898"/>
            <a:ext cx="396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2000" dirty="0"/>
              <a:t>Recognition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861AC3-E07A-78D4-016D-F4267C23D200}"/>
              </a:ext>
            </a:extLst>
          </p:cNvPr>
          <p:cNvSpPr txBox="1"/>
          <p:nvPr/>
        </p:nvSpPr>
        <p:spPr>
          <a:xfrm>
            <a:off x="1788940" y="2586116"/>
            <a:ext cx="5373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sz="1600" dirty="0">
                <a:latin typeface="Poppins Black" panose="00000A00000000000000" pitchFamily="2" charset="0"/>
                <a:cs typeface="Poppins Black" panose="00000A00000000000000" pitchFamily="2" charset="0"/>
              </a:rPr>
              <a:t>Segmentation </a:t>
            </a:r>
            <a:r>
              <a:rPr lang="en-US" sz="1600" dirty="0"/>
              <a:t>results :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923F5014-A30B-3E0B-9BD9-8084B7B08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288049"/>
              </p:ext>
            </p:extLst>
          </p:nvPr>
        </p:nvGraphicFramePr>
        <p:xfrm>
          <a:off x="2694000" y="3724275"/>
          <a:ext cx="6804000" cy="163415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196000">
                  <a:extLst>
                    <a:ext uri="{9D8B030D-6E8A-4147-A177-3AD203B41FA5}">
                      <a16:colId xmlns:a16="http://schemas.microsoft.com/office/drawing/2014/main" val="143062768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8124093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4068451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36224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9149684"/>
                    </a:ext>
                  </a:extLst>
                </a:gridCol>
              </a:tblGrid>
              <a:tr h="3582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Accuracy (%)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cap="all" baseline="0" dirty="0"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Rooms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cap="all" baseline="0" dirty="0">
                          <a:solidFill>
                            <a:schemeClr val="tx1"/>
                          </a:solidFill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Icons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032110"/>
                  </a:ext>
                </a:extLst>
              </a:tr>
              <a:tr h="55943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Overall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Toilet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Sink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062721"/>
                  </a:ext>
                </a:extLst>
              </a:tr>
              <a:tr h="358237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Our results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82.5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97.5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98.9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98.5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91399"/>
                  </a:ext>
                </a:extLst>
              </a:tr>
              <a:tr h="358237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Poppins Black" panose="00000A00000000000000" pitchFamily="2" charset="0"/>
                          <a:cs typeface="Poppins Black" panose="00000A00000000000000" pitchFamily="2" charset="0"/>
                        </a:rPr>
                        <a:t>CubiCasa5K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82.7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97.6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72.5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67.4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12000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5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vil_theme">
  <a:themeElements>
    <a:clrScheme name="eCAADe_01">
      <a:dk1>
        <a:srgbClr val="363C54"/>
      </a:dk1>
      <a:lt1>
        <a:srgbClr val="FFFFFF"/>
      </a:lt1>
      <a:dk2>
        <a:srgbClr val="B1B749"/>
      </a:dk2>
      <a:lt2>
        <a:srgbClr val="8E9E93"/>
      </a:lt2>
      <a:accent1>
        <a:srgbClr val="5899DD"/>
      </a:accent1>
      <a:accent2>
        <a:srgbClr val="4864C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vil_theme" id="{964382F3-2E83-4D31-9851-E4A17BCBBA04}" vid="{E43CC83F-5A3A-4382-A545-05FE29BB53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civil_theme</Template>
  <TotalTime>1500</TotalTime>
  <Words>1750</Words>
  <Application>Microsoft Office PowerPoint</Application>
  <PresentationFormat>Widescreen</PresentationFormat>
  <Paragraphs>257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Palanquin Dark</vt:lpstr>
      <vt:lpstr>Consolas</vt:lpstr>
      <vt:lpstr>Aptos</vt:lpstr>
      <vt:lpstr>Poppins Black</vt:lpstr>
      <vt:lpstr>Poppins</vt:lpstr>
      <vt:lpstr>Calibri</vt:lpstr>
      <vt:lpstr>Arial</vt:lpstr>
      <vt:lpstr>civil_theme</vt:lpstr>
      <vt:lpstr>PowerPoint Presentation</vt:lpstr>
      <vt:lpstr>Algorithmic Design</vt:lpstr>
      <vt:lpstr>Algorithmic Design</vt:lpstr>
      <vt:lpstr>Inverse Algorithmic Design</vt:lpstr>
      <vt:lpstr>Inverse Algorithmic Design</vt:lpstr>
      <vt:lpstr>Inverse Algorithmic Design </vt:lpstr>
      <vt:lpstr>Inverse Algorithmic Design</vt:lpstr>
      <vt:lpstr>Inverse Algorithmic Design</vt:lpstr>
      <vt:lpstr>Inverse Algorithmic Design</vt:lpstr>
      <vt:lpstr>Inverse Algorithmic Design</vt:lpstr>
      <vt:lpstr>Inverse Algorithmic Design</vt:lpstr>
      <vt:lpstr>Inverse Algorithmic Design</vt:lpstr>
      <vt:lpstr>Inverse Algorithmic Design</vt:lpstr>
      <vt:lpstr>Inverse Algorithmic Design</vt:lpstr>
      <vt:lpstr>Examples</vt:lpstr>
      <vt:lpstr>Examples</vt:lpstr>
      <vt:lpstr>Examples</vt:lpstr>
      <vt:lpstr>Examples</vt:lpstr>
      <vt:lpstr>Examples</vt:lpstr>
      <vt:lpstr>Examples</vt:lpstr>
      <vt:lpstr>Reverse Algorithmic Design</vt:lpstr>
      <vt:lpstr>Reverse Algorithmic Design</vt:lpstr>
      <vt:lpstr>Reverse Algorithmic Design</vt:lpstr>
      <vt:lpstr>Reverse Algorithmic Design</vt:lpstr>
      <vt:lpstr>Inverse Algorithmic Design</vt:lpstr>
      <vt:lpstr>Inverse Algorithmic Design</vt:lpstr>
      <vt:lpstr>Inverse Algorithmic Design</vt:lpstr>
      <vt:lpstr>Inverse vs Reverse Algorithmic Design</vt:lpstr>
      <vt:lpstr>Conclusions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Inês Isabel Chinita Pereira</dc:creator>
  <cp:lastModifiedBy>Inês Isabel Chinita Pereira</cp:lastModifiedBy>
  <cp:revision>1</cp:revision>
  <dcterms:created xsi:type="dcterms:W3CDTF">2025-07-22T17:04:42Z</dcterms:created>
  <dcterms:modified xsi:type="dcterms:W3CDTF">2025-09-10T10:50:01Z</dcterms:modified>
</cp:coreProperties>
</file>